
<file path=[Content_Types].xml><?xml version="1.0" encoding="utf-8"?>
<Types xmlns="http://schemas.openxmlformats.org/package/2006/content-types">
  <Default Extension="jpeg" ContentType="image/jpeg"/>
  <Default Extension="jpg" ContentType="image/jpeg"/>
  <Default Extension="m4a" ContentType="audio/mp4"/>
  <Default Extension="png" ContentType="image/png"/>
  <Default Extension="rels" ContentType="application/vnd.openxmlformats-package.relationships+xml"/>
  <Default Extension="wav" ContentType="audio/x-wav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theme/theme2.xml" ContentType="application/vnd.openxmlformats-officedocument.theme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theme/theme3.xml" ContentType="application/vnd.openxmlformats-officedocument.theme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theme/theme4.xml" ContentType="application/vnd.openxmlformats-officedocument.theme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theme/theme5.xml" ContentType="application/vnd.openxmlformats-officedocument.theme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theme/theme6.xml" ContentType="application/vnd.openxmlformats-officedocument.theme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theme/theme7.xml" ContentType="application/vnd.openxmlformats-officedocument.theme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theme/theme8.xml" ContentType="application/vnd.openxmlformats-officedocument.theme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theme/theme9.xml" ContentType="application/vnd.openxmlformats-officedocument.theme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theme/theme10.xml" ContentType="application/vnd.openxmlformats-officedocument.theme+xml"/>
  <Override PartName="/ppt/theme/theme11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93" r:id="rId2"/>
    <p:sldMasterId id="2147483720" r:id="rId3"/>
    <p:sldMasterId id="2147483749" r:id="rId4"/>
    <p:sldMasterId id="2147483761" r:id="rId5"/>
    <p:sldMasterId id="2147483773" r:id="rId6"/>
    <p:sldMasterId id="2147483785" r:id="rId7"/>
    <p:sldMasterId id="2147483797" r:id="rId8"/>
    <p:sldMasterId id="2147483809" r:id="rId9"/>
    <p:sldMasterId id="2147483821" r:id="rId10"/>
  </p:sldMasterIdLst>
  <p:notesMasterIdLst>
    <p:notesMasterId r:id="rId67"/>
  </p:notesMasterIdLst>
  <p:sldIdLst>
    <p:sldId id="407" r:id="rId11"/>
    <p:sldId id="257" r:id="rId12"/>
    <p:sldId id="408" r:id="rId13"/>
    <p:sldId id="409" r:id="rId14"/>
    <p:sldId id="260" r:id="rId15"/>
    <p:sldId id="261" r:id="rId16"/>
    <p:sldId id="410" r:id="rId17"/>
    <p:sldId id="256" r:id="rId18"/>
    <p:sldId id="320" r:id="rId19"/>
    <p:sldId id="306" r:id="rId20"/>
    <p:sldId id="262" r:id="rId21"/>
    <p:sldId id="286" r:id="rId22"/>
    <p:sldId id="287" r:id="rId23"/>
    <p:sldId id="258" r:id="rId24"/>
    <p:sldId id="264" r:id="rId25"/>
    <p:sldId id="321" r:id="rId26"/>
    <p:sldId id="268" r:id="rId27"/>
    <p:sldId id="322" r:id="rId28"/>
    <p:sldId id="387" r:id="rId29"/>
    <p:sldId id="259" r:id="rId30"/>
    <p:sldId id="388" r:id="rId31"/>
    <p:sldId id="270" r:id="rId32"/>
    <p:sldId id="271" r:id="rId33"/>
    <p:sldId id="389" r:id="rId34"/>
    <p:sldId id="390" r:id="rId35"/>
    <p:sldId id="285" r:id="rId36"/>
    <p:sldId id="288" r:id="rId37"/>
    <p:sldId id="391" r:id="rId38"/>
    <p:sldId id="392" r:id="rId39"/>
    <p:sldId id="393" r:id="rId40"/>
    <p:sldId id="291" r:id="rId41"/>
    <p:sldId id="292" r:id="rId42"/>
    <p:sldId id="293" r:id="rId43"/>
    <p:sldId id="394" r:id="rId44"/>
    <p:sldId id="395" r:id="rId45"/>
    <p:sldId id="294" r:id="rId46"/>
    <p:sldId id="295" r:id="rId47"/>
    <p:sldId id="397" r:id="rId48"/>
    <p:sldId id="398" r:id="rId49"/>
    <p:sldId id="399" r:id="rId50"/>
    <p:sldId id="400" r:id="rId51"/>
    <p:sldId id="297" r:id="rId52"/>
    <p:sldId id="298" r:id="rId53"/>
    <p:sldId id="299" r:id="rId54"/>
    <p:sldId id="300" r:id="rId55"/>
    <p:sldId id="401" r:id="rId56"/>
    <p:sldId id="402" r:id="rId57"/>
    <p:sldId id="403" r:id="rId58"/>
    <p:sldId id="404" r:id="rId59"/>
    <p:sldId id="302" r:id="rId60"/>
    <p:sldId id="303" r:id="rId61"/>
    <p:sldId id="304" r:id="rId62"/>
    <p:sldId id="405" r:id="rId63"/>
    <p:sldId id="411" r:id="rId64"/>
    <p:sldId id="305" r:id="rId65"/>
    <p:sldId id="406" r:id="rId66"/>
  </p:sldIdLst>
  <p:sldSz cx="12192000" cy="6858000"/>
  <p:notesSz cx="6858000" cy="9144000"/>
  <p:defaultTextStyle>
    <a:defPPr>
      <a:defRPr lang="vi-V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B7DEE8"/>
    <a:srgbClr val="FCD5B5"/>
    <a:srgbClr val="ACD868"/>
    <a:srgbClr val="59C030"/>
    <a:srgbClr val="F6B843"/>
    <a:srgbClr val="66E5B9"/>
    <a:srgbClr val="F0C9BF"/>
    <a:srgbClr val="F5A45F"/>
    <a:srgbClr val="FFED8E"/>
    <a:srgbClr val="B2E3F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08FB837D-C827-4EFA-A057-4D05807E0F7C}" styleName="Themed Style 1 - Accent 6">
    <a:tblBg>
      <a:fillRef idx="2">
        <a:schemeClr val="accent6"/>
      </a:fillRef>
      <a:effectRef idx="1">
        <a:schemeClr val="accent6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Ref idx="1">
              <a:schemeClr val="accent6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  <a:fill>
          <a:solidFill>
            <a:schemeClr val="accent6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6"/>
            </a:lnRef>
          </a:left>
          <a:right>
            <a:lnRef idx="2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2">
              <a:schemeClr val="accent6"/>
            </a:lnRef>
          </a:top>
          <a:bottom>
            <a:lnRef idx="2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6"/>
          </a:solidFill>
        </a:fill>
      </a:tcStyle>
    </a:firstRow>
  </a:tblStyle>
  <a:tblStyle styleId="{68D230F3-CF80-4859-8CE7-A43EE81993B5}" styleName="Light Style 1 - Accent 6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9970" autoAdjust="0"/>
    <p:restoredTop sz="94660"/>
  </p:normalViewPr>
  <p:slideViewPr>
    <p:cSldViewPr snapToGrid="0">
      <p:cViewPr varScale="1">
        <p:scale>
          <a:sx n="68" d="100"/>
          <a:sy n="68" d="100"/>
        </p:scale>
        <p:origin x="96" y="16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3.xml"/><Relationship Id="rId18" Type="http://schemas.openxmlformats.org/officeDocument/2006/relationships/slide" Target="slides/slide8.xml"/><Relationship Id="rId26" Type="http://schemas.openxmlformats.org/officeDocument/2006/relationships/slide" Target="slides/slide16.xml"/><Relationship Id="rId39" Type="http://schemas.openxmlformats.org/officeDocument/2006/relationships/slide" Target="slides/slide29.xml"/><Relationship Id="rId21" Type="http://schemas.openxmlformats.org/officeDocument/2006/relationships/slide" Target="slides/slide11.xml"/><Relationship Id="rId34" Type="http://schemas.openxmlformats.org/officeDocument/2006/relationships/slide" Target="slides/slide24.xml"/><Relationship Id="rId42" Type="http://schemas.openxmlformats.org/officeDocument/2006/relationships/slide" Target="slides/slide32.xml"/><Relationship Id="rId47" Type="http://schemas.openxmlformats.org/officeDocument/2006/relationships/slide" Target="slides/slide37.xml"/><Relationship Id="rId50" Type="http://schemas.openxmlformats.org/officeDocument/2006/relationships/slide" Target="slides/slide40.xml"/><Relationship Id="rId55" Type="http://schemas.openxmlformats.org/officeDocument/2006/relationships/slide" Target="slides/slide45.xml"/><Relationship Id="rId63" Type="http://schemas.openxmlformats.org/officeDocument/2006/relationships/slide" Target="slides/slide53.xml"/><Relationship Id="rId68" Type="http://schemas.openxmlformats.org/officeDocument/2006/relationships/presProps" Target="presProps.xml"/><Relationship Id="rId7" Type="http://schemas.openxmlformats.org/officeDocument/2006/relationships/slideMaster" Target="slideMasters/slideMaster7.xml"/><Relationship Id="rId71" Type="http://schemas.openxmlformats.org/officeDocument/2006/relationships/tableStyles" Target="tableStyle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6.xml"/><Relationship Id="rId29" Type="http://schemas.openxmlformats.org/officeDocument/2006/relationships/slide" Target="slides/slide19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1.xml"/><Relationship Id="rId24" Type="http://schemas.openxmlformats.org/officeDocument/2006/relationships/slide" Target="slides/slide14.xml"/><Relationship Id="rId32" Type="http://schemas.openxmlformats.org/officeDocument/2006/relationships/slide" Target="slides/slide22.xml"/><Relationship Id="rId37" Type="http://schemas.openxmlformats.org/officeDocument/2006/relationships/slide" Target="slides/slide27.xml"/><Relationship Id="rId40" Type="http://schemas.openxmlformats.org/officeDocument/2006/relationships/slide" Target="slides/slide30.xml"/><Relationship Id="rId45" Type="http://schemas.openxmlformats.org/officeDocument/2006/relationships/slide" Target="slides/slide35.xml"/><Relationship Id="rId53" Type="http://schemas.openxmlformats.org/officeDocument/2006/relationships/slide" Target="slides/slide43.xml"/><Relationship Id="rId58" Type="http://schemas.openxmlformats.org/officeDocument/2006/relationships/slide" Target="slides/slide48.xml"/><Relationship Id="rId66" Type="http://schemas.openxmlformats.org/officeDocument/2006/relationships/slide" Target="slides/slide56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5.xml"/><Relationship Id="rId23" Type="http://schemas.openxmlformats.org/officeDocument/2006/relationships/slide" Target="slides/slide13.xml"/><Relationship Id="rId28" Type="http://schemas.openxmlformats.org/officeDocument/2006/relationships/slide" Target="slides/slide18.xml"/><Relationship Id="rId36" Type="http://schemas.openxmlformats.org/officeDocument/2006/relationships/slide" Target="slides/slide26.xml"/><Relationship Id="rId49" Type="http://schemas.openxmlformats.org/officeDocument/2006/relationships/slide" Target="slides/slide39.xml"/><Relationship Id="rId57" Type="http://schemas.openxmlformats.org/officeDocument/2006/relationships/slide" Target="slides/slide47.xml"/><Relationship Id="rId61" Type="http://schemas.openxmlformats.org/officeDocument/2006/relationships/slide" Target="slides/slide51.xml"/><Relationship Id="rId10" Type="http://schemas.openxmlformats.org/officeDocument/2006/relationships/slideMaster" Target="slideMasters/slideMaster10.xml"/><Relationship Id="rId19" Type="http://schemas.openxmlformats.org/officeDocument/2006/relationships/slide" Target="slides/slide9.xml"/><Relationship Id="rId31" Type="http://schemas.openxmlformats.org/officeDocument/2006/relationships/slide" Target="slides/slide21.xml"/><Relationship Id="rId44" Type="http://schemas.openxmlformats.org/officeDocument/2006/relationships/slide" Target="slides/slide34.xml"/><Relationship Id="rId52" Type="http://schemas.openxmlformats.org/officeDocument/2006/relationships/slide" Target="slides/slide42.xml"/><Relationship Id="rId60" Type="http://schemas.openxmlformats.org/officeDocument/2006/relationships/slide" Target="slides/slide50.xml"/><Relationship Id="rId65" Type="http://schemas.openxmlformats.org/officeDocument/2006/relationships/slide" Target="slides/slide55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4" Type="http://schemas.openxmlformats.org/officeDocument/2006/relationships/slide" Target="slides/slide4.xml"/><Relationship Id="rId22" Type="http://schemas.openxmlformats.org/officeDocument/2006/relationships/slide" Target="slides/slide12.xml"/><Relationship Id="rId27" Type="http://schemas.openxmlformats.org/officeDocument/2006/relationships/slide" Target="slides/slide17.xml"/><Relationship Id="rId30" Type="http://schemas.openxmlformats.org/officeDocument/2006/relationships/slide" Target="slides/slide20.xml"/><Relationship Id="rId35" Type="http://schemas.openxmlformats.org/officeDocument/2006/relationships/slide" Target="slides/slide25.xml"/><Relationship Id="rId43" Type="http://schemas.openxmlformats.org/officeDocument/2006/relationships/slide" Target="slides/slide33.xml"/><Relationship Id="rId48" Type="http://schemas.openxmlformats.org/officeDocument/2006/relationships/slide" Target="slides/slide38.xml"/><Relationship Id="rId56" Type="http://schemas.openxmlformats.org/officeDocument/2006/relationships/slide" Target="slides/slide46.xml"/><Relationship Id="rId64" Type="http://schemas.openxmlformats.org/officeDocument/2006/relationships/slide" Target="slides/slide54.xml"/><Relationship Id="rId69" Type="http://schemas.openxmlformats.org/officeDocument/2006/relationships/viewProps" Target="viewProps.xml"/><Relationship Id="rId8" Type="http://schemas.openxmlformats.org/officeDocument/2006/relationships/slideMaster" Target="slideMasters/slideMaster8.xml"/><Relationship Id="rId51" Type="http://schemas.openxmlformats.org/officeDocument/2006/relationships/slide" Target="slides/slide41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2.xml"/><Relationship Id="rId17" Type="http://schemas.openxmlformats.org/officeDocument/2006/relationships/slide" Target="slides/slide7.xml"/><Relationship Id="rId25" Type="http://schemas.openxmlformats.org/officeDocument/2006/relationships/slide" Target="slides/slide15.xml"/><Relationship Id="rId33" Type="http://schemas.openxmlformats.org/officeDocument/2006/relationships/slide" Target="slides/slide23.xml"/><Relationship Id="rId38" Type="http://schemas.openxmlformats.org/officeDocument/2006/relationships/slide" Target="slides/slide28.xml"/><Relationship Id="rId46" Type="http://schemas.openxmlformats.org/officeDocument/2006/relationships/slide" Target="slides/slide36.xml"/><Relationship Id="rId59" Type="http://schemas.openxmlformats.org/officeDocument/2006/relationships/slide" Target="slides/slide49.xml"/><Relationship Id="rId67" Type="http://schemas.openxmlformats.org/officeDocument/2006/relationships/notesMaster" Target="notesMasters/notesMaster1.xml"/><Relationship Id="rId20" Type="http://schemas.openxmlformats.org/officeDocument/2006/relationships/slide" Target="slides/slide10.xml"/><Relationship Id="rId41" Type="http://schemas.openxmlformats.org/officeDocument/2006/relationships/slide" Target="slides/slide31.xml"/><Relationship Id="rId54" Type="http://schemas.openxmlformats.org/officeDocument/2006/relationships/slide" Target="slides/slide44.xml"/><Relationship Id="rId62" Type="http://schemas.openxmlformats.org/officeDocument/2006/relationships/slide" Target="slides/slide52.xml"/><Relationship Id="rId70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vi-VN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141C5E3-2A83-44CF-9BAE-DFE19A2F98DA}" type="datetimeFigureOut">
              <a:rPr lang="vi-VN" smtClean="0"/>
              <a:t>25/09/2021</a:t>
            </a:fld>
            <a:endParaRPr lang="vi-VN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vi-VN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vi-V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90A1D9A-82E5-4D71-88C2-F2691999086F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00357596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6" name="Google Shape;756;p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7" name="Google Shape;757;p1:notes"/>
          <p:cNvSpPr>
            <a:spLocks noGrp="1" noRot="1" noChangeAspect="1"/>
          </p:cNvSpPr>
          <p:nvPr>
            <p:ph type="sldImg" idx="2"/>
          </p:nvPr>
        </p:nvSpPr>
        <p:spPr>
          <a:xfrm>
            <a:off x="1143225" y="685800"/>
            <a:ext cx="457222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Arial" panose="020B0604020202020204" pitchFamily="34" charset="0"/>
                <a:cs typeface="Times New Roman" panose="02020603050405020304" pitchFamily="18" charset="0"/>
              </a:rPr>
              <a:t>- GV nói: Các con lấy vở ô ly Toán ra viết bài cho cô nhé.</a:t>
            </a:r>
          </a:p>
          <a:p>
            <a:endParaRPr lang="vi-VN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1B2AA4F-B828-4D7C-AFD3-893933DAFCB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6180275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Arial" panose="020B0604020202020204" pitchFamily="34" charset="0"/>
                <a:cs typeface="Times New Roman" panose="02020603050405020304" pitchFamily="18" charset="0"/>
              </a:rPr>
              <a:t>- GV nói: Các con lấy vở ô ly Toán ra viết bài cho cô nhé.</a:t>
            </a:r>
          </a:p>
          <a:p>
            <a:endParaRPr lang="vi-VN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1B2AA4F-B828-4D7C-AFD3-893933DAFCB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7450245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Arial" panose="020B0604020202020204" pitchFamily="34" charset="0"/>
                <a:cs typeface="Times New Roman" panose="02020603050405020304" pitchFamily="18" charset="0"/>
              </a:rPr>
              <a:t>- GV nói: Các con lấy vở ô ly Toán ra viết bài cho cô nhé.</a:t>
            </a:r>
          </a:p>
          <a:p>
            <a:endParaRPr lang="vi-VN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1B2AA4F-B828-4D7C-AFD3-893933DAFCB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6588092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Arial" panose="020B0604020202020204" pitchFamily="34" charset="0"/>
                <a:cs typeface="Times New Roman" panose="02020603050405020304" pitchFamily="18" charset="0"/>
              </a:rPr>
              <a:t>- GV nói: Các con lấy vở ô ly Toán ra viết bài cho cô nhé.</a:t>
            </a:r>
          </a:p>
          <a:p>
            <a:endParaRPr lang="vi-VN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1B2AA4F-B828-4D7C-AFD3-893933DAFCB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6511126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Arial" panose="020B0604020202020204" pitchFamily="34" charset="0"/>
                <a:cs typeface="Times New Roman" panose="02020603050405020304" pitchFamily="18" charset="0"/>
              </a:rPr>
              <a:t>- GV nói: Các con lấy vở ô ly Toán ra viết bài cho cô nhé.</a:t>
            </a:r>
          </a:p>
          <a:p>
            <a:endParaRPr lang="vi-VN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1B2AA4F-B828-4D7C-AFD3-893933DAFCB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64238326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Arial" panose="020B0604020202020204" pitchFamily="34" charset="0"/>
                <a:cs typeface="Times New Roman" panose="02020603050405020304" pitchFamily="18" charset="0"/>
              </a:rPr>
              <a:t>- GV nói: Các con lấy vở ô ly Toán ra viết bài cho cô nhé.</a:t>
            </a:r>
          </a:p>
          <a:p>
            <a:endParaRPr lang="vi-VN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1B2AA4F-B828-4D7C-AFD3-893933DAFCB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1687356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Arial" panose="020B0604020202020204" pitchFamily="34" charset="0"/>
                <a:cs typeface="Times New Roman" panose="02020603050405020304" pitchFamily="18" charset="0"/>
              </a:rPr>
              <a:t>- GV nói: Các con lấy vở ô ly Toán ra viết bài cho cô nhé.</a:t>
            </a:r>
          </a:p>
          <a:p>
            <a:endParaRPr lang="vi-VN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1B2AA4F-B828-4D7C-AFD3-893933DAFCB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24091855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Arial" panose="020B0604020202020204" pitchFamily="34" charset="0"/>
                <a:cs typeface="Times New Roman" panose="02020603050405020304" pitchFamily="18" charset="0"/>
              </a:rPr>
              <a:t>- GV nói: Các con lấy vở ô ly Toán ra viết bài cho cô nhé.</a:t>
            </a:r>
          </a:p>
          <a:p>
            <a:endParaRPr lang="vi-VN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1B2AA4F-B828-4D7C-AFD3-893933DAFCB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78258039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Arial" panose="020B0604020202020204" pitchFamily="34" charset="0"/>
                <a:cs typeface="Times New Roman" panose="02020603050405020304" pitchFamily="18" charset="0"/>
              </a:rPr>
              <a:t>- GV nói: Các con lấy vở ô ly Toán ra viết bài cho cô nhé.</a:t>
            </a:r>
          </a:p>
          <a:p>
            <a:endParaRPr lang="vi-VN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1B2AA4F-B828-4D7C-AFD3-893933DAFCB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38162510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Arial" panose="020B0604020202020204" pitchFamily="34" charset="0"/>
                <a:cs typeface="Times New Roman" panose="02020603050405020304" pitchFamily="18" charset="0"/>
              </a:rPr>
              <a:t>- GV nói: Các con lấy vở ô ly Toán ra viết bài cho cô nhé.</a:t>
            </a:r>
          </a:p>
          <a:p>
            <a:endParaRPr lang="vi-VN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1B2AA4F-B828-4D7C-AFD3-893933DAFCB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2682855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3" name="Google Shape;783;p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4" name="Google Shape;784;p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4" name="Google Shape;794;p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5" name="Google Shape;795;p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9" name="Google Shape;809;p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0" name="Google Shape;810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8" name="Google Shape;828;p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9" name="Google Shape;829;p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7" name="Google Shape;847;p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8" name="Google Shape;848;p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4" name="Google Shape;904;p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5" name="Google Shape;905;p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Arial" panose="020B0604020202020204" pitchFamily="34" charset="0"/>
                <a:cs typeface="Times New Roman" panose="02020603050405020304" pitchFamily="18" charset="0"/>
              </a:rPr>
              <a:t>- GV nói: Các con lấy vở ô ly Toán ra viết bài cho cô nhé.</a:t>
            </a:r>
          </a:p>
          <a:p>
            <a:endParaRPr lang="vi-VN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1B2AA4F-B828-4D7C-AFD3-893933DAFCB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1599776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Arial" panose="020B0604020202020204" pitchFamily="34" charset="0"/>
                <a:cs typeface="Times New Roman" panose="02020603050405020304" pitchFamily="18" charset="0"/>
              </a:rPr>
              <a:t>- GV nói: Các con lấy vở ô ly Toán ra viết bài cho cô nhé.</a:t>
            </a:r>
          </a:p>
          <a:p>
            <a:endParaRPr lang="vi-VN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1B2AA4F-B828-4D7C-AFD3-893933DAFCB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9631687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727243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002060"/>
                </a:solidFill>
                <a:latin typeface="+mj-lt"/>
              </a:rPr>
              <a:t>LUYỆN TẬP</a:t>
            </a:r>
          </a:p>
        </p:txBody>
      </p:sp>
    </p:spTree>
    <p:extLst>
      <p:ext uri="{BB962C8B-B14F-4D97-AF65-F5344CB8AC3E}">
        <p14:creationId xmlns:p14="http://schemas.microsoft.com/office/powerpoint/2010/main" val="37182994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with Caption" type="objTx">
  <p:cSld name="Content with Caption">
    <p:spTree>
      <p:nvGrpSpPr>
        <p:cNvPr id="1" name="Shape 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Google Shape;130;p65"/>
          <p:cNvSpPr txBox="1">
            <a:spLocks noGrp="1"/>
          </p:cNvSpPr>
          <p:nvPr>
            <p:ph type="title"/>
          </p:nvPr>
        </p:nvSpPr>
        <p:spPr>
          <a:xfrm>
            <a:off x="609601" y="273050"/>
            <a:ext cx="4011084" cy="11620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Calibri"/>
              <a:buNone/>
              <a:defRPr sz="2000" b="1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" name="Google Shape;131;p65"/>
          <p:cNvSpPr txBox="1">
            <a:spLocks noGrp="1"/>
          </p:cNvSpPr>
          <p:nvPr>
            <p:ph type="body" idx="1"/>
          </p:nvPr>
        </p:nvSpPr>
        <p:spPr>
          <a:xfrm>
            <a:off x="4766733" y="273051"/>
            <a:ext cx="6815667" cy="58531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31800" algn="l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3200"/>
              <a:buChar char="•"/>
              <a:defRPr sz="3200"/>
            </a:lvl1pPr>
            <a:lvl2pPr marL="914400" lvl="1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–"/>
              <a:defRPr sz="2800"/>
            </a:lvl2pPr>
            <a:lvl3pPr marL="1371600" lvl="2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3pPr>
            <a:lvl4pPr marL="1828800" lvl="3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4pPr>
            <a:lvl5pPr marL="2286000" lvl="4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»"/>
              <a:defRPr sz="2000"/>
            </a:lvl5pPr>
            <a:lvl6pPr marL="2743200" lvl="5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132" name="Google Shape;132;p65"/>
          <p:cNvSpPr txBox="1">
            <a:spLocks noGrp="1"/>
          </p:cNvSpPr>
          <p:nvPr>
            <p:ph type="body" idx="2"/>
          </p:nvPr>
        </p:nvSpPr>
        <p:spPr>
          <a:xfrm>
            <a:off x="609601" y="1435101"/>
            <a:ext cx="4011084" cy="4691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spcBef>
                <a:spcPts val="28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1pPr>
            <a:lvl2pPr marL="914400" lvl="1" indent="-2286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2pPr>
            <a:lvl3pPr marL="1371600" lvl="2" indent="-2286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3pPr>
            <a:lvl4pPr marL="1828800" lvl="3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4pPr>
            <a:lvl5pPr marL="2286000" lvl="4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5pPr>
            <a:lvl6pPr marL="2743200" lvl="5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133" name="Google Shape;133;p65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" name="Google Shape;134;p65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5" name="Google Shape;135;p65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95591413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Picture with Caption" type="picTx">
  <p:cSld name="Picture with Caption">
    <p:spTree>
      <p:nvGrpSpPr>
        <p:cNvPr id="1" name="Shape 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" name="Google Shape;137;p66"/>
          <p:cNvSpPr txBox="1"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Calibri"/>
              <a:buNone/>
              <a:defRPr sz="2000" b="1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8" name="Google Shape;138;p66"/>
          <p:cNvSpPr>
            <a:spLocks noGrp="1"/>
          </p:cNvSpPr>
          <p:nvPr>
            <p:ph type="pic" idx="2"/>
          </p:nvPr>
        </p:nvSpPr>
        <p:spPr>
          <a:xfrm>
            <a:off x="2389717" y="612775"/>
            <a:ext cx="7315200" cy="4114800"/>
          </a:xfrm>
          <a:prstGeom prst="rect">
            <a:avLst/>
          </a:prstGeom>
          <a:noFill/>
          <a:ln>
            <a:noFill/>
          </a:ln>
        </p:spPr>
      </p:sp>
      <p:sp>
        <p:nvSpPr>
          <p:cNvPr id="139" name="Google Shape;139;p66"/>
          <p:cNvSpPr txBox="1">
            <a:spLocks noGrp="1"/>
          </p:cNvSpPr>
          <p:nvPr>
            <p:ph type="body" idx="1"/>
          </p:nvPr>
        </p:nvSpPr>
        <p:spPr>
          <a:xfrm>
            <a:off x="2389717" y="5367338"/>
            <a:ext cx="7315200" cy="8048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spcBef>
                <a:spcPts val="28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1pPr>
            <a:lvl2pPr marL="914400" lvl="1" indent="-2286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2pPr>
            <a:lvl3pPr marL="1371600" lvl="2" indent="-2286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3pPr>
            <a:lvl4pPr marL="1828800" lvl="3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4pPr>
            <a:lvl5pPr marL="2286000" lvl="4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5pPr>
            <a:lvl6pPr marL="2743200" lvl="5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140" name="Google Shape;140;p66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1" name="Google Shape;141;p66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2" name="Google Shape;142;p66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136856156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Vertical Text" type="vertTx">
  <p:cSld name="Title and Vertical Text">
    <p:spTree>
      <p:nvGrpSpPr>
        <p:cNvPr id="1" name="Shape 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" name="Google Shape;144;p67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" name="Google Shape;145;p67"/>
          <p:cNvSpPr txBox="1">
            <a:spLocks noGrp="1"/>
          </p:cNvSpPr>
          <p:nvPr>
            <p:ph type="body" idx="1"/>
          </p:nvPr>
        </p:nvSpPr>
        <p:spPr>
          <a:xfrm rot="5400000">
            <a:off x="3833019" y="-1623217"/>
            <a:ext cx="4525963" cy="1097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6" name="Google Shape;146;p67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7" name="Google Shape;147;p67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8" name="Google Shape;148;p67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047836448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Vertical Title and Text" type="vertTitleAndTx">
  <p:cSld name="Vertical Title and Text">
    <p:spTree>
      <p:nvGrpSpPr>
        <p:cNvPr id="1" name="Shape 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" name="Google Shape;150;p68"/>
          <p:cNvSpPr txBox="1">
            <a:spLocks noGrp="1"/>
          </p:cNvSpPr>
          <p:nvPr>
            <p:ph type="title"/>
          </p:nvPr>
        </p:nvSpPr>
        <p:spPr>
          <a:xfrm rot="5400000">
            <a:off x="7285037" y="1828802"/>
            <a:ext cx="5851525" cy="27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1" name="Google Shape;151;p68"/>
          <p:cNvSpPr txBox="1">
            <a:spLocks noGrp="1"/>
          </p:cNvSpPr>
          <p:nvPr>
            <p:ph type="body" idx="1"/>
          </p:nvPr>
        </p:nvSpPr>
        <p:spPr>
          <a:xfrm rot="5400000">
            <a:off x="1697037" y="-812799"/>
            <a:ext cx="5851525" cy="80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2" name="Google Shape;152;p68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" name="Google Shape;153;p68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4" name="Google Shape;154;p68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99777636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Content" type="obj">
  <p:cSld name="Title and Content">
    <p:spTree>
      <p:nvGrpSpPr>
        <p:cNvPr id="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p24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" name="Google Shape;163;p24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4" name="Google Shape;164;p24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" name="Google Shape;165;p24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" name="Google Shape;166;p24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159137612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" type="title">
  <p:cSld name="Title Slide">
    <p:spTree>
      <p:nvGrpSpPr>
        <p:cNvPr id="1" name="Shape 1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" name="Google Shape;168;p129"/>
          <p:cNvSpPr txBox="1"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" name="Google Shape;169;p129"/>
          <p:cNvSpPr txBox="1"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ctr">
              <a:spcBef>
                <a:spcPts val="640"/>
              </a:spcBef>
              <a:spcAft>
                <a:spcPts val="0"/>
              </a:spcAft>
              <a:buClr>
                <a:srgbClr val="888888"/>
              </a:buClr>
              <a:buSzPts val="3200"/>
              <a:buNone/>
              <a:defRPr>
                <a:solidFill>
                  <a:srgbClr val="888888"/>
                </a:solidFill>
              </a:defRPr>
            </a:lvl1pPr>
            <a:lvl2pPr lvl="1" algn="ctr">
              <a:spcBef>
                <a:spcPts val="560"/>
              </a:spcBef>
              <a:spcAft>
                <a:spcPts val="0"/>
              </a:spcAft>
              <a:buClr>
                <a:srgbClr val="888888"/>
              </a:buClr>
              <a:buSzPts val="2800"/>
              <a:buNone/>
              <a:defRPr>
                <a:solidFill>
                  <a:srgbClr val="888888"/>
                </a:solidFill>
              </a:defRPr>
            </a:lvl2pPr>
            <a:lvl3pPr lvl="2" algn="ctr">
              <a:spcBef>
                <a:spcPts val="480"/>
              </a:spcBef>
              <a:spcAft>
                <a:spcPts val="0"/>
              </a:spcAft>
              <a:buClr>
                <a:srgbClr val="888888"/>
              </a:buClr>
              <a:buSzPts val="2400"/>
              <a:buNone/>
              <a:defRPr>
                <a:solidFill>
                  <a:srgbClr val="888888"/>
                </a:solidFill>
              </a:defRPr>
            </a:lvl3pPr>
            <a:lvl4pPr lvl="3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4pPr>
            <a:lvl5pPr lvl="4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5pPr>
            <a:lvl6pPr lvl="5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6pPr>
            <a:lvl7pPr lvl="6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7pPr>
            <a:lvl8pPr lvl="7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8pPr>
            <a:lvl9pPr lvl="8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70" name="Google Shape;170;p129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" name="Google Shape;171;p129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" name="Google Shape;172;p129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200545942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" type="secHead">
  <p:cSld name="Section Header">
    <p:spTree>
      <p:nvGrpSpPr>
        <p:cNvPr id="1" name="Shape 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" name="Google Shape;174;p130"/>
          <p:cNvSpPr txBox="1"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 b="1" cap="none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5" name="Google Shape;175;p130"/>
          <p:cNvSpPr txBox="1"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 sz="2000">
                <a:solidFill>
                  <a:srgbClr val="888888"/>
                </a:solidFill>
              </a:defRPr>
            </a:lvl1pPr>
            <a:lvl2pPr marL="914400" lvl="1" indent="-228600" algn="l">
              <a:spcBef>
                <a:spcPts val="360"/>
              </a:spcBef>
              <a:spcAft>
                <a:spcPts val="0"/>
              </a:spcAft>
              <a:buClr>
                <a:srgbClr val="888888"/>
              </a:buClr>
              <a:buSzPts val="1800"/>
              <a:buNone/>
              <a:defRPr sz="1800">
                <a:solidFill>
                  <a:srgbClr val="888888"/>
                </a:solidFill>
              </a:defRPr>
            </a:lvl2pPr>
            <a:lvl3pPr marL="1371600" lvl="2" indent="-228600" algn="l">
              <a:spcBef>
                <a:spcPts val="32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3pPr>
            <a:lvl4pPr marL="1828800" lvl="3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4pPr>
            <a:lvl5pPr marL="2286000" lvl="4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5pPr>
            <a:lvl6pPr marL="2743200" lvl="5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6pPr>
            <a:lvl7pPr marL="3200400" lvl="6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7pPr>
            <a:lvl8pPr marL="3657600" lvl="7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8pPr>
            <a:lvl9pPr marL="4114800" lvl="8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76" name="Google Shape;176;p130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" name="Google Shape;177;p130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8" name="Google Shape;178;p130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771553397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wo Content" type="twoObj">
  <p:cSld name="Two Content">
    <p:spTree>
      <p:nvGrpSpPr>
        <p:cNvPr id="1" name="Shape 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" name="Google Shape;180;p131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1" name="Google Shape;181;p131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5384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2800"/>
            </a:lvl1pPr>
            <a:lvl2pPr marL="914400" lvl="1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–"/>
              <a:defRPr sz="2400"/>
            </a:lvl2pPr>
            <a:lvl3pPr marL="1371600" lvl="2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 sz="1800"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 sz="1800"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9pPr>
          </a:lstStyle>
          <a:p>
            <a:endParaRPr/>
          </a:p>
        </p:txBody>
      </p:sp>
      <p:sp>
        <p:nvSpPr>
          <p:cNvPr id="182" name="Google Shape;182;p131"/>
          <p:cNvSpPr txBox="1">
            <a:spLocks noGrp="1"/>
          </p:cNvSpPr>
          <p:nvPr>
            <p:ph type="body" idx="2"/>
          </p:nvPr>
        </p:nvSpPr>
        <p:spPr>
          <a:xfrm>
            <a:off x="6197600" y="1600201"/>
            <a:ext cx="5384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2800"/>
            </a:lvl1pPr>
            <a:lvl2pPr marL="914400" lvl="1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–"/>
              <a:defRPr sz="2400"/>
            </a:lvl2pPr>
            <a:lvl3pPr marL="1371600" lvl="2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 sz="1800"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 sz="1800"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9pPr>
          </a:lstStyle>
          <a:p>
            <a:endParaRPr/>
          </a:p>
        </p:txBody>
      </p:sp>
      <p:sp>
        <p:nvSpPr>
          <p:cNvPr id="183" name="Google Shape;183;p131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4" name="Google Shape;184;p131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5" name="Google Shape;185;p131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044934247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mparison" type="twoTxTwoObj">
  <p:cSld name="Comparison">
    <p:spTree>
      <p:nvGrpSpPr>
        <p:cNvPr id="1" name="Shape 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" name="Google Shape;187;p132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8" name="Google Shape;188;p132"/>
          <p:cNvSpPr txBox="1"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89" name="Google Shape;189;p132"/>
          <p:cNvSpPr txBox="1">
            <a:spLocks noGrp="1"/>
          </p:cNvSpPr>
          <p:nvPr>
            <p:ph type="body" idx="2"/>
          </p:nvPr>
        </p:nvSpPr>
        <p:spPr>
          <a:xfrm>
            <a:off x="609600" y="2174875"/>
            <a:ext cx="5386917" cy="3951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1pPr>
            <a:lvl2pPr marL="914400" lvl="1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3pPr>
            <a:lvl4pPr marL="1828800" lvl="3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600"/>
            </a:lvl4pPr>
            <a:lvl5pPr marL="2286000" lvl="4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»"/>
              <a:defRPr sz="1600"/>
            </a:lvl5pPr>
            <a:lvl6pPr marL="2743200" lvl="5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6pPr>
            <a:lvl7pPr marL="3200400" lvl="6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7pPr>
            <a:lvl8pPr marL="3657600" lvl="7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8pPr>
            <a:lvl9pPr marL="4114800" lvl="8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9pPr>
          </a:lstStyle>
          <a:p>
            <a:endParaRPr/>
          </a:p>
        </p:txBody>
      </p:sp>
      <p:sp>
        <p:nvSpPr>
          <p:cNvPr id="190" name="Google Shape;190;p132"/>
          <p:cNvSpPr txBox="1">
            <a:spLocks noGrp="1"/>
          </p:cNvSpPr>
          <p:nvPr>
            <p:ph type="body" idx="3"/>
          </p:nvPr>
        </p:nvSpPr>
        <p:spPr>
          <a:xfrm>
            <a:off x="6193368" y="1535113"/>
            <a:ext cx="5389033" cy="639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91" name="Google Shape;191;p132"/>
          <p:cNvSpPr txBox="1">
            <a:spLocks noGrp="1"/>
          </p:cNvSpPr>
          <p:nvPr>
            <p:ph type="body" idx="4"/>
          </p:nvPr>
        </p:nvSpPr>
        <p:spPr>
          <a:xfrm>
            <a:off x="6193368" y="2174875"/>
            <a:ext cx="5389033" cy="3951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1pPr>
            <a:lvl2pPr marL="914400" lvl="1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3pPr>
            <a:lvl4pPr marL="1828800" lvl="3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600"/>
            </a:lvl4pPr>
            <a:lvl5pPr marL="2286000" lvl="4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»"/>
              <a:defRPr sz="1600"/>
            </a:lvl5pPr>
            <a:lvl6pPr marL="2743200" lvl="5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6pPr>
            <a:lvl7pPr marL="3200400" lvl="6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7pPr>
            <a:lvl8pPr marL="3657600" lvl="7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8pPr>
            <a:lvl9pPr marL="4114800" lvl="8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9pPr>
          </a:lstStyle>
          <a:p>
            <a:endParaRPr/>
          </a:p>
        </p:txBody>
      </p:sp>
      <p:sp>
        <p:nvSpPr>
          <p:cNvPr id="192" name="Google Shape;192;p132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" name="Google Shape;193;p132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4" name="Google Shape;194;p132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784036607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Only" type="titleOnly">
  <p:cSld name="Title Only">
    <p:spTree>
      <p:nvGrpSpPr>
        <p:cNvPr id="1" name="Shape 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196;p133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7" name="Google Shape;197;p133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8" name="Google Shape;198;p133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9" name="Google Shape;199;p133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52950624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32382912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Blank" type="blank">
  <p:cSld name="Blank">
    <p:spTree>
      <p:nvGrpSpPr>
        <p:cNvPr id="1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134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2" name="Google Shape;202;p134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3" name="Google Shape;203;p134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685337462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with Caption" type="objTx">
  <p:cSld name="Content with Caption">
    <p:spTree>
      <p:nvGrpSpPr>
        <p:cNvPr id="1" name="Shape 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" name="Google Shape;205;p135"/>
          <p:cNvSpPr txBox="1">
            <a:spLocks noGrp="1"/>
          </p:cNvSpPr>
          <p:nvPr>
            <p:ph type="title"/>
          </p:nvPr>
        </p:nvSpPr>
        <p:spPr>
          <a:xfrm>
            <a:off x="609601" y="273050"/>
            <a:ext cx="4011084" cy="11620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Calibri"/>
              <a:buNone/>
              <a:defRPr sz="2000" b="1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6" name="Google Shape;206;p135"/>
          <p:cNvSpPr txBox="1">
            <a:spLocks noGrp="1"/>
          </p:cNvSpPr>
          <p:nvPr>
            <p:ph type="body" idx="1"/>
          </p:nvPr>
        </p:nvSpPr>
        <p:spPr>
          <a:xfrm>
            <a:off x="4766733" y="273051"/>
            <a:ext cx="6815667" cy="58531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31800" algn="l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3200"/>
              <a:buChar char="•"/>
              <a:defRPr sz="3200"/>
            </a:lvl1pPr>
            <a:lvl2pPr marL="914400" lvl="1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–"/>
              <a:defRPr sz="2800"/>
            </a:lvl2pPr>
            <a:lvl3pPr marL="1371600" lvl="2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3pPr>
            <a:lvl4pPr marL="1828800" lvl="3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4pPr>
            <a:lvl5pPr marL="2286000" lvl="4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»"/>
              <a:defRPr sz="2000"/>
            </a:lvl5pPr>
            <a:lvl6pPr marL="2743200" lvl="5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207" name="Google Shape;207;p135"/>
          <p:cNvSpPr txBox="1">
            <a:spLocks noGrp="1"/>
          </p:cNvSpPr>
          <p:nvPr>
            <p:ph type="body" idx="2"/>
          </p:nvPr>
        </p:nvSpPr>
        <p:spPr>
          <a:xfrm>
            <a:off x="609601" y="1435101"/>
            <a:ext cx="4011084" cy="4691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spcBef>
                <a:spcPts val="28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1pPr>
            <a:lvl2pPr marL="914400" lvl="1" indent="-2286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2pPr>
            <a:lvl3pPr marL="1371600" lvl="2" indent="-2286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3pPr>
            <a:lvl4pPr marL="1828800" lvl="3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4pPr>
            <a:lvl5pPr marL="2286000" lvl="4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5pPr>
            <a:lvl6pPr marL="2743200" lvl="5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208" name="Google Shape;208;p135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9" name="Google Shape;209;p135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0" name="Google Shape;210;p135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260480202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Picture with Caption" type="picTx">
  <p:cSld name="Picture with Caption">
    <p:spTree>
      <p:nvGrpSpPr>
        <p:cNvPr id="1" name="Shape 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" name="Google Shape;212;p136"/>
          <p:cNvSpPr txBox="1"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Calibri"/>
              <a:buNone/>
              <a:defRPr sz="2000" b="1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3" name="Google Shape;213;p136"/>
          <p:cNvSpPr>
            <a:spLocks noGrp="1"/>
          </p:cNvSpPr>
          <p:nvPr>
            <p:ph type="pic" idx="2"/>
          </p:nvPr>
        </p:nvSpPr>
        <p:spPr>
          <a:xfrm>
            <a:off x="2389717" y="612775"/>
            <a:ext cx="7315200" cy="4114800"/>
          </a:xfrm>
          <a:prstGeom prst="rect">
            <a:avLst/>
          </a:prstGeom>
          <a:noFill/>
          <a:ln>
            <a:noFill/>
          </a:ln>
        </p:spPr>
      </p:sp>
      <p:sp>
        <p:nvSpPr>
          <p:cNvPr id="214" name="Google Shape;214;p136"/>
          <p:cNvSpPr txBox="1">
            <a:spLocks noGrp="1"/>
          </p:cNvSpPr>
          <p:nvPr>
            <p:ph type="body" idx="1"/>
          </p:nvPr>
        </p:nvSpPr>
        <p:spPr>
          <a:xfrm>
            <a:off x="2389717" y="5367338"/>
            <a:ext cx="7315200" cy="8048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spcBef>
                <a:spcPts val="28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1pPr>
            <a:lvl2pPr marL="914400" lvl="1" indent="-2286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2pPr>
            <a:lvl3pPr marL="1371600" lvl="2" indent="-2286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3pPr>
            <a:lvl4pPr marL="1828800" lvl="3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4pPr>
            <a:lvl5pPr marL="2286000" lvl="4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5pPr>
            <a:lvl6pPr marL="2743200" lvl="5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215" name="Google Shape;215;p136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6" name="Google Shape;216;p136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7" name="Google Shape;217;p136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580382123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Vertical Text" type="vertTx">
  <p:cSld name="Title and Vertical Text">
    <p:spTree>
      <p:nvGrpSpPr>
        <p:cNvPr id="1" name="Shape 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" name="Google Shape;219;p137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0" name="Google Shape;220;p137"/>
          <p:cNvSpPr txBox="1">
            <a:spLocks noGrp="1"/>
          </p:cNvSpPr>
          <p:nvPr>
            <p:ph type="body" idx="1"/>
          </p:nvPr>
        </p:nvSpPr>
        <p:spPr>
          <a:xfrm rot="5400000">
            <a:off x="3833019" y="-1623217"/>
            <a:ext cx="4525963" cy="1097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21" name="Google Shape;221;p137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2" name="Google Shape;222;p137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3" name="Google Shape;223;p137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083838444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Vertical Title and Text" type="vertTitleAndTx">
  <p:cSld name="Vertical Title and Text">
    <p:spTree>
      <p:nvGrpSpPr>
        <p:cNvPr id="1" name="Shape 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" name="Google Shape;225;p138"/>
          <p:cNvSpPr txBox="1">
            <a:spLocks noGrp="1"/>
          </p:cNvSpPr>
          <p:nvPr>
            <p:ph type="title"/>
          </p:nvPr>
        </p:nvSpPr>
        <p:spPr>
          <a:xfrm rot="5400000">
            <a:off x="7285037" y="1828802"/>
            <a:ext cx="5851525" cy="27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6" name="Google Shape;226;p138"/>
          <p:cNvSpPr txBox="1">
            <a:spLocks noGrp="1"/>
          </p:cNvSpPr>
          <p:nvPr>
            <p:ph type="body" idx="1"/>
          </p:nvPr>
        </p:nvSpPr>
        <p:spPr>
          <a:xfrm rot="5400000">
            <a:off x="1697037" y="-812799"/>
            <a:ext cx="5851525" cy="80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27" name="Google Shape;227;p138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8" name="Google Shape;228;p138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9" name="Google Shape;229;p138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044210585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Content" type="obj">
  <p:cSld name="Title and Content">
    <p:spTree>
      <p:nvGrpSpPr>
        <p:cNvPr id="1" name="Shape 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" name="Google Shape;237;p26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8" name="Google Shape;238;p26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39" name="Google Shape;239;p26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0" name="Google Shape;240;p26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1" name="Google Shape;241;p26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958364070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" type="title">
  <p:cSld name="Title Slide">
    <p:spTree>
      <p:nvGrpSpPr>
        <p:cNvPr id="1" name="Shape 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" name="Google Shape;243;p69"/>
          <p:cNvSpPr txBox="1"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" name="Google Shape;244;p69"/>
          <p:cNvSpPr txBox="1"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ctr">
              <a:spcBef>
                <a:spcPts val="640"/>
              </a:spcBef>
              <a:spcAft>
                <a:spcPts val="0"/>
              </a:spcAft>
              <a:buClr>
                <a:srgbClr val="888888"/>
              </a:buClr>
              <a:buSzPts val="3200"/>
              <a:buNone/>
              <a:defRPr>
                <a:solidFill>
                  <a:srgbClr val="888888"/>
                </a:solidFill>
              </a:defRPr>
            </a:lvl1pPr>
            <a:lvl2pPr lvl="1" algn="ctr">
              <a:spcBef>
                <a:spcPts val="560"/>
              </a:spcBef>
              <a:spcAft>
                <a:spcPts val="0"/>
              </a:spcAft>
              <a:buClr>
                <a:srgbClr val="888888"/>
              </a:buClr>
              <a:buSzPts val="2800"/>
              <a:buNone/>
              <a:defRPr>
                <a:solidFill>
                  <a:srgbClr val="888888"/>
                </a:solidFill>
              </a:defRPr>
            </a:lvl2pPr>
            <a:lvl3pPr lvl="2" algn="ctr">
              <a:spcBef>
                <a:spcPts val="480"/>
              </a:spcBef>
              <a:spcAft>
                <a:spcPts val="0"/>
              </a:spcAft>
              <a:buClr>
                <a:srgbClr val="888888"/>
              </a:buClr>
              <a:buSzPts val="2400"/>
              <a:buNone/>
              <a:defRPr>
                <a:solidFill>
                  <a:srgbClr val="888888"/>
                </a:solidFill>
              </a:defRPr>
            </a:lvl3pPr>
            <a:lvl4pPr lvl="3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4pPr>
            <a:lvl5pPr lvl="4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5pPr>
            <a:lvl6pPr lvl="5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6pPr>
            <a:lvl7pPr lvl="6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7pPr>
            <a:lvl8pPr lvl="7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8pPr>
            <a:lvl9pPr lvl="8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245" name="Google Shape;245;p69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6" name="Google Shape;246;p69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7" name="Google Shape;247;p69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034296798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" type="secHead">
  <p:cSld name="Section Header">
    <p:spTree>
      <p:nvGrpSpPr>
        <p:cNvPr id="1" name="Shape 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" name="Google Shape;249;p70"/>
          <p:cNvSpPr txBox="1"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 b="1" cap="none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0" name="Google Shape;250;p70"/>
          <p:cNvSpPr txBox="1"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 sz="2000">
                <a:solidFill>
                  <a:srgbClr val="888888"/>
                </a:solidFill>
              </a:defRPr>
            </a:lvl1pPr>
            <a:lvl2pPr marL="914400" lvl="1" indent="-228600" algn="l">
              <a:spcBef>
                <a:spcPts val="360"/>
              </a:spcBef>
              <a:spcAft>
                <a:spcPts val="0"/>
              </a:spcAft>
              <a:buClr>
                <a:srgbClr val="888888"/>
              </a:buClr>
              <a:buSzPts val="1800"/>
              <a:buNone/>
              <a:defRPr sz="1800">
                <a:solidFill>
                  <a:srgbClr val="888888"/>
                </a:solidFill>
              </a:defRPr>
            </a:lvl2pPr>
            <a:lvl3pPr marL="1371600" lvl="2" indent="-228600" algn="l">
              <a:spcBef>
                <a:spcPts val="32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3pPr>
            <a:lvl4pPr marL="1828800" lvl="3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4pPr>
            <a:lvl5pPr marL="2286000" lvl="4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5pPr>
            <a:lvl6pPr marL="2743200" lvl="5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6pPr>
            <a:lvl7pPr marL="3200400" lvl="6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7pPr>
            <a:lvl8pPr marL="3657600" lvl="7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8pPr>
            <a:lvl9pPr marL="4114800" lvl="8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251" name="Google Shape;251;p70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2" name="Google Shape;252;p70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3" name="Google Shape;253;p70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003246445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wo Content" type="twoObj">
  <p:cSld name="Two Content">
    <p:spTree>
      <p:nvGrpSpPr>
        <p:cNvPr id="1" name="Shape 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" name="Google Shape;255;p71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6" name="Google Shape;256;p71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5384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2800"/>
            </a:lvl1pPr>
            <a:lvl2pPr marL="914400" lvl="1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–"/>
              <a:defRPr sz="2400"/>
            </a:lvl2pPr>
            <a:lvl3pPr marL="1371600" lvl="2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 sz="1800"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 sz="1800"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9pPr>
          </a:lstStyle>
          <a:p>
            <a:endParaRPr/>
          </a:p>
        </p:txBody>
      </p:sp>
      <p:sp>
        <p:nvSpPr>
          <p:cNvPr id="257" name="Google Shape;257;p71"/>
          <p:cNvSpPr txBox="1">
            <a:spLocks noGrp="1"/>
          </p:cNvSpPr>
          <p:nvPr>
            <p:ph type="body" idx="2"/>
          </p:nvPr>
        </p:nvSpPr>
        <p:spPr>
          <a:xfrm>
            <a:off x="6197600" y="1600201"/>
            <a:ext cx="5384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2800"/>
            </a:lvl1pPr>
            <a:lvl2pPr marL="914400" lvl="1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–"/>
              <a:defRPr sz="2400"/>
            </a:lvl2pPr>
            <a:lvl3pPr marL="1371600" lvl="2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 sz="1800"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 sz="1800"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9pPr>
          </a:lstStyle>
          <a:p>
            <a:endParaRPr/>
          </a:p>
        </p:txBody>
      </p:sp>
      <p:sp>
        <p:nvSpPr>
          <p:cNvPr id="258" name="Google Shape;258;p71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9" name="Google Shape;259;p71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0" name="Google Shape;260;p71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750321870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mparison" type="twoTxTwoObj">
  <p:cSld name="Comparison">
    <p:spTree>
      <p:nvGrpSpPr>
        <p:cNvPr id="1" name="Shape 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" name="Google Shape;262;p72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3" name="Google Shape;263;p72"/>
          <p:cNvSpPr txBox="1"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64" name="Google Shape;264;p72"/>
          <p:cNvSpPr txBox="1">
            <a:spLocks noGrp="1"/>
          </p:cNvSpPr>
          <p:nvPr>
            <p:ph type="body" idx="2"/>
          </p:nvPr>
        </p:nvSpPr>
        <p:spPr>
          <a:xfrm>
            <a:off x="609600" y="2174875"/>
            <a:ext cx="5386917" cy="3951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1pPr>
            <a:lvl2pPr marL="914400" lvl="1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3pPr>
            <a:lvl4pPr marL="1828800" lvl="3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600"/>
            </a:lvl4pPr>
            <a:lvl5pPr marL="2286000" lvl="4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»"/>
              <a:defRPr sz="1600"/>
            </a:lvl5pPr>
            <a:lvl6pPr marL="2743200" lvl="5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6pPr>
            <a:lvl7pPr marL="3200400" lvl="6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7pPr>
            <a:lvl8pPr marL="3657600" lvl="7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8pPr>
            <a:lvl9pPr marL="4114800" lvl="8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9pPr>
          </a:lstStyle>
          <a:p>
            <a:endParaRPr/>
          </a:p>
        </p:txBody>
      </p:sp>
      <p:sp>
        <p:nvSpPr>
          <p:cNvPr id="265" name="Google Shape;265;p72"/>
          <p:cNvSpPr txBox="1">
            <a:spLocks noGrp="1"/>
          </p:cNvSpPr>
          <p:nvPr>
            <p:ph type="body" idx="3"/>
          </p:nvPr>
        </p:nvSpPr>
        <p:spPr>
          <a:xfrm>
            <a:off x="6193368" y="1535113"/>
            <a:ext cx="5389033" cy="639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66" name="Google Shape;266;p72"/>
          <p:cNvSpPr txBox="1">
            <a:spLocks noGrp="1"/>
          </p:cNvSpPr>
          <p:nvPr>
            <p:ph type="body" idx="4"/>
          </p:nvPr>
        </p:nvSpPr>
        <p:spPr>
          <a:xfrm>
            <a:off x="6193368" y="2174875"/>
            <a:ext cx="5389033" cy="3951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1pPr>
            <a:lvl2pPr marL="914400" lvl="1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3pPr>
            <a:lvl4pPr marL="1828800" lvl="3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600"/>
            </a:lvl4pPr>
            <a:lvl5pPr marL="2286000" lvl="4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»"/>
              <a:defRPr sz="1600"/>
            </a:lvl5pPr>
            <a:lvl6pPr marL="2743200" lvl="5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6pPr>
            <a:lvl7pPr marL="3200400" lvl="6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7pPr>
            <a:lvl8pPr marL="3657600" lvl="7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8pPr>
            <a:lvl9pPr marL="4114800" lvl="8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9pPr>
          </a:lstStyle>
          <a:p>
            <a:endParaRPr/>
          </a:p>
        </p:txBody>
      </p:sp>
      <p:sp>
        <p:nvSpPr>
          <p:cNvPr id="267" name="Google Shape;267;p72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8" name="Google Shape;268;p72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9" name="Google Shape;269;p72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63026626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Title and Content">
    <p:bg>
      <p:bgPr>
        <a:solidFill>
          <a:schemeClr val="accent3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7234" y="219519"/>
            <a:ext cx="12164765" cy="6418963"/>
            <a:chOff x="125465" y="219519"/>
            <a:chExt cx="8923440" cy="4925505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125465" y="219519"/>
              <a:ext cx="8923440" cy="4925505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</p:spTree>
    <p:extLst>
      <p:ext uri="{BB962C8B-B14F-4D97-AF65-F5344CB8AC3E}">
        <p14:creationId xmlns:p14="http://schemas.microsoft.com/office/powerpoint/2010/main" val="665672869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Only" type="titleOnly">
  <p:cSld name="Title Only">
    <p:spTree>
      <p:nvGrpSpPr>
        <p:cNvPr id="1" name="Shape 2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" name="Google Shape;271;p73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2" name="Google Shape;272;p73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3" name="Google Shape;273;p73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4" name="Google Shape;274;p73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283810132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Blank" type="blank">
  <p:cSld name="Blank">
    <p:spTree>
      <p:nvGrpSpPr>
        <p:cNvPr id="1" name="Shape 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" name="Google Shape;276;p74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7" name="Google Shape;277;p74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8" name="Google Shape;278;p74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741401818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with Caption" type="objTx">
  <p:cSld name="Content with Caption">
    <p:spTree>
      <p:nvGrpSpPr>
        <p:cNvPr id="1" name="Shape 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" name="Google Shape;280;p75"/>
          <p:cNvSpPr txBox="1">
            <a:spLocks noGrp="1"/>
          </p:cNvSpPr>
          <p:nvPr>
            <p:ph type="title"/>
          </p:nvPr>
        </p:nvSpPr>
        <p:spPr>
          <a:xfrm>
            <a:off x="609601" y="273050"/>
            <a:ext cx="4011084" cy="11620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Calibri"/>
              <a:buNone/>
              <a:defRPr sz="2000" b="1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1" name="Google Shape;281;p75"/>
          <p:cNvSpPr txBox="1">
            <a:spLocks noGrp="1"/>
          </p:cNvSpPr>
          <p:nvPr>
            <p:ph type="body" idx="1"/>
          </p:nvPr>
        </p:nvSpPr>
        <p:spPr>
          <a:xfrm>
            <a:off x="4766733" y="273051"/>
            <a:ext cx="6815667" cy="58531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31800" algn="l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3200"/>
              <a:buChar char="•"/>
              <a:defRPr sz="3200"/>
            </a:lvl1pPr>
            <a:lvl2pPr marL="914400" lvl="1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–"/>
              <a:defRPr sz="2800"/>
            </a:lvl2pPr>
            <a:lvl3pPr marL="1371600" lvl="2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3pPr>
            <a:lvl4pPr marL="1828800" lvl="3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4pPr>
            <a:lvl5pPr marL="2286000" lvl="4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»"/>
              <a:defRPr sz="2000"/>
            </a:lvl5pPr>
            <a:lvl6pPr marL="2743200" lvl="5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282" name="Google Shape;282;p75"/>
          <p:cNvSpPr txBox="1">
            <a:spLocks noGrp="1"/>
          </p:cNvSpPr>
          <p:nvPr>
            <p:ph type="body" idx="2"/>
          </p:nvPr>
        </p:nvSpPr>
        <p:spPr>
          <a:xfrm>
            <a:off x="609601" y="1435101"/>
            <a:ext cx="4011084" cy="4691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spcBef>
                <a:spcPts val="28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1pPr>
            <a:lvl2pPr marL="914400" lvl="1" indent="-2286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2pPr>
            <a:lvl3pPr marL="1371600" lvl="2" indent="-2286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3pPr>
            <a:lvl4pPr marL="1828800" lvl="3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4pPr>
            <a:lvl5pPr marL="2286000" lvl="4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5pPr>
            <a:lvl6pPr marL="2743200" lvl="5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283" name="Google Shape;283;p75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4" name="Google Shape;284;p75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5" name="Google Shape;285;p75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567899273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Picture with Caption" type="picTx">
  <p:cSld name="Picture with Caption">
    <p:spTree>
      <p:nvGrpSpPr>
        <p:cNvPr id="1" name="Shape 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" name="Google Shape;287;p76"/>
          <p:cNvSpPr txBox="1"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Calibri"/>
              <a:buNone/>
              <a:defRPr sz="2000" b="1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8" name="Google Shape;288;p76"/>
          <p:cNvSpPr>
            <a:spLocks noGrp="1"/>
          </p:cNvSpPr>
          <p:nvPr>
            <p:ph type="pic" idx="2"/>
          </p:nvPr>
        </p:nvSpPr>
        <p:spPr>
          <a:xfrm>
            <a:off x="2389717" y="612775"/>
            <a:ext cx="7315200" cy="4114800"/>
          </a:xfrm>
          <a:prstGeom prst="rect">
            <a:avLst/>
          </a:prstGeom>
          <a:noFill/>
          <a:ln>
            <a:noFill/>
          </a:ln>
        </p:spPr>
      </p:sp>
      <p:sp>
        <p:nvSpPr>
          <p:cNvPr id="289" name="Google Shape;289;p76"/>
          <p:cNvSpPr txBox="1">
            <a:spLocks noGrp="1"/>
          </p:cNvSpPr>
          <p:nvPr>
            <p:ph type="body" idx="1"/>
          </p:nvPr>
        </p:nvSpPr>
        <p:spPr>
          <a:xfrm>
            <a:off x="2389717" y="5367338"/>
            <a:ext cx="7315200" cy="8048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spcBef>
                <a:spcPts val="28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1pPr>
            <a:lvl2pPr marL="914400" lvl="1" indent="-2286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2pPr>
            <a:lvl3pPr marL="1371600" lvl="2" indent="-2286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3pPr>
            <a:lvl4pPr marL="1828800" lvl="3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4pPr>
            <a:lvl5pPr marL="2286000" lvl="4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5pPr>
            <a:lvl6pPr marL="2743200" lvl="5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290" name="Google Shape;290;p76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1" name="Google Shape;291;p76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2" name="Google Shape;292;p76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276214111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Vertical Text" type="vertTx">
  <p:cSld name="Title and Vertical Text">
    <p:spTree>
      <p:nvGrpSpPr>
        <p:cNvPr id="1" name="Shape 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" name="Google Shape;294;p77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5" name="Google Shape;295;p77"/>
          <p:cNvSpPr txBox="1">
            <a:spLocks noGrp="1"/>
          </p:cNvSpPr>
          <p:nvPr>
            <p:ph type="body" idx="1"/>
          </p:nvPr>
        </p:nvSpPr>
        <p:spPr>
          <a:xfrm rot="5400000">
            <a:off x="3833019" y="-1623217"/>
            <a:ext cx="4525963" cy="1097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96" name="Google Shape;296;p77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7" name="Google Shape;297;p77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8" name="Google Shape;298;p77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321933070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Vertical Title and Text" type="vertTitleAndTx">
  <p:cSld name="Vertical Title and Text">
    <p:spTree>
      <p:nvGrpSpPr>
        <p:cNvPr id="1" name="Shape 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" name="Google Shape;300;p78"/>
          <p:cNvSpPr txBox="1">
            <a:spLocks noGrp="1"/>
          </p:cNvSpPr>
          <p:nvPr>
            <p:ph type="title"/>
          </p:nvPr>
        </p:nvSpPr>
        <p:spPr>
          <a:xfrm rot="5400000">
            <a:off x="7285037" y="1828802"/>
            <a:ext cx="5851525" cy="27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1" name="Google Shape;301;p78"/>
          <p:cNvSpPr txBox="1">
            <a:spLocks noGrp="1"/>
          </p:cNvSpPr>
          <p:nvPr>
            <p:ph type="body" idx="1"/>
          </p:nvPr>
        </p:nvSpPr>
        <p:spPr>
          <a:xfrm rot="5400000">
            <a:off x="1697037" y="-812799"/>
            <a:ext cx="5851525" cy="80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02" name="Google Shape;302;p78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3" name="Google Shape;303;p78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4" name="Google Shape;304;p78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95384736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Content" type="obj">
  <p:cSld name="Title and Content">
    <p:spTree>
      <p:nvGrpSpPr>
        <p:cNvPr id="1" name="Shape 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" name="Google Shape;312;p28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" name="Google Shape;313;p28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14" name="Google Shape;314;p28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5" name="Google Shape;315;p28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6" name="Google Shape;316;p28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452238388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" type="title">
  <p:cSld name="Title Slide">
    <p:spTree>
      <p:nvGrpSpPr>
        <p:cNvPr id="1" name="Shape 3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" name="Google Shape;318;p79"/>
          <p:cNvSpPr txBox="1"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9" name="Google Shape;319;p79"/>
          <p:cNvSpPr txBox="1"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ctr">
              <a:spcBef>
                <a:spcPts val="640"/>
              </a:spcBef>
              <a:spcAft>
                <a:spcPts val="0"/>
              </a:spcAft>
              <a:buClr>
                <a:srgbClr val="888888"/>
              </a:buClr>
              <a:buSzPts val="3200"/>
              <a:buNone/>
              <a:defRPr>
                <a:solidFill>
                  <a:srgbClr val="888888"/>
                </a:solidFill>
              </a:defRPr>
            </a:lvl1pPr>
            <a:lvl2pPr lvl="1" algn="ctr">
              <a:spcBef>
                <a:spcPts val="560"/>
              </a:spcBef>
              <a:spcAft>
                <a:spcPts val="0"/>
              </a:spcAft>
              <a:buClr>
                <a:srgbClr val="888888"/>
              </a:buClr>
              <a:buSzPts val="2800"/>
              <a:buNone/>
              <a:defRPr>
                <a:solidFill>
                  <a:srgbClr val="888888"/>
                </a:solidFill>
              </a:defRPr>
            </a:lvl2pPr>
            <a:lvl3pPr lvl="2" algn="ctr">
              <a:spcBef>
                <a:spcPts val="480"/>
              </a:spcBef>
              <a:spcAft>
                <a:spcPts val="0"/>
              </a:spcAft>
              <a:buClr>
                <a:srgbClr val="888888"/>
              </a:buClr>
              <a:buSzPts val="2400"/>
              <a:buNone/>
              <a:defRPr>
                <a:solidFill>
                  <a:srgbClr val="888888"/>
                </a:solidFill>
              </a:defRPr>
            </a:lvl3pPr>
            <a:lvl4pPr lvl="3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4pPr>
            <a:lvl5pPr lvl="4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5pPr>
            <a:lvl6pPr lvl="5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6pPr>
            <a:lvl7pPr lvl="6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7pPr>
            <a:lvl8pPr lvl="7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8pPr>
            <a:lvl9pPr lvl="8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320" name="Google Shape;320;p79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1" name="Google Shape;321;p79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2" name="Google Shape;322;p79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515068616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" type="secHead">
  <p:cSld name="Section Header">
    <p:spTree>
      <p:nvGrpSpPr>
        <p:cNvPr id="1" name="Shape 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" name="Google Shape;324;p80"/>
          <p:cNvSpPr txBox="1"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 b="1" cap="none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5" name="Google Shape;325;p80"/>
          <p:cNvSpPr txBox="1"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 sz="2000">
                <a:solidFill>
                  <a:srgbClr val="888888"/>
                </a:solidFill>
              </a:defRPr>
            </a:lvl1pPr>
            <a:lvl2pPr marL="914400" lvl="1" indent="-228600" algn="l">
              <a:spcBef>
                <a:spcPts val="360"/>
              </a:spcBef>
              <a:spcAft>
                <a:spcPts val="0"/>
              </a:spcAft>
              <a:buClr>
                <a:srgbClr val="888888"/>
              </a:buClr>
              <a:buSzPts val="1800"/>
              <a:buNone/>
              <a:defRPr sz="1800">
                <a:solidFill>
                  <a:srgbClr val="888888"/>
                </a:solidFill>
              </a:defRPr>
            </a:lvl2pPr>
            <a:lvl3pPr marL="1371600" lvl="2" indent="-228600" algn="l">
              <a:spcBef>
                <a:spcPts val="32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3pPr>
            <a:lvl4pPr marL="1828800" lvl="3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4pPr>
            <a:lvl5pPr marL="2286000" lvl="4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5pPr>
            <a:lvl6pPr marL="2743200" lvl="5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6pPr>
            <a:lvl7pPr marL="3200400" lvl="6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7pPr>
            <a:lvl8pPr marL="3657600" lvl="7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8pPr>
            <a:lvl9pPr marL="4114800" lvl="8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326" name="Google Shape;326;p80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7" name="Google Shape;327;p80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8" name="Google Shape;328;p80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60690852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wo Content" type="twoObj">
  <p:cSld name="Two Content">
    <p:spTree>
      <p:nvGrpSpPr>
        <p:cNvPr id="1" name="Shape 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" name="Google Shape;330;p81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1" name="Google Shape;331;p81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5384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2800"/>
            </a:lvl1pPr>
            <a:lvl2pPr marL="914400" lvl="1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–"/>
              <a:defRPr sz="2400"/>
            </a:lvl2pPr>
            <a:lvl3pPr marL="1371600" lvl="2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 sz="1800"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 sz="1800"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9pPr>
          </a:lstStyle>
          <a:p>
            <a:endParaRPr/>
          </a:p>
        </p:txBody>
      </p:sp>
      <p:sp>
        <p:nvSpPr>
          <p:cNvPr id="332" name="Google Shape;332;p81"/>
          <p:cNvSpPr txBox="1">
            <a:spLocks noGrp="1"/>
          </p:cNvSpPr>
          <p:nvPr>
            <p:ph type="body" idx="2"/>
          </p:nvPr>
        </p:nvSpPr>
        <p:spPr>
          <a:xfrm>
            <a:off x="6197600" y="1600201"/>
            <a:ext cx="5384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2800"/>
            </a:lvl1pPr>
            <a:lvl2pPr marL="914400" lvl="1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–"/>
              <a:defRPr sz="2400"/>
            </a:lvl2pPr>
            <a:lvl3pPr marL="1371600" lvl="2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 sz="1800"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 sz="1800"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9pPr>
          </a:lstStyle>
          <a:p>
            <a:endParaRPr/>
          </a:p>
        </p:txBody>
      </p:sp>
      <p:sp>
        <p:nvSpPr>
          <p:cNvPr id="333" name="Google Shape;333;p81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4" name="Google Shape;334;p81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5" name="Google Shape;335;p81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110187604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rgbClr val="ACD868"/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761993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mparison" type="twoTxTwoObj">
  <p:cSld name="Comparison">
    <p:spTree>
      <p:nvGrpSpPr>
        <p:cNvPr id="1" name="Shape 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" name="Google Shape;337;p82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8" name="Google Shape;338;p82"/>
          <p:cNvSpPr txBox="1"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39" name="Google Shape;339;p82"/>
          <p:cNvSpPr txBox="1">
            <a:spLocks noGrp="1"/>
          </p:cNvSpPr>
          <p:nvPr>
            <p:ph type="body" idx="2"/>
          </p:nvPr>
        </p:nvSpPr>
        <p:spPr>
          <a:xfrm>
            <a:off x="609600" y="2174875"/>
            <a:ext cx="5386917" cy="3951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1pPr>
            <a:lvl2pPr marL="914400" lvl="1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3pPr>
            <a:lvl4pPr marL="1828800" lvl="3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600"/>
            </a:lvl4pPr>
            <a:lvl5pPr marL="2286000" lvl="4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»"/>
              <a:defRPr sz="1600"/>
            </a:lvl5pPr>
            <a:lvl6pPr marL="2743200" lvl="5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6pPr>
            <a:lvl7pPr marL="3200400" lvl="6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7pPr>
            <a:lvl8pPr marL="3657600" lvl="7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8pPr>
            <a:lvl9pPr marL="4114800" lvl="8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9pPr>
          </a:lstStyle>
          <a:p>
            <a:endParaRPr/>
          </a:p>
        </p:txBody>
      </p:sp>
      <p:sp>
        <p:nvSpPr>
          <p:cNvPr id="340" name="Google Shape;340;p82"/>
          <p:cNvSpPr txBox="1">
            <a:spLocks noGrp="1"/>
          </p:cNvSpPr>
          <p:nvPr>
            <p:ph type="body" idx="3"/>
          </p:nvPr>
        </p:nvSpPr>
        <p:spPr>
          <a:xfrm>
            <a:off x="6193368" y="1535113"/>
            <a:ext cx="5389033" cy="639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41" name="Google Shape;341;p82"/>
          <p:cNvSpPr txBox="1">
            <a:spLocks noGrp="1"/>
          </p:cNvSpPr>
          <p:nvPr>
            <p:ph type="body" idx="4"/>
          </p:nvPr>
        </p:nvSpPr>
        <p:spPr>
          <a:xfrm>
            <a:off x="6193368" y="2174875"/>
            <a:ext cx="5389033" cy="3951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1pPr>
            <a:lvl2pPr marL="914400" lvl="1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3pPr>
            <a:lvl4pPr marL="1828800" lvl="3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600"/>
            </a:lvl4pPr>
            <a:lvl5pPr marL="2286000" lvl="4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»"/>
              <a:defRPr sz="1600"/>
            </a:lvl5pPr>
            <a:lvl6pPr marL="2743200" lvl="5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6pPr>
            <a:lvl7pPr marL="3200400" lvl="6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7pPr>
            <a:lvl8pPr marL="3657600" lvl="7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8pPr>
            <a:lvl9pPr marL="4114800" lvl="8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9pPr>
          </a:lstStyle>
          <a:p>
            <a:endParaRPr/>
          </a:p>
        </p:txBody>
      </p:sp>
      <p:sp>
        <p:nvSpPr>
          <p:cNvPr id="342" name="Google Shape;342;p82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3" name="Google Shape;343;p82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4" name="Google Shape;344;p82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835010276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Only" type="titleOnly">
  <p:cSld name="Title Only">
    <p:spTree>
      <p:nvGrpSpPr>
        <p:cNvPr id="1" name="Shape 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" name="Google Shape;346;p83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7" name="Google Shape;347;p83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8" name="Google Shape;348;p83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9" name="Google Shape;349;p83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206496052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Blank" type="blank">
  <p:cSld name="Blank">
    <p:spTree>
      <p:nvGrpSpPr>
        <p:cNvPr id="1" name="Shape 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" name="Google Shape;351;p84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2" name="Google Shape;352;p84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3" name="Google Shape;353;p84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946755125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with Caption" type="objTx">
  <p:cSld name="Content with Caption">
    <p:spTree>
      <p:nvGrpSpPr>
        <p:cNvPr id="1" name="Shape 3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" name="Google Shape;355;p85"/>
          <p:cNvSpPr txBox="1">
            <a:spLocks noGrp="1"/>
          </p:cNvSpPr>
          <p:nvPr>
            <p:ph type="title"/>
          </p:nvPr>
        </p:nvSpPr>
        <p:spPr>
          <a:xfrm>
            <a:off x="609601" y="273050"/>
            <a:ext cx="4011084" cy="11620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Calibri"/>
              <a:buNone/>
              <a:defRPr sz="2000" b="1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6" name="Google Shape;356;p85"/>
          <p:cNvSpPr txBox="1">
            <a:spLocks noGrp="1"/>
          </p:cNvSpPr>
          <p:nvPr>
            <p:ph type="body" idx="1"/>
          </p:nvPr>
        </p:nvSpPr>
        <p:spPr>
          <a:xfrm>
            <a:off x="4766733" y="273051"/>
            <a:ext cx="6815667" cy="58531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31800" algn="l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3200"/>
              <a:buChar char="•"/>
              <a:defRPr sz="3200"/>
            </a:lvl1pPr>
            <a:lvl2pPr marL="914400" lvl="1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–"/>
              <a:defRPr sz="2800"/>
            </a:lvl2pPr>
            <a:lvl3pPr marL="1371600" lvl="2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3pPr>
            <a:lvl4pPr marL="1828800" lvl="3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4pPr>
            <a:lvl5pPr marL="2286000" lvl="4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»"/>
              <a:defRPr sz="2000"/>
            </a:lvl5pPr>
            <a:lvl6pPr marL="2743200" lvl="5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357" name="Google Shape;357;p85"/>
          <p:cNvSpPr txBox="1">
            <a:spLocks noGrp="1"/>
          </p:cNvSpPr>
          <p:nvPr>
            <p:ph type="body" idx="2"/>
          </p:nvPr>
        </p:nvSpPr>
        <p:spPr>
          <a:xfrm>
            <a:off x="609601" y="1435101"/>
            <a:ext cx="4011084" cy="4691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spcBef>
                <a:spcPts val="28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1pPr>
            <a:lvl2pPr marL="914400" lvl="1" indent="-2286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2pPr>
            <a:lvl3pPr marL="1371600" lvl="2" indent="-2286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3pPr>
            <a:lvl4pPr marL="1828800" lvl="3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4pPr>
            <a:lvl5pPr marL="2286000" lvl="4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5pPr>
            <a:lvl6pPr marL="2743200" lvl="5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358" name="Google Shape;358;p85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9" name="Google Shape;359;p85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0" name="Google Shape;360;p85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095775277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Picture with Caption" type="picTx">
  <p:cSld name="Picture with Caption">
    <p:spTree>
      <p:nvGrpSpPr>
        <p:cNvPr id="1" name="Shape 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" name="Google Shape;362;p86"/>
          <p:cNvSpPr txBox="1"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Calibri"/>
              <a:buNone/>
              <a:defRPr sz="2000" b="1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3" name="Google Shape;363;p86"/>
          <p:cNvSpPr>
            <a:spLocks noGrp="1"/>
          </p:cNvSpPr>
          <p:nvPr>
            <p:ph type="pic" idx="2"/>
          </p:nvPr>
        </p:nvSpPr>
        <p:spPr>
          <a:xfrm>
            <a:off x="2389717" y="612775"/>
            <a:ext cx="7315200" cy="4114800"/>
          </a:xfrm>
          <a:prstGeom prst="rect">
            <a:avLst/>
          </a:prstGeom>
          <a:noFill/>
          <a:ln>
            <a:noFill/>
          </a:ln>
        </p:spPr>
      </p:sp>
      <p:sp>
        <p:nvSpPr>
          <p:cNvPr id="364" name="Google Shape;364;p86"/>
          <p:cNvSpPr txBox="1">
            <a:spLocks noGrp="1"/>
          </p:cNvSpPr>
          <p:nvPr>
            <p:ph type="body" idx="1"/>
          </p:nvPr>
        </p:nvSpPr>
        <p:spPr>
          <a:xfrm>
            <a:off x="2389717" y="5367338"/>
            <a:ext cx="7315200" cy="8048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spcBef>
                <a:spcPts val="28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1pPr>
            <a:lvl2pPr marL="914400" lvl="1" indent="-2286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2pPr>
            <a:lvl3pPr marL="1371600" lvl="2" indent="-2286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3pPr>
            <a:lvl4pPr marL="1828800" lvl="3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4pPr>
            <a:lvl5pPr marL="2286000" lvl="4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5pPr>
            <a:lvl6pPr marL="2743200" lvl="5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365" name="Google Shape;365;p86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6" name="Google Shape;366;p86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7" name="Google Shape;367;p86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261556904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Vertical Text" type="vertTx">
  <p:cSld name="Title and Vertical Text">
    <p:spTree>
      <p:nvGrpSpPr>
        <p:cNvPr id="1" name="Shape 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Google Shape;369;p87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0" name="Google Shape;370;p87"/>
          <p:cNvSpPr txBox="1">
            <a:spLocks noGrp="1"/>
          </p:cNvSpPr>
          <p:nvPr>
            <p:ph type="body" idx="1"/>
          </p:nvPr>
        </p:nvSpPr>
        <p:spPr>
          <a:xfrm rot="5400000">
            <a:off x="3833019" y="-1623217"/>
            <a:ext cx="4525963" cy="1097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71" name="Google Shape;371;p87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2" name="Google Shape;372;p87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3" name="Google Shape;373;p87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612195389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Vertical Title and Text" type="vertTitleAndTx">
  <p:cSld name="Vertical Title and Text">
    <p:spTree>
      <p:nvGrpSpPr>
        <p:cNvPr id="1" name="Shape 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" name="Google Shape;375;p88"/>
          <p:cNvSpPr txBox="1">
            <a:spLocks noGrp="1"/>
          </p:cNvSpPr>
          <p:nvPr>
            <p:ph type="title"/>
          </p:nvPr>
        </p:nvSpPr>
        <p:spPr>
          <a:xfrm rot="5400000">
            <a:off x="7285037" y="1828802"/>
            <a:ext cx="5851525" cy="27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6" name="Google Shape;376;p88"/>
          <p:cNvSpPr txBox="1">
            <a:spLocks noGrp="1"/>
          </p:cNvSpPr>
          <p:nvPr>
            <p:ph type="body" idx="1"/>
          </p:nvPr>
        </p:nvSpPr>
        <p:spPr>
          <a:xfrm rot="5400000">
            <a:off x="1697037" y="-812799"/>
            <a:ext cx="5851525" cy="80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77" name="Google Shape;377;p88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8" name="Google Shape;378;p88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9" name="Google Shape;379;p88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90610736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Content" type="obj">
  <p:cSld name="Title and Content">
    <p:spTree>
      <p:nvGrpSpPr>
        <p:cNvPr id="1" name="Shape 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7" name="Google Shape;387;p30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8" name="Google Shape;388;p30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89" name="Google Shape;389;p30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0" name="Google Shape;390;p30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1" name="Google Shape;391;p30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479959163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" type="title">
  <p:cSld name="Title Slide">
    <p:spTree>
      <p:nvGrpSpPr>
        <p:cNvPr id="1" name="Shape 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3" name="Google Shape;393;p89"/>
          <p:cNvSpPr txBox="1"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4" name="Google Shape;394;p89"/>
          <p:cNvSpPr txBox="1"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ctr">
              <a:spcBef>
                <a:spcPts val="640"/>
              </a:spcBef>
              <a:spcAft>
                <a:spcPts val="0"/>
              </a:spcAft>
              <a:buClr>
                <a:srgbClr val="888888"/>
              </a:buClr>
              <a:buSzPts val="3200"/>
              <a:buNone/>
              <a:defRPr>
                <a:solidFill>
                  <a:srgbClr val="888888"/>
                </a:solidFill>
              </a:defRPr>
            </a:lvl1pPr>
            <a:lvl2pPr lvl="1" algn="ctr">
              <a:spcBef>
                <a:spcPts val="560"/>
              </a:spcBef>
              <a:spcAft>
                <a:spcPts val="0"/>
              </a:spcAft>
              <a:buClr>
                <a:srgbClr val="888888"/>
              </a:buClr>
              <a:buSzPts val="2800"/>
              <a:buNone/>
              <a:defRPr>
                <a:solidFill>
                  <a:srgbClr val="888888"/>
                </a:solidFill>
              </a:defRPr>
            </a:lvl2pPr>
            <a:lvl3pPr lvl="2" algn="ctr">
              <a:spcBef>
                <a:spcPts val="480"/>
              </a:spcBef>
              <a:spcAft>
                <a:spcPts val="0"/>
              </a:spcAft>
              <a:buClr>
                <a:srgbClr val="888888"/>
              </a:buClr>
              <a:buSzPts val="2400"/>
              <a:buNone/>
              <a:defRPr>
                <a:solidFill>
                  <a:srgbClr val="888888"/>
                </a:solidFill>
              </a:defRPr>
            </a:lvl3pPr>
            <a:lvl4pPr lvl="3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4pPr>
            <a:lvl5pPr lvl="4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5pPr>
            <a:lvl6pPr lvl="5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6pPr>
            <a:lvl7pPr lvl="6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7pPr>
            <a:lvl8pPr lvl="7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8pPr>
            <a:lvl9pPr lvl="8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395" name="Google Shape;395;p89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6" name="Google Shape;396;p89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7" name="Google Shape;397;p89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181595791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" type="secHead">
  <p:cSld name="Section Header">
    <p:spTree>
      <p:nvGrpSpPr>
        <p:cNvPr id="1" name="Shape 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" name="Google Shape;399;p90"/>
          <p:cNvSpPr txBox="1"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 b="1" cap="none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0" name="Google Shape;400;p90"/>
          <p:cNvSpPr txBox="1"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 sz="2000">
                <a:solidFill>
                  <a:srgbClr val="888888"/>
                </a:solidFill>
              </a:defRPr>
            </a:lvl1pPr>
            <a:lvl2pPr marL="914400" lvl="1" indent="-228600" algn="l">
              <a:spcBef>
                <a:spcPts val="360"/>
              </a:spcBef>
              <a:spcAft>
                <a:spcPts val="0"/>
              </a:spcAft>
              <a:buClr>
                <a:srgbClr val="888888"/>
              </a:buClr>
              <a:buSzPts val="1800"/>
              <a:buNone/>
              <a:defRPr sz="1800">
                <a:solidFill>
                  <a:srgbClr val="888888"/>
                </a:solidFill>
              </a:defRPr>
            </a:lvl2pPr>
            <a:lvl3pPr marL="1371600" lvl="2" indent="-228600" algn="l">
              <a:spcBef>
                <a:spcPts val="32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3pPr>
            <a:lvl4pPr marL="1828800" lvl="3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4pPr>
            <a:lvl5pPr marL="2286000" lvl="4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5pPr>
            <a:lvl6pPr marL="2743200" lvl="5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6pPr>
            <a:lvl7pPr marL="3200400" lvl="6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7pPr>
            <a:lvl8pPr marL="3657600" lvl="7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8pPr>
            <a:lvl9pPr marL="4114800" lvl="8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401" name="Google Shape;401;p90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2" name="Google Shape;402;p90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3" name="Google Shape;403;p90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456690260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813587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wo Content" type="twoObj">
  <p:cSld name="Two Content">
    <p:spTree>
      <p:nvGrpSpPr>
        <p:cNvPr id="1" name="Shape 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5" name="Google Shape;405;p91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6" name="Google Shape;406;p91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5384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2800"/>
            </a:lvl1pPr>
            <a:lvl2pPr marL="914400" lvl="1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–"/>
              <a:defRPr sz="2400"/>
            </a:lvl2pPr>
            <a:lvl3pPr marL="1371600" lvl="2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 sz="1800"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 sz="1800"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9pPr>
          </a:lstStyle>
          <a:p>
            <a:endParaRPr/>
          </a:p>
        </p:txBody>
      </p:sp>
      <p:sp>
        <p:nvSpPr>
          <p:cNvPr id="407" name="Google Shape;407;p91"/>
          <p:cNvSpPr txBox="1">
            <a:spLocks noGrp="1"/>
          </p:cNvSpPr>
          <p:nvPr>
            <p:ph type="body" idx="2"/>
          </p:nvPr>
        </p:nvSpPr>
        <p:spPr>
          <a:xfrm>
            <a:off x="6197600" y="1600201"/>
            <a:ext cx="5384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2800"/>
            </a:lvl1pPr>
            <a:lvl2pPr marL="914400" lvl="1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–"/>
              <a:defRPr sz="2400"/>
            </a:lvl2pPr>
            <a:lvl3pPr marL="1371600" lvl="2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 sz="1800"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 sz="1800"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9pPr>
          </a:lstStyle>
          <a:p>
            <a:endParaRPr/>
          </a:p>
        </p:txBody>
      </p:sp>
      <p:sp>
        <p:nvSpPr>
          <p:cNvPr id="408" name="Google Shape;408;p91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9" name="Google Shape;409;p91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0" name="Google Shape;410;p91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589627033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mparison" type="twoTxTwoObj">
  <p:cSld name="Comparison">
    <p:spTree>
      <p:nvGrpSpPr>
        <p:cNvPr id="1" name="Shape 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2" name="Google Shape;412;p92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3" name="Google Shape;413;p92"/>
          <p:cNvSpPr txBox="1"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14" name="Google Shape;414;p92"/>
          <p:cNvSpPr txBox="1">
            <a:spLocks noGrp="1"/>
          </p:cNvSpPr>
          <p:nvPr>
            <p:ph type="body" idx="2"/>
          </p:nvPr>
        </p:nvSpPr>
        <p:spPr>
          <a:xfrm>
            <a:off x="609600" y="2174875"/>
            <a:ext cx="5386917" cy="3951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1pPr>
            <a:lvl2pPr marL="914400" lvl="1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3pPr>
            <a:lvl4pPr marL="1828800" lvl="3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600"/>
            </a:lvl4pPr>
            <a:lvl5pPr marL="2286000" lvl="4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»"/>
              <a:defRPr sz="1600"/>
            </a:lvl5pPr>
            <a:lvl6pPr marL="2743200" lvl="5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6pPr>
            <a:lvl7pPr marL="3200400" lvl="6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7pPr>
            <a:lvl8pPr marL="3657600" lvl="7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8pPr>
            <a:lvl9pPr marL="4114800" lvl="8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9pPr>
          </a:lstStyle>
          <a:p>
            <a:endParaRPr/>
          </a:p>
        </p:txBody>
      </p:sp>
      <p:sp>
        <p:nvSpPr>
          <p:cNvPr id="415" name="Google Shape;415;p92"/>
          <p:cNvSpPr txBox="1">
            <a:spLocks noGrp="1"/>
          </p:cNvSpPr>
          <p:nvPr>
            <p:ph type="body" idx="3"/>
          </p:nvPr>
        </p:nvSpPr>
        <p:spPr>
          <a:xfrm>
            <a:off x="6193368" y="1535113"/>
            <a:ext cx="5389033" cy="639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16" name="Google Shape;416;p92"/>
          <p:cNvSpPr txBox="1">
            <a:spLocks noGrp="1"/>
          </p:cNvSpPr>
          <p:nvPr>
            <p:ph type="body" idx="4"/>
          </p:nvPr>
        </p:nvSpPr>
        <p:spPr>
          <a:xfrm>
            <a:off x="6193368" y="2174875"/>
            <a:ext cx="5389033" cy="3951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1pPr>
            <a:lvl2pPr marL="914400" lvl="1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3pPr>
            <a:lvl4pPr marL="1828800" lvl="3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600"/>
            </a:lvl4pPr>
            <a:lvl5pPr marL="2286000" lvl="4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»"/>
              <a:defRPr sz="1600"/>
            </a:lvl5pPr>
            <a:lvl6pPr marL="2743200" lvl="5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6pPr>
            <a:lvl7pPr marL="3200400" lvl="6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7pPr>
            <a:lvl8pPr marL="3657600" lvl="7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8pPr>
            <a:lvl9pPr marL="4114800" lvl="8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9pPr>
          </a:lstStyle>
          <a:p>
            <a:endParaRPr/>
          </a:p>
        </p:txBody>
      </p:sp>
      <p:sp>
        <p:nvSpPr>
          <p:cNvPr id="417" name="Google Shape;417;p92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8" name="Google Shape;418;p92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9" name="Google Shape;419;p92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535758611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Only" type="titleOnly">
  <p:cSld name="Title Only">
    <p:spTree>
      <p:nvGrpSpPr>
        <p:cNvPr id="1" name="Shape 4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" name="Google Shape;421;p93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2" name="Google Shape;422;p93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3" name="Google Shape;423;p93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4" name="Google Shape;424;p93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650272830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Blank" type="blank">
  <p:cSld name="Blank">
    <p:spTree>
      <p:nvGrpSpPr>
        <p:cNvPr id="1" name="Shape 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" name="Google Shape;426;p94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7" name="Google Shape;427;p94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8" name="Google Shape;428;p94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209996428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with Caption" type="objTx">
  <p:cSld name="Content with Caption">
    <p:spTree>
      <p:nvGrpSpPr>
        <p:cNvPr id="1" name="Shape 4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" name="Google Shape;430;p95"/>
          <p:cNvSpPr txBox="1">
            <a:spLocks noGrp="1"/>
          </p:cNvSpPr>
          <p:nvPr>
            <p:ph type="title"/>
          </p:nvPr>
        </p:nvSpPr>
        <p:spPr>
          <a:xfrm>
            <a:off x="609601" y="273050"/>
            <a:ext cx="4011084" cy="11620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Calibri"/>
              <a:buNone/>
              <a:defRPr sz="2000" b="1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1" name="Google Shape;431;p95"/>
          <p:cNvSpPr txBox="1">
            <a:spLocks noGrp="1"/>
          </p:cNvSpPr>
          <p:nvPr>
            <p:ph type="body" idx="1"/>
          </p:nvPr>
        </p:nvSpPr>
        <p:spPr>
          <a:xfrm>
            <a:off x="4766733" y="273051"/>
            <a:ext cx="6815667" cy="58531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31800" algn="l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3200"/>
              <a:buChar char="•"/>
              <a:defRPr sz="3200"/>
            </a:lvl1pPr>
            <a:lvl2pPr marL="914400" lvl="1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–"/>
              <a:defRPr sz="2800"/>
            </a:lvl2pPr>
            <a:lvl3pPr marL="1371600" lvl="2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3pPr>
            <a:lvl4pPr marL="1828800" lvl="3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4pPr>
            <a:lvl5pPr marL="2286000" lvl="4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»"/>
              <a:defRPr sz="2000"/>
            </a:lvl5pPr>
            <a:lvl6pPr marL="2743200" lvl="5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432" name="Google Shape;432;p95"/>
          <p:cNvSpPr txBox="1">
            <a:spLocks noGrp="1"/>
          </p:cNvSpPr>
          <p:nvPr>
            <p:ph type="body" idx="2"/>
          </p:nvPr>
        </p:nvSpPr>
        <p:spPr>
          <a:xfrm>
            <a:off x="609601" y="1435101"/>
            <a:ext cx="4011084" cy="4691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spcBef>
                <a:spcPts val="28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1pPr>
            <a:lvl2pPr marL="914400" lvl="1" indent="-2286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2pPr>
            <a:lvl3pPr marL="1371600" lvl="2" indent="-2286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3pPr>
            <a:lvl4pPr marL="1828800" lvl="3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4pPr>
            <a:lvl5pPr marL="2286000" lvl="4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5pPr>
            <a:lvl6pPr marL="2743200" lvl="5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433" name="Google Shape;433;p95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4" name="Google Shape;434;p95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5" name="Google Shape;435;p95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997184959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Picture with Caption" type="picTx">
  <p:cSld name="Picture with Caption">
    <p:spTree>
      <p:nvGrpSpPr>
        <p:cNvPr id="1" name="Shape 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" name="Google Shape;437;p96"/>
          <p:cNvSpPr txBox="1"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Calibri"/>
              <a:buNone/>
              <a:defRPr sz="2000" b="1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8" name="Google Shape;438;p96"/>
          <p:cNvSpPr>
            <a:spLocks noGrp="1"/>
          </p:cNvSpPr>
          <p:nvPr>
            <p:ph type="pic" idx="2"/>
          </p:nvPr>
        </p:nvSpPr>
        <p:spPr>
          <a:xfrm>
            <a:off x="2389717" y="612775"/>
            <a:ext cx="7315200" cy="4114800"/>
          </a:xfrm>
          <a:prstGeom prst="rect">
            <a:avLst/>
          </a:prstGeom>
          <a:noFill/>
          <a:ln>
            <a:noFill/>
          </a:ln>
        </p:spPr>
      </p:sp>
      <p:sp>
        <p:nvSpPr>
          <p:cNvPr id="439" name="Google Shape;439;p96"/>
          <p:cNvSpPr txBox="1">
            <a:spLocks noGrp="1"/>
          </p:cNvSpPr>
          <p:nvPr>
            <p:ph type="body" idx="1"/>
          </p:nvPr>
        </p:nvSpPr>
        <p:spPr>
          <a:xfrm>
            <a:off x="2389717" y="5367338"/>
            <a:ext cx="7315200" cy="8048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spcBef>
                <a:spcPts val="28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1pPr>
            <a:lvl2pPr marL="914400" lvl="1" indent="-2286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2pPr>
            <a:lvl3pPr marL="1371600" lvl="2" indent="-2286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3pPr>
            <a:lvl4pPr marL="1828800" lvl="3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4pPr>
            <a:lvl5pPr marL="2286000" lvl="4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5pPr>
            <a:lvl6pPr marL="2743200" lvl="5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440" name="Google Shape;440;p96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1" name="Google Shape;441;p96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2" name="Google Shape;442;p96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617441260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Vertical Text" type="vertTx">
  <p:cSld name="Title and Vertical Text">
    <p:spTree>
      <p:nvGrpSpPr>
        <p:cNvPr id="1" name="Shape 4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4" name="Google Shape;444;p97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5" name="Google Shape;445;p97"/>
          <p:cNvSpPr txBox="1">
            <a:spLocks noGrp="1"/>
          </p:cNvSpPr>
          <p:nvPr>
            <p:ph type="body" idx="1"/>
          </p:nvPr>
        </p:nvSpPr>
        <p:spPr>
          <a:xfrm rot="5400000">
            <a:off x="3833019" y="-1623217"/>
            <a:ext cx="4525963" cy="1097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46" name="Google Shape;446;p97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7" name="Google Shape;447;p97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8" name="Google Shape;448;p97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862590073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Vertical Title and Text" type="vertTitleAndTx">
  <p:cSld name="Vertical Title and Text">
    <p:spTree>
      <p:nvGrpSpPr>
        <p:cNvPr id="1" name="Shape 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" name="Google Shape;450;p98"/>
          <p:cNvSpPr txBox="1">
            <a:spLocks noGrp="1"/>
          </p:cNvSpPr>
          <p:nvPr>
            <p:ph type="title"/>
          </p:nvPr>
        </p:nvSpPr>
        <p:spPr>
          <a:xfrm rot="5400000">
            <a:off x="7285037" y="1828802"/>
            <a:ext cx="5851525" cy="27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1" name="Google Shape;451;p98"/>
          <p:cNvSpPr txBox="1">
            <a:spLocks noGrp="1"/>
          </p:cNvSpPr>
          <p:nvPr>
            <p:ph type="body" idx="1"/>
          </p:nvPr>
        </p:nvSpPr>
        <p:spPr>
          <a:xfrm rot="5400000">
            <a:off x="1697037" y="-812799"/>
            <a:ext cx="5851525" cy="80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52" name="Google Shape;452;p98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3" name="Google Shape;453;p98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4" name="Google Shape;454;p98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724215630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Content" type="obj">
  <p:cSld name="Title and Content">
    <p:spTree>
      <p:nvGrpSpPr>
        <p:cNvPr id="1" name="Shape 6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2" name="Google Shape;612;p36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3" name="Google Shape;613;p36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14" name="Google Shape;614;p36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5" name="Google Shape;615;p36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6" name="Google Shape;616;p36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90584421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" type="title">
  <p:cSld name="Title Slide">
    <p:spTree>
      <p:nvGrpSpPr>
        <p:cNvPr id="1" name="Shape 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8" name="Google Shape;618;p119"/>
          <p:cNvSpPr txBox="1"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9" name="Google Shape;619;p119"/>
          <p:cNvSpPr txBox="1"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ctr">
              <a:spcBef>
                <a:spcPts val="640"/>
              </a:spcBef>
              <a:spcAft>
                <a:spcPts val="0"/>
              </a:spcAft>
              <a:buClr>
                <a:srgbClr val="888888"/>
              </a:buClr>
              <a:buSzPts val="3200"/>
              <a:buNone/>
              <a:defRPr>
                <a:solidFill>
                  <a:srgbClr val="888888"/>
                </a:solidFill>
              </a:defRPr>
            </a:lvl1pPr>
            <a:lvl2pPr lvl="1" algn="ctr">
              <a:spcBef>
                <a:spcPts val="560"/>
              </a:spcBef>
              <a:spcAft>
                <a:spcPts val="0"/>
              </a:spcAft>
              <a:buClr>
                <a:srgbClr val="888888"/>
              </a:buClr>
              <a:buSzPts val="2800"/>
              <a:buNone/>
              <a:defRPr>
                <a:solidFill>
                  <a:srgbClr val="888888"/>
                </a:solidFill>
              </a:defRPr>
            </a:lvl2pPr>
            <a:lvl3pPr lvl="2" algn="ctr">
              <a:spcBef>
                <a:spcPts val="480"/>
              </a:spcBef>
              <a:spcAft>
                <a:spcPts val="0"/>
              </a:spcAft>
              <a:buClr>
                <a:srgbClr val="888888"/>
              </a:buClr>
              <a:buSzPts val="2400"/>
              <a:buNone/>
              <a:defRPr>
                <a:solidFill>
                  <a:srgbClr val="888888"/>
                </a:solidFill>
              </a:defRPr>
            </a:lvl3pPr>
            <a:lvl4pPr lvl="3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4pPr>
            <a:lvl5pPr lvl="4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5pPr>
            <a:lvl6pPr lvl="5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6pPr>
            <a:lvl7pPr lvl="6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7pPr>
            <a:lvl8pPr lvl="7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8pPr>
            <a:lvl9pPr lvl="8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620" name="Google Shape;620;p119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1" name="Google Shape;621;p119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2" name="Google Shape;622;p119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561172938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3757633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" type="secHead">
  <p:cSld name="Section Header">
    <p:spTree>
      <p:nvGrpSpPr>
        <p:cNvPr id="1" name="Shape 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" name="Google Shape;624;p120"/>
          <p:cNvSpPr txBox="1"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 b="1" cap="none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5" name="Google Shape;625;p120"/>
          <p:cNvSpPr txBox="1"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 sz="2000">
                <a:solidFill>
                  <a:srgbClr val="888888"/>
                </a:solidFill>
              </a:defRPr>
            </a:lvl1pPr>
            <a:lvl2pPr marL="914400" lvl="1" indent="-228600" algn="l">
              <a:spcBef>
                <a:spcPts val="360"/>
              </a:spcBef>
              <a:spcAft>
                <a:spcPts val="0"/>
              </a:spcAft>
              <a:buClr>
                <a:srgbClr val="888888"/>
              </a:buClr>
              <a:buSzPts val="1800"/>
              <a:buNone/>
              <a:defRPr sz="1800">
                <a:solidFill>
                  <a:srgbClr val="888888"/>
                </a:solidFill>
              </a:defRPr>
            </a:lvl2pPr>
            <a:lvl3pPr marL="1371600" lvl="2" indent="-228600" algn="l">
              <a:spcBef>
                <a:spcPts val="32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3pPr>
            <a:lvl4pPr marL="1828800" lvl="3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4pPr>
            <a:lvl5pPr marL="2286000" lvl="4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5pPr>
            <a:lvl6pPr marL="2743200" lvl="5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6pPr>
            <a:lvl7pPr marL="3200400" lvl="6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7pPr>
            <a:lvl8pPr marL="3657600" lvl="7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8pPr>
            <a:lvl9pPr marL="4114800" lvl="8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626" name="Google Shape;626;p120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7" name="Google Shape;627;p120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8" name="Google Shape;628;p120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128467309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wo Content" type="twoObj">
  <p:cSld name="Two Content">
    <p:spTree>
      <p:nvGrpSpPr>
        <p:cNvPr id="1" name="Shape 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" name="Google Shape;630;p121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1" name="Google Shape;631;p121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5384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2800"/>
            </a:lvl1pPr>
            <a:lvl2pPr marL="914400" lvl="1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–"/>
              <a:defRPr sz="2400"/>
            </a:lvl2pPr>
            <a:lvl3pPr marL="1371600" lvl="2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 sz="1800"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 sz="1800"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9pPr>
          </a:lstStyle>
          <a:p>
            <a:endParaRPr/>
          </a:p>
        </p:txBody>
      </p:sp>
      <p:sp>
        <p:nvSpPr>
          <p:cNvPr id="632" name="Google Shape;632;p121"/>
          <p:cNvSpPr txBox="1">
            <a:spLocks noGrp="1"/>
          </p:cNvSpPr>
          <p:nvPr>
            <p:ph type="body" idx="2"/>
          </p:nvPr>
        </p:nvSpPr>
        <p:spPr>
          <a:xfrm>
            <a:off x="6197600" y="1600201"/>
            <a:ext cx="5384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2800"/>
            </a:lvl1pPr>
            <a:lvl2pPr marL="914400" lvl="1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–"/>
              <a:defRPr sz="2400"/>
            </a:lvl2pPr>
            <a:lvl3pPr marL="1371600" lvl="2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 sz="1800"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 sz="1800"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9pPr>
          </a:lstStyle>
          <a:p>
            <a:endParaRPr/>
          </a:p>
        </p:txBody>
      </p:sp>
      <p:sp>
        <p:nvSpPr>
          <p:cNvPr id="633" name="Google Shape;633;p121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4" name="Google Shape;634;p121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5" name="Google Shape;635;p121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925166598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mparison" type="twoTxTwoObj">
  <p:cSld name="Comparison">
    <p:spTree>
      <p:nvGrpSpPr>
        <p:cNvPr id="1" name="Shape 6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7" name="Google Shape;637;p122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8" name="Google Shape;638;p122"/>
          <p:cNvSpPr txBox="1"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39" name="Google Shape;639;p122"/>
          <p:cNvSpPr txBox="1">
            <a:spLocks noGrp="1"/>
          </p:cNvSpPr>
          <p:nvPr>
            <p:ph type="body" idx="2"/>
          </p:nvPr>
        </p:nvSpPr>
        <p:spPr>
          <a:xfrm>
            <a:off x="609600" y="2174875"/>
            <a:ext cx="5386917" cy="3951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1pPr>
            <a:lvl2pPr marL="914400" lvl="1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3pPr>
            <a:lvl4pPr marL="1828800" lvl="3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600"/>
            </a:lvl4pPr>
            <a:lvl5pPr marL="2286000" lvl="4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»"/>
              <a:defRPr sz="1600"/>
            </a:lvl5pPr>
            <a:lvl6pPr marL="2743200" lvl="5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6pPr>
            <a:lvl7pPr marL="3200400" lvl="6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7pPr>
            <a:lvl8pPr marL="3657600" lvl="7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8pPr>
            <a:lvl9pPr marL="4114800" lvl="8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9pPr>
          </a:lstStyle>
          <a:p>
            <a:endParaRPr/>
          </a:p>
        </p:txBody>
      </p:sp>
      <p:sp>
        <p:nvSpPr>
          <p:cNvPr id="640" name="Google Shape;640;p122"/>
          <p:cNvSpPr txBox="1">
            <a:spLocks noGrp="1"/>
          </p:cNvSpPr>
          <p:nvPr>
            <p:ph type="body" idx="3"/>
          </p:nvPr>
        </p:nvSpPr>
        <p:spPr>
          <a:xfrm>
            <a:off x="6193368" y="1535113"/>
            <a:ext cx="5389033" cy="639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41" name="Google Shape;641;p122"/>
          <p:cNvSpPr txBox="1">
            <a:spLocks noGrp="1"/>
          </p:cNvSpPr>
          <p:nvPr>
            <p:ph type="body" idx="4"/>
          </p:nvPr>
        </p:nvSpPr>
        <p:spPr>
          <a:xfrm>
            <a:off x="6193368" y="2174875"/>
            <a:ext cx="5389033" cy="3951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1pPr>
            <a:lvl2pPr marL="914400" lvl="1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3pPr>
            <a:lvl4pPr marL="1828800" lvl="3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600"/>
            </a:lvl4pPr>
            <a:lvl5pPr marL="2286000" lvl="4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»"/>
              <a:defRPr sz="1600"/>
            </a:lvl5pPr>
            <a:lvl6pPr marL="2743200" lvl="5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6pPr>
            <a:lvl7pPr marL="3200400" lvl="6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7pPr>
            <a:lvl8pPr marL="3657600" lvl="7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8pPr>
            <a:lvl9pPr marL="4114800" lvl="8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9pPr>
          </a:lstStyle>
          <a:p>
            <a:endParaRPr/>
          </a:p>
        </p:txBody>
      </p:sp>
      <p:sp>
        <p:nvSpPr>
          <p:cNvPr id="642" name="Google Shape;642;p122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3" name="Google Shape;643;p122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4" name="Google Shape;644;p122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840382560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Only" type="titleOnly">
  <p:cSld name="Title Only">
    <p:spTree>
      <p:nvGrpSpPr>
        <p:cNvPr id="1" name="Shape 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6" name="Google Shape;646;p123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7" name="Google Shape;647;p123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8" name="Google Shape;648;p123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9" name="Google Shape;649;p123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918270299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Blank" type="blank">
  <p:cSld name="Blank">
    <p:spTree>
      <p:nvGrpSpPr>
        <p:cNvPr id="1" name="Shape 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1" name="Google Shape;651;p124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2" name="Google Shape;652;p124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3" name="Google Shape;653;p124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648689578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with Caption" type="objTx">
  <p:cSld name="Content with Caption">
    <p:spTree>
      <p:nvGrpSpPr>
        <p:cNvPr id="1" name="Shape 6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" name="Google Shape;655;p125"/>
          <p:cNvSpPr txBox="1">
            <a:spLocks noGrp="1"/>
          </p:cNvSpPr>
          <p:nvPr>
            <p:ph type="title"/>
          </p:nvPr>
        </p:nvSpPr>
        <p:spPr>
          <a:xfrm>
            <a:off x="609601" y="273050"/>
            <a:ext cx="4011084" cy="11620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Calibri"/>
              <a:buNone/>
              <a:defRPr sz="2000" b="1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6" name="Google Shape;656;p125"/>
          <p:cNvSpPr txBox="1">
            <a:spLocks noGrp="1"/>
          </p:cNvSpPr>
          <p:nvPr>
            <p:ph type="body" idx="1"/>
          </p:nvPr>
        </p:nvSpPr>
        <p:spPr>
          <a:xfrm>
            <a:off x="4766733" y="273051"/>
            <a:ext cx="6815667" cy="58531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31800" algn="l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3200"/>
              <a:buChar char="•"/>
              <a:defRPr sz="3200"/>
            </a:lvl1pPr>
            <a:lvl2pPr marL="914400" lvl="1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–"/>
              <a:defRPr sz="2800"/>
            </a:lvl2pPr>
            <a:lvl3pPr marL="1371600" lvl="2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3pPr>
            <a:lvl4pPr marL="1828800" lvl="3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4pPr>
            <a:lvl5pPr marL="2286000" lvl="4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»"/>
              <a:defRPr sz="2000"/>
            </a:lvl5pPr>
            <a:lvl6pPr marL="2743200" lvl="5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657" name="Google Shape;657;p125"/>
          <p:cNvSpPr txBox="1">
            <a:spLocks noGrp="1"/>
          </p:cNvSpPr>
          <p:nvPr>
            <p:ph type="body" idx="2"/>
          </p:nvPr>
        </p:nvSpPr>
        <p:spPr>
          <a:xfrm>
            <a:off x="609601" y="1435101"/>
            <a:ext cx="4011084" cy="4691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spcBef>
                <a:spcPts val="28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1pPr>
            <a:lvl2pPr marL="914400" lvl="1" indent="-2286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2pPr>
            <a:lvl3pPr marL="1371600" lvl="2" indent="-2286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3pPr>
            <a:lvl4pPr marL="1828800" lvl="3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4pPr>
            <a:lvl5pPr marL="2286000" lvl="4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5pPr>
            <a:lvl6pPr marL="2743200" lvl="5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658" name="Google Shape;658;p125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9" name="Google Shape;659;p125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0" name="Google Shape;660;p125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244953588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Picture with Caption" type="picTx">
  <p:cSld name="Picture with Caption">
    <p:spTree>
      <p:nvGrpSpPr>
        <p:cNvPr id="1" name="Shape 6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2" name="Google Shape;662;p126"/>
          <p:cNvSpPr txBox="1"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Calibri"/>
              <a:buNone/>
              <a:defRPr sz="2000" b="1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3" name="Google Shape;663;p126"/>
          <p:cNvSpPr>
            <a:spLocks noGrp="1"/>
          </p:cNvSpPr>
          <p:nvPr>
            <p:ph type="pic" idx="2"/>
          </p:nvPr>
        </p:nvSpPr>
        <p:spPr>
          <a:xfrm>
            <a:off x="2389717" y="612775"/>
            <a:ext cx="7315200" cy="4114800"/>
          </a:xfrm>
          <a:prstGeom prst="rect">
            <a:avLst/>
          </a:prstGeom>
          <a:noFill/>
          <a:ln>
            <a:noFill/>
          </a:ln>
        </p:spPr>
      </p:sp>
      <p:sp>
        <p:nvSpPr>
          <p:cNvPr id="664" name="Google Shape;664;p126"/>
          <p:cNvSpPr txBox="1">
            <a:spLocks noGrp="1"/>
          </p:cNvSpPr>
          <p:nvPr>
            <p:ph type="body" idx="1"/>
          </p:nvPr>
        </p:nvSpPr>
        <p:spPr>
          <a:xfrm>
            <a:off x="2389717" y="5367338"/>
            <a:ext cx="7315200" cy="8048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spcBef>
                <a:spcPts val="28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1pPr>
            <a:lvl2pPr marL="914400" lvl="1" indent="-2286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2pPr>
            <a:lvl3pPr marL="1371600" lvl="2" indent="-2286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3pPr>
            <a:lvl4pPr marL="1828800" lvl="3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4pPr>
            <a:lvl5pPr marL="2286000" lvl="4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5pPr>
            <a:lvl6pPr marL="2743200" lvl="5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665" name="Google Shape;665;p126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6" name="Google Shape;666;p126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7" name="Google Shape;667;p126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200055491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Vertical Text" type="vertTx">
  <p:cSld name="Title and Vertical Text">
    <p:spTree>
      <p:nvGrpSpPr>
        <p:cNvPr id="1" name="Shape 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9" name="Google Shape;669;p127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0" name="Google Shape;670;p127"/>
          <p:cNvSpPr txBox="1">
            <a:spLocks noGrp="1"/>
          </p:cNvSpPr>
          <p:nvPr>
            <p:ph type="body" idx="1"/>
          </p:nvPr>
        </p:nvSpPr>
        <p:spPr>
          <a:xfrm rot="5400000">
            <a:off x="3833019" y="-1623217"/>
            <a:ext cx="4525963" cy="1097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71" name="Google Shape;671;p127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2" name="Google Shape;672;p127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3" name="Google Shape;673;p127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953436407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Vertical Title and Text" type="vertTitleAndTx">
  <p:cSld name="Vertical Title and Text">
    <p:spTree>
      <p:nvGrpSpPr>
        <p:cNvPr id="1" name="Shape 6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" name="Google Shape;675;p128"/>
          <p:cNvSpPr txBox="1">
            <a:spLocks noGrp="1"/>
          </p:cNvSpPr>
          <p:nvPr>
            <p:ph type="title"/>
          </p:nvPr>
        </p:nvSpPr>
        <p:spPr>
          <a:xfrm rot="5400000">
            <a:off x="7285037" y="1828802"/>
            <a:ext cx="5851525" cy="27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6" name="Google Shape;676;p128"/>
          <p:cNvSpPr txBox="1">
            <a:spLocks noGrp="1"/>
          </p:cNvSpPr>
          <p:nvPr>
            <p:ph type="body" idx="1"/>
          </p:nvPr>
        </p:nvSpPr>
        <p:spPr>
          <a:xfrm rot="5400000">
            <a:off x="1697037" y="-812799"/>
            <a:ext cx="5851525" cy="80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77" name="Google Shape;677;p128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8" name="Google Shape;678;p128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9" name="Google Shape;679;p128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59969775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9837853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30506577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452322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8215644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23421715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500"/>
                            </p:stCondLst>
                            <p:childTnLst>
                              <p:par>
                                <p:cTn id="39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5" grpId="0"/>
    </p:bld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4948522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2808660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76682175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rgbClr val="F35757"/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403868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6793537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0895377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2366715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74440088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580712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16506719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500"/>
                            </p:stCondLst>
                            <p:childTnLst>
                              <p:par>
                                <p:cTn id="39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5" grpId="0"/>
    </p:bld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859917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95" grpId="0" animBg="1"/>
      <p:bldP spid="296" grpId="0" animBg="1"/>
    </p:bldLst>
  </p:timing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8014885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95" grpId="0" animBg="1"/>
      <p:bldP spid="296" grpId="0" animBg="1"/>
    </p:bldLst>
  </p:timing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3358941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19" grpId="0" animBg="1"/>
      <p:bldP spid="220" grpId="0" animBg="1"/>
    </p:bldLst>
  </p:timing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27385221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5">
              <a:lumMod val="75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886235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3771090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6191632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002060"/>
                </a:solidFill>
                <a:latin typeface="+mj-lt"/>
              </a:rPr>
              <a:t>LUYỆN TẬP</a:t>
            </a:r>
          </a:p>
        </p:txBody>
      </p:sp>
    </p:spTree>
    <p:extLst>
      <p:ext uri="{BB962C8B-B14F-4D97-AF65-F5344CB8AC3E}">
        <p14:creationId xmlns:p14="http://schemas.microsoft.com/office/powerpoint/2010/main" val="12166718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79010761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3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764682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0845646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970915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19" grpId="0" animBg="1"/>
      <p:bldP spid="220" grpId="0" animBg="1"/>
    </p:bldLst>
  </p:timing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703248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6312650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93936677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472842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7530497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7872089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164223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96854429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rgbClr val="F35757"/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371192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19151033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68867031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1969081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0222027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93033802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9"/>
          <p:cNvSpPr>
            <a:spLocks/>
          </p:cNvSpPr>
          <p:nvPr userDrawn="1"/>
        </p:nvSpPr>
        <p:spPr bwMode="auto">
          <a:xfrm rot="10800000">
            <a:off x="491068" y="319893"/>
            <a:ext cx="11226800" cy="6182507"/>
          </a:xfrm>
          <a:custGeom>
            <a:avLst/>
            <a:gdLst>
              <a:gd name="T0" fmla="*/ 2466 w 2671"/>
              <a:gd name="T1" fmla="*/ 92 h 1682"/>
              <a:gd name="T2" fmla="*/ 200 w 2671"/>
              <a:gd name="T3" fmla="*/ 99 h 1682"/>
              <a:gd name="T4" fmla="*/ 169 w 2671"/>
              <a:gd name="T5" fmla="*/ 1583 h 1682"/>
              <a:gd name="T6" fmla="*/ 2481 w 2671"/>
              <a:gd name="T7" fmla="*/ 1562 h 1682"/>
              <a:gd name="T8" fmla="*/ 2466 w 2671"/>
              <a:gd name="T9" fmla="*/ 92 h 1682"/>
              <a:gd name="connsiteX0" fmla="*/ 9074 w 9535"/>
              <a:gd name="connsiteY0" fmla="*/ 447 h 9722"/>
              <a:gd name="connsiteX1" fmla="*/ 544 w 9535"/>
              <a:gd name="connsiteY1" fmla="*/ 264 h 9722"/>
              <a:gd name="connsiteX2" fmla="*/ 475 w 9535"/>
              <a:gd name="connsiteY2" fmla="*/ 9311 h 9722"/>
              <a:gd name="connsiteX3" fmla="*/ 9131 w 9535"/>
              <a:gd name="connsiteY3" fmla="*/ 9187 h 9722"/>
              <a:gd name="connsiteX4" fmla="*/ 9074 w 9535"/>
              <a:gd name="connsiteY4" fmla="*/ 447 h 9722"/>
              <a:gd name="connsiteX0" fmla="*/ 9519 w 10001"/>
              <a:gd name="connsiteY0" fmla="*/ 986 h 10526"/>
              <a:gd name="connsiteX1" fmla="*/ 5107 w 10001"/>
              <a:gd name="connsiteY1" fmla="*/ 519 h 10526"/>
              <a:gd name="connsiteX2" fmla="*/ 573 w 10001"/>
              <a:gd name="connsiteY2" fmla="*/ 798 h 10526"/>
              <a:gd name="connsiteX3" fmla="*/ 500 w 10001"/>
              <a:gd name="connsiteY3" fmla="*/ 10103 h 10526"/>
              <a:gd name="connsiteX4" fmla="*/ 9578 w 10001"/>
              <a:gd name="connsiteY4" fmla="*/ 9976 h 10526"/>
              <a:gd name="connsiteX5" fmla="*/ 9519 w 10001"/>
              <a:gd name="connsiteY5" fmla="*/ 986 h 10526"/>
              <a:gd name="connsiteX0" fmla="*/ 9561 w 10043"/>
              <a:gd name="connsiteY0" fmla="*/ 870 h 10410"/>
              <a:gd name="connsiteX1" fmla="*/ 5149 w 10043"/>
              <a:gd name="connsiteY1" fmla="*/ 403 h 10410"/>
              <a:gd name="connsiteX2" fmla="*/ 533 w 10043"/>
              <a:gd name="connsiteY2" fmla="*/ 862 h 10410"/>
              <a:gd name="connsiteX3" fmla="*/ 542 w 10043"/>
              <a:gd name="connsiteY3" fmla="*/ 9987 h 10410"/>
              <a:gd name="connsiteX4" fmla="*/ 9620 w 10043"/>
              <a:gd name="connsiteY4" fmla="*/ 9860 h 10410"/>
              <a:gd name="connsiteX5" fmla="*/ 9561 w 10043"/>
              <a:gd name="connsiteY5" fmla="*/ 870 h 10410"/>
              <a:gd name="connsiteX0" fmla="*/ 9572 w 10054"/>
              <a:gd name="connsiteY0" fmla="*/ 835 h 10375"/>
              <a:gd name="connsiteX1" fmla="*/ 5160 w 10054"/>
              <a:gd name="connsiteY1" fmla="*/ 368 h 10375"/>
              <a:gd name="connsiteX2" fmla="*/ 544 w 10054"/>
              <a:gd name="connsiteY2" fmla="*/ 827 h 10375"/>
              <a:gd name="connsiteX3" fmla="*/ 553 w 10054"/>
              <a:gd name="connsiteY3" fmla="*/ 9952 h 10375"/>
              <a:gd name="connsiteX4" fmla="*/ 9631 w 10054"/>
              <a:gd name="connsiteY4" fmla="*/ 9825 h 10375"/>
              <a:gd name="connsiteX5" fmla="*/ 9572 w 10054"/>
              <a:gd name="connsiteY5" fmla="*/ 835 h 10375"/>
              <a:gd name="connsiteX0" fmla="*/ 9532 w 10014"/>
              <a:gd name="connsiteY0" fmla="*/ 835 h 10375"/>
              <a:gd name="connsiteX1" fmla="*/ 5120 w 10014"/>
              <a:gd name="connsiteY1" fmla="*/ 368 h 10375"/>
              <a:gd name="connsiteX2" fmla="*/ 504 w 10014"/>
              <a:gd name="connsiteY2" fmla="*/ 827 h 10375"/>
              <a:gd name="connsiteX3" fmla="*/ 513 w 10014"/>
              <a:gd name="connsiteY3" fmla="*/ 9952 h 10375"/>
              <a:gd name="connsiteX4" fmla="*/ 9591 w 10014"/>
              <a:gd name="connsiteY4" fmla="*/ 9825 h 10375"/>
              <a:gd name="connsiteX5" fmla="*/ 9532 w 10014"/>
              <a:gd name="connsiteY5" fmla="*/ 835 h 10375"/>
              <a:gd name="connsiteX0" fmla="*/ 9532 w 10014"/>
              <a:gd name="connsiteY0" fmla="*/ 653 h 10193"/>
              <a:gd name="connsiteX1" fmla="*/ 5120 w 10014"/>
              <a:gd name="connsiteY1" fmla="*/ 186 h 10193"/>
              <a:gd name="connsiteX2" fmla="*/ 504 w 10014"/>
              <a:gd name="connsiteY2" fmla="*/ 645 h 10193"/>
              <a:gd name="connsiteX3" fmla="*/ 513 w 10014"/>
              <a:gd name="connsiteY3" fmla="*/ 9770 h 10193"/>
              <a:gd name="connsiteX4" fmla="*/ 9591 w 10014"/>
              <a:gd name="connsiteY4" fmla="*/ 9643 h 10193"/>
              <a:gd name="connsiteX5" fmla="*/ 9532 w 10014"/>
              <a:gd name="connsiteY5" fmla="*/ 653 h 10193"/>
              <a:gd name="connsiteX0" fmla="*/ 9532 w 10014"/>
              <a:gd name="connsiteY0" fmla="*/ 579 h 10119"/>
              <a:gd name="connsiteX1" fmla="*/ 5120 w 10014"/>
              <a:gd name="connsiteY1" fmla="*/ 112 h 10119"/>
              <a:gd name="connsiteX2" fmla="*/ 504 w 10014"/>
              <a:gd name="connsiteY2" fmla="*/ 571 h 10119"/>
              <a:gd name="connsiteX3" fmla="*/ 513 w 10014"/>
              <a:gd name="connsiteY3" fmla="*/ 9696 h 10119"/>
              <a:gd name="connsiteX4" fmla="*/ 9591 w 10014"/>
              <a:gd name="connsiteY4" fmla="*/ 9569 h 10119"/>
              <a:gd name="connsiteX5" fmla="*/ 9532 w 10014"/>
              <a:gd name="connsiteY5" fmla="*/ 579 h 10119"/>
              <a:gd name="connsiteX0" fmla="*/ 9560 w 10042"/>
              <a:gd name="connsiteY0" fmla="*/ 783 h 10323"/>
              <a:gd name="connsiteX1" fmla="*/ 5132 w 10042"/>
              <a:gd name="connsiteY1" fmla="*/ 521 h 10323"/>
              <a:gd name="connsiteX2" fmla="*/ 532 w 10042"/>
              <a:gd name="connsiteY2" fmla="*/ 775 h 10323"/>
              <a:gd name="connsiteX3" fmla="*/ 541 w 10042"/>
              <a:gd name="connsiteY3" fmla="*/ 9900 h 10323"/>
              <a:gd name="connsiteX4" fmla="*/ 9619 w 10042"/>
              <a:gd name="connsiteY4" fmla="*/ 9773 h 10323"/>
              <a:gd name="connsiteX5" fmla="*/ 9560 w 10042"/>
              <a:gd name="connsiteY5" fmla="*/ 783 h 10323"/>
              <a:gd name="connsiteX0" fmla="*/ 9562 w 10044"/>
              <a:gd name="connsiteY0" fmla="*/ 560 h 10100"/>
              <a:gd name="connsiteX1" fmla="*/ 5134 w 10044"/>
              <a:gd name="connsiteY1" fmla="*/ 298 h 10100"/>
              <a:gd name="connsiteX2" fmla="*/ 534 w 10044"/>
              <a:gd name="connsiteY2" fmla="*/ 552 h 10100"/>
              <a:gd name="connsiteX3" fmla="*/ 543 w 10044"/>
              <a:gd name="connsiteY3" fmla="*/ 9677 h 10100"/>
              <a:gd name="connsiteX4" fmla="*/ 9621 w 10044"/>
              <a:gd name="connsiteY4" fmla="*/ 9550 h 10100"/>
              <a:gd name="connsiteX5" fmla="*/ 9562 w 10044"/>
              <a:gd name="connsiteY5" fmla="*/ 560 h 10100"/>
              <a:gd name="connsiteX0" fmla="*/ 9598 w 10080"/>
              <a:gd name="connsiteY0" fmla="*/ 482 h 10022"/>
              <a:gd name="connsiteX1" fmla="*/ 5170 w 10080"/>
              <a:gd name="connsiteY1" fmla="*/ 220 h 10022"/>
              <a:gd name="connsiteX2" fmla="*/ 504 w 10080"/>
              <a:gd name="connsiteY2" fmla="*/ 602 h 10022"/>
              <a:gd name="connsiteX3" fmla="*/ 579 w 10080"/>
              <a:gd name="connsiteY3" fmla="*/ 9599 h 10022"/>
              <a:gd name="connsiteX4" fmla="*/ 9657 w 10080"/>
              <a:gd name="connsiteY4" fmla="*/ 9472 h 10022"/>
              <a:gd name="connsiteX5" fmla="*/ 9598 w 10080"/>
              <a:gd name="connsiteY5" fmla="*/ 482 h 10022"/>
              <a:gd name="connsiteX0" fmla="*/ 9553 w 10035"/>
              <a:gd name="connsiteY0" fmla="*/ 453 h 9993"/>
              <a:gd name="connsiteX1" fmla="*/ 5125 w 10035"/>
              <a:gd name="connsiteY1" fmla="*/ 191 h 9993"/>
              <a:gd name="connsiteX2" fmla="*/ 459 w 10035"/>
              <a:gd name="connsiteY2" fmla="*/ 573 h 9993"/>
              <a:gd name="connsiteX3" fmla="*/ 534 w 10035"/>
              <a:gd name="connsiteY3" fmla="*/ 9570 h 9993"/>
              <a:gd name="connsiteX4" fmla="*/ 9612 w 10035"/>
              <a:gd name="connsiteY4" fmla="*/ 9443 h 9993"/>
              <a:gd name="connsiteX5" fmla="*/ 9553 w 10035"/>
              <a:gd name="connsiteY5" fmla="*/ 453 h 9993"/>
              <a:gd name="connsiteX0" fmla="*/ 9520 w 10000"/>
              <a:gd name="connsiteY0" fmla="*/ 453 h 10000"/>
              <a:gd name="connsiteX1" fmla="*/ 5107 w 10000"/>
              <a:gd name="connsiteY1" fmla="*/ 191 h 10000"/>
              <a:gd name="connsiteX2" fmla="*/ 457 w 10000"/>
              <a:gd name="connsiteY2" fmla="*/ 573 h 10000"/>
              <a:gd name="connsiteX3" fmla="*/ 532 w 10000"/>
              <a:gd name="connsiteY3" fmla="*/ 9577 h 10000"/>
              <a:gd name="connsiteX4" fmla="*/ 9578 w 10000"/>
              <a:gd name="connsiteY4" fmla="*/ 9450 h 10000"/>
              <a:gd name="connsiteX5" fmla="*/ 9520 w 10000"/>
              <a:gd name="connsiteY5" fmla="*/ 453 h 10000"/>
              <a:gd name="connsiteX0" fmla="*/ 9520 w 10000"/>
              <a:gd name="connsiteY0" fmla="*/ 445 h 9992"/>
              <a:gd name="connsiteX1" fmla="*/ 5107 w 10000"/>
              <a:gd name="connsiteY1" fmla="*/ 183 h 9992"/>
              <a:gd name="connsiteX2" fmla="*/ 457 w 10000"/>
              <a:gd name="connsiteY2" fmla="*/ 565 h 9992"/>
              <a:gd name="connsiteX3" fmla="*/ 532 w 10000"/>
              <a:gd name="connsiteY3" fmla="*/ 9569 h 9992"/>
              <a:gd name="connsiteX4" fmla="*/ 9578 w 10000"/>
              <a:gd name="connsiteY4" fmla="*/ 9442 h 9992"/>
              <a:gd name="connsiteX5" fmla="*/ 9520 w 10000"/>
              <a:gd name="connsiteY5" fmla="*/ 445 h 9992"/>
              <a:gd name="connsiteX0" fmla="*/ 9561 w 10041"/>
              <a:gd name="connsiteY0" fmla="*/ 695 h 10250"/>
              <a:gd name="connsiteX1" fmla="*/ 5115 w 10041"/>
              <a:gd name="connsiteY1" fmla="*/ 356 h 10250"/>
              <a:gd name="connsiteX2" fmla="*/ 498 w 10041"/>
              <a:gd name="connsiteY2" fmla="*/ 815 h 10250"/>
              <a:gd name="connsiteX3" fmla="*/ 573 w 10041"/>
              <a:gd name="connsiteY3" fmla="*/ 9827 h 10250"/>
              <a:gd name="connsiteX4" fmla="*/ 9619 w 10041"/>
              <a:gd name="connsiteY4" fmla="*/ 9700 h 10250"/>
              <a:gd name="connsiteX5" fmla="*/ 9561 w 10041"/>
              <a:gd name="connsiteY5" fmla="*/ 695 h 10250"/>
              <a:gd name="connsiteX0" fmla="*/ 9561 w 9999"/>
              <a:gd name="connsiteY0" fmla="*/ 695 h 10250"/>
              <a:gd name="connsiteX1" fmla="*/ 5115 w 9999"/>
              <a:gd name="connsiteY1" fmla="*/ 356 h 10250"/>
              <a:gd name="connsiteX2" fmla="*/ 498 w 9999"/>
              <a:gd name="connsiteY2" fmla="*/ 815 h 10250"/>
              <a:gd name="connsiteX3" fmla="*/ 573 w 9999"/>
              <a:gd name="connsiteY3" fmla="*/ 9827 h 10250"/>
              <a:gd name="connsiteX4" fmla="*/ 9619 w 9999"/>
              <a:gd name="connsiteY4" fmla="*/ 9700 h 10250"/>
              <a:gd name="connsiteX5" fmla="*/ 9561 w 9999"/>
              <a:gd name="connsiteY5" fmla="*/ 695 h 10250"/>
              <a:gd name="connsiteX0" fmla="*/ 9562 w 10000"/>
              <a:gd name="connsiteY0" fmla="*/ 678 h 10000"/>
              <a:gd name="connsiteX1" fmla="*/ 5116 w 10000"/>
              <a:gd name="connsiteY1" fmla="*/ 347 h 10000"/>
              <a:gd name="connsiteX2" fmla="*/ 498 w 10000"/>
              <a:gd name="connsiteY2" fmla="*/ 795 h 10000"/>
              <a:gd name="connsiteX3" fmla="*/ 573 w 10000"/>
              <a:gd name="connsiteY3" fmla="*/ 9587 h 10000"/>
              <a:gd name="connsiteX4" fmla="*/ 9620 w 10000"/>
              <a:gd name="connsiteY4" fmla="*/ 9463 h 10000"/>
              <a:gd name="connsiteX5" fmla="*/ 9562 w 10000"/>
              <a:gd name="connsiteY5" fmla="*/ 678 h 10000"/>
              <a:gd name="connsiteX0" fmla="*/ 9598 w 10036"/>
              <a:gd name="connsiteY0" fmla="*/ 678 h 10408"/>
              <a:gd name="connsiteX1" fmla="*/ 5152 w 10036"/>
              <a:gd name="connsiteY1" fmla="*/ 347 h 10408"/>
              <a:gd name="connsiteX2" fmla="*/ 534 w 10036"/>
              <a:gd name="connsiteY2" fmla="*/ 795 h 10408"/>
              <a:gd name="connsiteX3" fmla="*/ 609 w 10036"/>
              <a:gd name="connsiteY3" fmla="*/ 9587 h 10408"/>
              <a:gd name="connsiteX4" fmla="*/ 5168 w 10036"/>
              <a:gd name="connsiteY4" fmla="*/ 10029 h 10408"/>
              <a:gd name="connsiteX5" fmla="*/ 9656 w 10036"/>
              <a:gd name="connsiteY5" fmla="*/ 9463 h 10408"/>
              <a:gd name="connsiteX6" fmla="*/ 9598 w 10036"/>
              <a:gd name="connsiteY6" fmla="*/ 678 h 10408"/>
              <a:gd name="connsiteX0" fmla="*/ 9598 w 10036"/>
              <a:gd name="connsiteY0" fmla="*/ 678 h 10408"/>
              <a:gd name="connsiteX1" fmla="*/ 5152 w 10036"/>
              <a:gd name="connsiteY1" fmla="*/ 347 h 10408"/>
              <a:gd name="connsiteX2" fmla="*/ 534 w 10036"/>
              <a:gd name="connsiteY2" fmla="*/ 795 h 10408"/>
              <a:gd name="connsiteX3" fmla="*/ 609 w 10036"/>
              <a:gd name="connsiteY3" fmla="*/ 9587 h 10408"/>
              <a:gd name="connsiteX4" fmla="*/ 5168 w 10036"/>
              <a:gd name="connsiteY4" fmla="*/ 10029 h 10408"/>
              <a:gd name="connsiteX5" fmla="*/ 9656 w 10036"/>
              <a:gd name="connsiteY5" fmla="*/ 9463 h 10408"/>
              <a:gd name="connsiteX6" fmla="*/ 9598 w 10036"/>
              <a:gd name="connsiteY6" fmla="*/ 678 h 10408"/>
              <a:gd name="connsiteX0" fmla="*/ 9598 w 10036"/>
              <a:gd name="connsiteY0" fmla="*/ 678 h 10408"/>
              <a:gd name="connsiteX1" fmla="*/ 5152 w 10036"/>
              <a:gd name="connsiteY1" fmla="*/ 347 h 10408"/>
              <a:gd name="connsiteX2" fmla="*/ 534 w 10036"/>
              <a:gd name="connsiteY2" fmla="*/ 795 h 10408"/>
              <a:gd name="connsiteX3" fmla="*/ 609 w 10036"/>
              <a:gd name="connsiteY3" fmla="*/ 9587 h 10408"/>
              <a:gd name="connsiteX4" fmla="*/ 5168 w 10036"/>
              <a:gd name="connsiteY4" fmla="*/ 10029 h 10408"/>
              <a:gd name="connsiteX5" fmla="*/ 9656 w 10036"/>
              <a:gd name="connsiteY5" fmla="*/ 9463 h 10408"/>
              <a:gd name="connsiteX6" fmla="*/ 9598 w 10036"/>
              <a:gd name="connsiteY6" fmla="*/ 678 h 10408"/>
              <a:gd name="connsiteX0" fmla="*/ 9604 w 10042"/>
              <a:gd name="connsiteY0" fmla="*/ 678 h 10231"/>
              <a:gd name="connsiteX1" fmla="*/ 5158 w 10042"/>
              <a:gd name="connsiteY1" fmla="*/ 347 h 10231"/>
              <a:gd name="connsiteX2" fmla="*/ 540 w 10042"/>
              <a:gd name="connsiteY2" fmla="*/ 795 h 10231"/>
              <a:gd name="connsiteX3" fmla="*/ 615 w 10042"/>
              <a:gd name="connsiteY3" fmla="*/ 9587 h 10231"/>
              <a:gd name="connsiteX4" fmla="*/ 5174 w 10042"/>
              <a:gd name="connsiteY4" fmla="*/ 10029 h 10231"/>
              <a:gd name="connsiteX5" fmla="*/ 9662 w 10042"/>
              <a:gd name="connsiteY5" fmla="*/ 9463 h 10231"/>
              <a:gd name="connsiteX6" fmla="*/ 9604 w 10042"/>
              <a:gd name="connsiteY6" fmla="*/ 678 h 10231"/>
              <a:gd name="connsiteX0" fmla="*/ 9631 w 10069"/>
              <a:gd name="connsiteY0" fmla="*/ 685 h 10297"/>
              <a:gd name="connsiteX1" fmla="*/ 5185 w 10069"/>
              <a:gd name="connsiteY1" fmla="*/ 354 h 10297"/>
              <a:gd name="connsiteX2" fmla="*/ 567 w 10069"/>
              <a:gd name="connsiteY2" fmla="*/ 802 h 10297"/>
              <a:gd name="connsiteX3" fmla="*/ 593 w 10069"/>
              <a:gd name="connsiteY3" fmla="*/ 9694 h 10297"/>
              <a:gd name="connsiteX4" fmla="*/ 5201 w 10069"/>
              <a:gd name="connsiteY4" fmla="*/ 10036 h 10297"/>
              <a:gd name="connsiteX5" fmla="*/ 9689 w 10069"/>
              <a:gd name="connsiteY5" fmla="*/ 9470 h 10297"/>
              <a:gd name="connsiteX6" fmla="*/ 9631 w 10069"/>
              <a:gd name="connsiteY6" fmla="*/ 685 h 10297"/>
              <a:gd name="connsiteX0" fmla="*/ 9642 w 10080"/>
              <a:gd name="connsiteY0" fmla="*/ 685 h 10204"/>
              <a:gd name="connsiteX1" fmla="*/ 5196 w 10080"/>
              <a:gd name="connsiteY1" fmla="*/ 354 h 10204"/>
              <a:gd name="connsiteX2" fmla="*/ 578 w 10080"/>
              <a:gd name="connsiteY2" fmla="*/ 802 h 10204"/>
              <a:gd name="connsiteX3" fmla="*/ 604 w 10080"/>
              <a:gd name="connsiteY3" fmla="*/ 9694 h 10204"/>
              <a:gd name="connsiteX4" fmla="*/ 5212 w 10080"/>
              <a:gd name="connsiteY4" fmla="*/ 10036 h 10204"/>
              <a:gd name="connsiteX5" fmla="*/ 9700 w 10080"/>
              <a:gd name="connsiteY5" fmla="*/ 9470 h 10204"/>
              <a:gd name="connsiteX6" fmla="*/ 9642 w 10080"/>
              <a:gd name="connsiteY6" fmla="*/ 685 h 10204"/>
              <a:gd name="connsiteX0" fmla="*/ 9642 w 10204"/>
              <a:gd name="connsiteY0" fmla="*/ 772 h 10409"/>
              <a:gd name="connsiteX1" fmla="*/ 5196 w 10204"/>
              <a:gd name="connsiteY1" fmla="*/ 441 h 10409"/>
              <a:gd name="connsiteX2" fmla="*/ 578 w 10204"/>
              <a:gd name="connsiteY2" fmla="*/ 889 h 10409"/>
              <a:gd name="connsiteX3" fmla="*/ 604 w 10204"/>
              <a:gd name="connsiteY3" fmla="*/ 9781 h 10409"/>
              <a:gd name="connsiteX4" fmla="*/ 5212 w 10204"/>
              <a:gd name="connsiteY4" fmla="*/ 10123 h 10409"/>
              <a:gd name="connsiteX5" fmla="*/ 9651 w 10204"/>
              <a:gd name="connsiteY5" fmla="*/ 9758 h 10409"/>
              <a:gd name="connsiteX6" fmla="*/ 9642 w 10204"/>
              <a:gd name="connsiteY6" fmla="*/ 772 h 10409"/>
              <a:gd name="connsiteX0" fmla="*/ 9642 w 10230"/>
              <a:gd name="connsiteY0" fmla="*/ 772 h 10250"/>
              <a:gd name="connsiteX1" fmla="*/ 5196 w 10230"/>
              <a:gd name="connsiteY1" fmla="*/ 441 h 10250"/>
              <a:gd name="connsiteX2" fmla="*/ 578 w 10230"/>
              <a:gd name="connsiteY2" fmla="*/ 889 h 10250"/>
              <a:gd name="connsiteX3" fmla="*/ 604 w 10230"/>
              <a:gd name="connsiteY3" fmla="*/ 9781 h 10250"/>
              <a:gd name="connsiteX4" fmla="*/ 5212 w 10230"/>
              <a:gd name="connsiteY4" fmla="*/ 10123 h 10250"/>
              <a:gd name="connsiteX5" fmla="*/ 9651 w 10230"/>
              <a:gd name="connsiteY5" fmla="*/ 9758 h 10250"/>
              <a:gd name="connsiteX6" fmla="*/ 9642 w 10230"/>
              <a:gd name="connsiteY6" fmla="*/ 772 h 10250"/>
              <a:gd name="connsiteX0" fmla="*/ 9642 w 10133"/>
              <a:gd name="connsiteY0" fmla="*/ 772 h 10250"/>
              <a:gd name="connsiteX1" fmla="*/ 5196 w 10133"/>
              <a:gd name="connsiteY1" fmla="*/ 441 h 10250"/>
              <a:gd name="connsiteX2" fmla="*/ 578 w 10133"/>
              <a:gd name="connsiteY2" fmla="*/ 889 h 10250"/>
              <a:gd name="connsiteX3" fmla="*/ 604 w 10133"/>
              <a:gd name="connsiteY3" fmla="*/ 9781 h 10250"/>
              <a:gd name="connsiteX4" fmla="*/ 5212 w 10133"/>
              <a:gd name="connsiteY4" fmla="*/ 10123 h 10250"/>
              <a:gd name="connsiteX5" fmla="*/ 9651 w 10133"/>
              <a:gd name="connsiteY5" fmla="*/ 9758 h 10250"/>
              <a:gd name="connsiteX6" fmla="*/ 9642 w 10133"/>
              <a:gd name="connsiteY6" fmla="*/ 772 h 10250"/>
              <a:gd name="connsiteX0" fmla="*/ 9642 w 10150"/>
              <a:gd name="connsiteY0" fmla="*/ 779 h 10263"/>
              <a:gd name="connsiteX1" fmla="*/ 5196 w 10150"/>
              <a:gd name="connsiteY1" fmla="*/ 448 h 10263"/>
              <a:gd name="connsiteX2" fmla="*/ 578 w 10150"/>
              <a:gd name="connsiteY2" fmla="*/ 896 h 10263"/>
              <a:gd name="connsiteX3" fmla="*/ 604 w 10150"/>
              <a:gd name="connsiteY3" fmla="*/ 9788 h 10263"/>
              <a:gd name="connsiteX4" fmla="*/ 5212 w 10150"/>
              <a:gd name="connsiteY4" fmla="*/ 10130 h 10263"/>
              <a:gd name="connsiteX5" fmla="*/ 9684 w 10150"/>
              <a:gd name="connsiteY5" fmla="*/ 9865 h 10263"/>
              <a:gd name="connsiteX6" fmla="*/ 9642 w 10150"/>
              <a:gd name="connsiteY6" fmla="*/ 779 h 10263"/>
              <a:gd name="connsiteX0" fmla="*/ 9642 w 10204"/>
              <a:gd name="connsiteY0" fmla="*/ 779 h 10257"/>
              <a:gd name="connsiteX1" fmla="*/ 5196 w 10204"/>
              <a:gd name="connsiteY1" fmla="*/ 448 h 10257"/>
              <a:gd name="connsiteX2" fmla="*/ 578 w 10204"/>
              <a:gd name="connsiteY2" fmla="*/ 896 h 10257"/>
              <a:gd name="connsiteX3" fmla="*/ 604 w 10204"/>
              <a:gd name="connsiteY3" fmla="*/ 9788 h 10257"/>
              <a:gd name="connsiteX4" fmla="*/ 5212 w 10204"/>
              <a:gd name="connsiteY4" fmla="*/ 10130 h 10257"/>
              <a:gd name="connsiteX5" fmla="*/ 9684 w 10204"/>
              <a:gd name="connsiteY5" fmla="*/ 9865 h 10257"/>
              <a:gd name="connsiteX6" fmla="*/ 9642 w 10204"/>
              <a:gd name="connsiteY6" fmla="*/ 779 h 10257"/>
              <a:gd name="connsiteX0" fmla="*/ 9642 w 10206"/>
              <a:gd name="connsiteY0" fmla="*/ 686 h 10205"/>
              <a:gd name="connsiteX1" fmla="*/ 5196 w 10206"/>
              <a:gd name="connsiteY1" fmla="*/ 355 h 10205"/>
              <a:gd name="connsiteX2" fmla="*/ 578 w 10206"/>
              <a:gd name="connsiteY2" fmla="*/ 803 h 10205"/>
              <a:gd name="connsiteX3" fmla="*/ 604 w 10206"/>
              <a:gd name="connsiteY3" fmla="*/ 9695 h 10205"/>
              <a:gd name="connsiteX4" fmla="*/ 5212 w 10206"/>
              <a:gd name="connsiteY4" fmla="*/ 10037 h 10205"/>
              <a:gd name="connsiteX5" fmla="*/ 9684 w 10206"/>
              <a:gd name="connsiteY5" fmla="*/ 9772 h 10205"/>
              <a:gd name="connsiteX6" fmla="*/ 10111 w 10206"/>
              <a:gd name="connsiteY6" fmla="*/ 5246 h 10205"/>
              <a:gd name="connsiteX7" fmla="*/ 9642 w 10206"/>
              <a:gd name="connsiteY7" fmla="*/ 686 h 10205"/>
              <a:gd name="connsiteX0" fmla="*/ 9642 w 10206"/>
              <a:gd name="connsiteY0" fmla="*/ 686 h 10205"/>
              <a:gd name="connsiteX1" fmla="*/ 5196 w 10206"/>
              <a:gd name="connsiteY1" fmla="*/ 355 h 10205"/>
              <a:gd name="connsiteX2" fmla="*/ 578 w 10206"/>
              <a:gd name="connsiteY2" fmla="*/ 803 h 10205"/>
              <a:gd name="connsiteX3" fmla="*/ 604 w 10206"/>
              <a:gd name="connsiteY3" fmla="*/ 9695 h 10205"/>
              <a:gd name="connsiteX4" fmla="*/ 5212 w 10206"/>
              <a:gd name="connsiteY4" fmla="*/ 10037 h 10205"/>
              <a:gd name="connsiteX5" fmla="*/ 9684 w 10206"/>
              <a:gd name="connsiteY5" fmla="*/ 9772 h 10205"/>
              <a:gd name="connsiteX6" fmla="*/ 10111 w 10206"/>
              <a:gd name="connsiteY6" fmla="*/ 5246 h 10205"/>
              <a:gd name="connsiteX7" fmla="*/ 9642 w 10206"/>
              <a:gd name="connsiteY7" fmla="*/ 686 h 10205"/>
              <a:gd name="connsiteX0" fmla="*/ 9642 w 10223"/>
              <a:gd name="connsiteY0" fmla="*/ 686 h 10164"/>
              <a:gd name="connsiteX1" fmla="*/ 5196 w 10223"/>
              <a:gd name="connsiteY1" fmla="*/ 355 h 10164"/>
              <a:gd name="connsiteX2" fmla="*/ 578 w 10223"/>
              <a:gd name="connsiteY2" fmla="*/ 803 h 10164"/>
              <a:gd name="connsiteX3" fmla="*/ 604 w 10223"/>
              <a:gd name="connsiteY3" fmla="*/ 9695 h 10164"/>
              <a:gd name="connsiteX4" fmla="*/ 5212 w 10223"/>
              <a:gd name="connsiteY4" fmla="*/ 10037 h 10164"/>
              <a:gd name="connsiteX5" fmla="*/ 9684 w 10223"/>
              <a:gd name="connsiteY5" fmla="*/ 9772 h 10164"/>
              <a:gd name="connsiteX6" fmla="*/ 10111 w 10223"/>
              <a:gd name="connsiteY6" fmla="*/ 5246 h 10164"/>
              <a:gd name="connsiteX7" fmla="*/ 9642 w 10223"/>
              <a:gd name="connsiteY7" fmla="*/ 686 h 10164"/>
              <a:gd name="connsiteX0" fmla="*/ 9642 w 10136"/>
              <a:gd name="connsiteY0" fmla="*/ 686 h 10164"/>
              <a:gd name="connsiteX1" fmla="*/ 5196 w 10136"/>
              <a:gd name="connsiteY1" fmla="*/ 355 h 10164"/>
              <a:gd name="connsiteX2" fmla="*/ 578 w 10136"/>
              <a:gd name="connsiteY2" fmla="*/ 803 h 10164"/>
              <a:gd name="connsiteX3" fmla="*/ 604 w 10136"/>
              <a:gd name="connsiteY3" fmla="*/ 9695 h 10164"/>
              <a:gd name="connsiteX4" fmla="*/ 5212 w 10136"/>
              <a:gd name="connsiteY4" fmla="*/ 10037 h 10164"/>
              <a:gd name="connsiteX5" fmla="*/ 9684 w 10136"/>
              <a:gd name="connsiteY5" fmla="*/ 9772 h 10164"/>
              <a:gd name="connsiteX6" fmla="*/ 10111 w 10136"/>
              <a:gd name="connsiteY6" fmla="*/ 5246 h 10164"/>
              <a:gd name="connsiteX7" fmla="*/ 9642 w 10136"/>
              <a:gd name="connsiteY7" fmla="*/ 686 h 10164"/>
              <a:gd name="connsiteX0" fmla="*/ 9642 w 10236"/>
              <a:gd name="connsiteY0" fmla="*/ 686 h 10203"/>
              <a:gd name="connsiteX1" fmla="*/ 5196 w 10236"/>
              <a:gd name="connsiteY1" fmla="*/ 355 h 10203"/>
              <a:gd name="connsiteX2" fmla="*/ 578 w 10236"/>
              <a:gd name="connsiteY2" fmla="*/ 803 h 10203"/>
              <a:gd name="connsiteX3" fmla="*/ 604 w 10236"/>
              <a:gd name="connsiteY3" fmla="*/ 9695 h 10203"/>
              <a:gd name="connsiteX4" fmla="*/ 5212 w 10236"/>
              <a:gd name="connsiteY4" fmla="*/ 10037 h 10203"/>
              <a:gd name="connsiteX5" fmla="*/ 9684 w 10236"/>
              <a:gd name="connsiteY5" fmla="*/ 9772 h 10203"/>
              <a:gd name="connsiteX6" fmla="*/ 10160 w 10236"/>
              <a:gd name="connsiteY6" fmla="*/ 5271 h 10203"/>
              <a:gd name="connsiteX7" fmla="*/ 9642 w 10236"/>
              <a:gd name="connsiteY7" fmla="*/ 686 h 10203"/>
              <a:gd name="connsiteX0" fmla="*/ 9642 w 10236"/>
              <a:gd name="connsiteY0" fmla="*/ 686 h 10203"/>
              <a:gd name="connsiteX1" fmla="*/ 5196 w 10236"/>
              <a:gd name="connsiteY1" fmla="*/ 355 h 10203"/>
              <a:gd name="connsiteX2" fmla="*/ 578 w 10236"/>
              <a:gd name="connsiteY2" fmla="*/ 803 h 10203"/>
              <a:gd name="connsiteX3" fmla="*/ 604 w 10236"/>
              <a:gd name="connsiteY3" fmla="*/ 9695 h 10203"/>
              <a:gd name="connsiteX4" fmla="*/ 5212 w 10236"/>
              <a:gd name="connsiteY4" fmla="*/ 10037 h 10203"/>
              <a:gd name="connsiteX5" fmla="*/ 9684 w 10236"/>
              <a:gd name="connsiteY5" fmla="*/ 9772 h 10203"/>
              <a:gd name="connsiteX6" fmla="*/ 10160 w 10236"/>
              <a:gd name="connsiteY6" fmla="*/ 5271 h 10203"/>
              <a:gd name="connsiteX7" fmla="*/ 9642 w 10236"/>
              <a:gd name="connsiteY7" fmla="*/ 686 h 10203"/>
              <a:gd name="connsiteX0" fmla="*/ 9642 w 10182"/>
              <a:gd name="connsiteY0" fmla="*/ 686 h 10202"/>
              <a:gd name="connsiteX1" fmla="*/ 5196 w 10182"/>
              <a:gd name="connsiteY1" fmla="*/ 355 h 10202"/>
              <a:gd name="connsiteX2" fmla="*/ 578 w 10182"/>
              <a:gd name="connsiteY2" fmla="*/ 803 h 10202"/>
              <a:gd name="connsiteX3" fmla="*/ 604 w 10182"/>
              <a:gd name="connsiteY3" fmla="*/ 9695 h 10202"/>
              <a:gd name="connsiteX4" fmla="*/ 5212 w 10182"/>
              <a:gd name="connsiteY4" fmla="*/ 10037 h 10202"/>
              <a:gd name="connsiteX5" fmla="*/ 9684 w 10182"/>
              <a:gd name="connsiteY5" fmla="*/ 9772 h 10202"/>
              <a:gd name="connsiteX6" fmla="*/ 10160 w 10182"/>
              <a:gd name="connsiteY6" fmla="*/ 5271 h 10202"/>
              <a:gd name="connsiteX7" fmla="*/ 9642 w 10182"/>
              <a:gd name="connsiteY7" fmla="*/ 686 h 10202"/>
              <a:gd name="connsiteX0" fmla="*/ 9642 w 10190"/>
              <a:gd name="connsiteY0" fmla="*/ 686 h 10164"/>
              <a:gd name="connsiteX1" fmla="*/ 5196 w 10190"/>
              <a:gd name="connsiteY1" fmla="*/ 355 h 10164"/>
              <a:gd name="connsiteX2" fmla="*/ 578 w 10190"/>
              <a:gd name="connsiteY2" fmla="*/ 803 h 10164"/>
              <a:gd name="connsiteX3" fmla="*/ 604 w 10190"/>
              <a:gd name="connsiteY3" fmla="*/ 9695 h 10164"/>
              <a:gd name="connsiteX4" fmla="*/ 5212 w 10190"/>
              <a:gd name="connsiteY4" fmla="*/ 10037 h 10164"/>
              <a:gd name="connsiteX5" fmla="*/ 9684 w 10190"/>
              <a:gd name="connsiteY5" fmla="*/ 9772 h 10164"/>
              <a:gd name="connsiteX6" fmla="*/ 10160 w 10190"/>
              <a:gd name="connsiteY6" fmla="*/ 5271 h 10164"/>
              <a:gd name="connsiteX7" fmla="*/ 9642 w 10190"/>
              <a:gd name="connsiteY7" fmla="*/ 686 h 10164"/>
              <a:gd name="connsiteX0" fmla="*/ 9642 w 10161"/>
              <a:gd name="connsiteY0" fmla="*/ 686 h 10164"/>
              <a:gd name="connsiteX1" fmla="*/ 5196 w 10161"/>
              <a:gd name="connsiteY1" fmla="*/ 355 h 10164"/>
              <a:gd name="connsiteX2" fmla="*/ 578 w 10161"/>
              <a:gd name="connsiteY2" fmla="*/ 803 h 10164"/>
              <a:gd name="connsiteX3" fmla="*/ 604 w 10161"/>
              <a:gd name="connsiteY3" fmla="*/ 9695 h 10164"/>
              <a:gd name="connsiteX4" fmla="*/ 5212 w 10161"/>
              <a:gd name="connsiteY4" fmla="*/ 10037 h 10164"/>
              <a:gd name="connsiteX5" fmla="*/ 9684 w 10161"/>
              <a:gd name="connsiteY5" fmla="*/ 9772 h 10164"/>
              <a:gd name="connsiteX6" fmla="*/ 10160 w 10161"/>
              <a:gd name="connsiteY6" fmla="*/ 5271 h 10164"/>
              <a:gd name="connsiteX7" fmla="*/ 9642 w 10161"/>
              <a:gd name="connsiteY7" fmla="*/ 686 h 10164"/>
              <a:gd name="connsiteX0" fmla="*/ 9625 w 10144"/>
              <a:gd name="connsiteY0" fmla="*/ 684 h 10149"/>
              <a:gd name="connsiteX1" fmla="*/ 5179 w 10144"/>
              <a:gd name="connsiteY1" fmla="*/ 353 h 10149"/>
              <a:gd name="connsiteX2" fmla="*/ 561 w 10144"/>
              <a:gd name="connsiteY2" fmla="*/ 801 h 10149"/>
              <a:gd name="connsiteX3" fmla="*/ 620 w 10144"/>
              <a:gd name="connsiteY3" fmla="*/ 9668 h 10149"/>
              <a:gd name="connsiteX4" fmla="*/ 5195 w 10144"/>
              <a:gd name="connsiteY4" fmla="*/ 10035 h 10149"/>
              <a:gd name="connsiteX5" fmla="*/ 9667 w 10144"/>
              <a:gd name="connsiteY5" fmla="*/ 9770 h 10149"/>
              <a:gd name="connsiteX6" fmla="*/ 10143 w 10144"/>
              <a:gd name="connsiteY6" fmla="*/ 5269 h 10149"/>
              <a:gd name="connsiteX7" fmla="*/ 9625 w 10144"/>
              <a:gd name="connsiteY7" fmla="*/ 684 h 10149"/>
              <a:gd name="connsiteX0" fmla="*/ 9625 w 10144"/>
              <a:gd name="connsiteY0" fmla="*/ 684 h 10122"/>
              <a:gd name="connsiteX1" fmla="*/ 5179 w 10144"/>
              <a:gd name="connsiteY1" fmla="*/ 353 h 10122"/>
              <a:gd name="connsiteX2" fmla="*/ 561 w 10144"/>
              <a:gd name="connsiteY2" fmla="*/ 801 h 10122"/>
              <a:gd name="connsiteX3" fmla="*/ 620 w 10144"/>
              <a:gd name="connsiteY3" fmla="*/ 9668 h 10122"/>
              <a:gd name="connsiteX4" fmla="*/ 5195 w 10144"/>
              <a:gd name="connsiteY4" fmla="*/ 10035 h 10122"/>
              <a:gd name="connsiteX5" fmla="*/ 9667 w 10144"/>
              <a:gd name="connsiteY5" fmla="*/ 9770 h 10122"/>
              <a:gd name="connsiteX6" fmla="*/ 10143 w 10144"/>
              <a:gd name="connsiteY6" fmla="*/ 5269 h 10122"/>
              <a:gd name="connsiteX7" fmla="*/ 9625 w 10144"/>
              <a:gd name="connsiteY7" fmla="*/ 684 h 10122"/>
              <a:gd name="connsiteX0" fmla="*/ 9601 w 10120"/>
              <a:gd name="connsiteY0" fmla="*/ 684 h 10446"/>
              <a:gd name="connsiteX1" fmla="*/ 5155 w 10120"/>
              <a:gd name="connsiteY1" fmla="*/ 353 h 10446"/>
              <a:gd name="connsiteX2" fmla="*/ 553 w 10120"/>
              <a:gd name="connsiteY2" fmla="*/ 801 h 10446"/>
              <a:gd name="connsiteX3" fmla="*/ 596 w 10120"/>
              <a:gd name="connsiteY3" fmla="*/ 9668 h 10446"/>
              <a:gd name="connsiteX4" fmla="*/ 5171 w 10120"/>
              <a:gd name="connsiteY4" fmla="*/ 10035 h 10446"/>
              <a:gd name="connsiteX5" fmla="*/ 9643 w 10120"/>
              <a:gd name="connsiteY5" fmla="*/ 9770 h 10446"/>
              <a:gd name="connsiteX6" fmla="*/ 10119 w 10120"/>
              <a:gd name="connsiteY6" fmla="*/ 5269 h 10446"/>
              <a:gd name="connsiteX7" fmla="*/ 9601 w 10120"/>
              <a:gd name="connsiteY7" fmla="*/ 684 h 10446"/>
              <a:gd name="connsiteX0" fmla="*/ 9599 w 10118"/>
              <a:gd name="connsiteY0" fmla="*/ 430 h 9905"/>
              <a:gd name="connsiteX1" fmla="*/ 5153 w 10118"/>
              <a:gd name="connsiteY1" fmla="*/ 99 h 9905"/>
              <a:gd name="connsiteX2" fmla="*/ 551 w 10118"/>
              <a:gd name="connsiteY2" fmla="*/ 547 h 9905"/>
              <a:gd name="connsiteX3" fmla="*/ 89 w 10118"/>
              <a:gd name="connsiteY3" fmla="*/ 4589 h 9905"/>
              <a:gd name="connsiteX4" fmla="*/ 594 w 10118"/>
              <a:gd name="connsiteY4" fmla="*/ 9414 h 9905"/>
              <a:gd name="connsiteX5" fmla="*/ 5169 w 10118"/>
              <a:gd name="connsiteY5" fmla="*/ 9781 h 9905"/>
              <a:gd name="connsiteX6" fmla="*/ 9641 w 10118"/>
              <a:gd name="connsiteY6" fmla="*/ 9516 h 9905"/>
              <a:gd name="connsiteX7" fmla="*/ 10117 w 10118"/>
              <a:gd name="connsiteY7" fmla="*/ 5015 h 9905"/>
              <a:gd name="connsiteX8" fmla="*/ 9599 w 10118"/>
              <a:gd name="connsiteY8" fmla="*/ 430 h 9905"/>
              <a:gd name="connsiteX0" fmla="*/ 9464 w 9977"/>
              <a:gd name="connsiteY0" fmla="*/ 434 h 10000"/>
              <a:gd name="connsiteX1" fmla="*/ 5070 w 9977"/>
              <a:gd name="connsiteY1" fmla="*/ 100 h 10000"/>
              <a:gd name="connsiteX2" fmla="*/ 522 w 9977"/>
              <a:gd name="connsiteY2" fmla="*/ 552 h 10000"/>
              <a:gd name="connsiteX3" fmla="*/ 65 w 9977"/>
              <a:gd name="connsiteY3" fmla="*/ 4633 h 10000"/>
              <a:gd name="connsiteX4" fmla="*/ 564 w 9977"/>
              <a:gd name="connsiteY4" fmla="*/ 9504 h 10000"/>
              <a:gd name="connsiteX5" fmla="*/ 5086 w 9977"/>
              <a:gd name="connsiteY5" fmla="*/ 9875 h 10000"/>
              <a:gd name="connsiteX6" fmla="*/ 9506 w 9977"/>
              <a:gd name="connsiteY6" fmla="*/ 9607 h 10000"/>
              <a:gd name="connsiteX7" fmla="*/ 9976 w 9977"/>
              <a:gd name="connsiteY7" fmla="*/ 5063 h 10000"/>
              <a:gd name="connsiteX8" fmla="*/ 9464 w 9977"/>
              <a:gd name="connsiteY8" fmla="*/ 434 h 10000"/>
              <a:gd name="connsiteX0" fmla="*/ 9486 w 10000"/>
              <a:gd name="connsiteY0" fmla="*/ 436 h 10002"/>
              <a:gd name="connsiteX1" fmla="*/ 5082 w 10000"/>
              <a:gd name="connsiteY1" fmla="*/ 102 h 10002"/>
              <a:gd name="connsiteX2" fmla="*/ 572 w 10000"/>
              <a:gd name="connsiteY2" fmla="*/ 377 h 10002"/>
              <a:gd name="connsiteX3" fmla="*/ 65 w 10000"/>
              <a:gd name="connsiteY3" fmla="*/ 4635 h 10002"/>
              <a:gd name="connsiteX4" fmla="*/ 565 w 10000"/>
              <a:gd name="connsiteY4" fmla="*/ 9506 h 10002"/>
              <a:gd name="connsiteX5" fmla="*/ 5098 w 10000"/>
              <a:gd name="connsiteY5" fmla="*/ 9877 h 10002"/>
              <a:gd name="connsiteX6" fmla="*/ 9528 w 10000"/>
              <a:gd name="connsiteY6" fmla="*/ 9609 h 10002"/>
              <a:gd name="connsiteX7" fmla="*/ 9999 w 10000"/>
              <a:gd name="connsiteY7" fmla="*/ 5065 h 10002"/>
              <a:gd name="connsiteX8" fmla="*/ 9486 w 10000"/>
              <a:gd name="connsiteY8" fmla="*/ 436 h 10002"/>
              <a:gd name="connsiteX0" fmla="*/ 9422 w 9936"/>
              <a:gd name="connsiteY0" fmla="*/ 436 h 9996"/>
              <a:gd name="connsiteX1" fmla="*/ 5018 w 9936"/>
              <a:gd name="connsiteY1" fmla="*/ 102 h 9996"/>
              <a:gd name="connsiteX2" fmla="*/ 508 w 9936"/>
              <a:gd name="connsiteY2" fmla="*/ 377 h 9996"/>
              <a:gd name="connsiteX3" fmla="*/ 1 w 9936"/>
              <a:gd name="connsiteY3" fmla="*/ 4635 h 9996"/>
              <a:gd name="connsiteX4" fmla="*/ 501 w 9936"/>
              <a:gd name="connsiteY4" fmla="*/ 9506 h 9996"/>
              <a:gd name="connsiteX5" fmla="*/ 5034 w 9936"/>
              <a:gd name="connsiteY5" fmla="*/ 9877 h 9996"/>
              <a:gd name="connsiteX6" fmla="*/ 9464 w 9936"/>
              <a:gd name="connsiteY6" fmla="*/ 9609 h 9996"/>
              <a:gd name="connsiteX7" fmla="*/ 9935 w 9936"/>
              <a:gd name="connsiteY7" fmla="*/ 5065 h 9996"/>
              <a:gd name="connsiteX8" fmla="*/ 9422 w 9936"/>
              <a:gd name="connsiteY8" fmla="*/ 436 h 9996"/>
              <a:gd name="connsiteX0" fmla="*/ 9483 w 9971"/>
              <a:gd name="connsiteY0" fmla="*/ 436 h 10000"/>
              <a:gd name="connsiteX1" fmla="*/ 5050 w 9971"/>
              <a:gd name="connsiteY1" fmla="*/ 102 h 10000"/>
              <a:gd name="connsiteX2" fmla="*/ 511 w 9971"/>
              <a:gd name="connsiteY2" fmla="*/ 377 h 10000"/>
              <a:gd name="connsiteX3" fmla="*/ 1 w 9971"/>
              <a:gd name="connsiteY3" fmla="*/ 4637 h 10000"/>
              <a:gd name="connsiteX4" fmla="*/ 504 w 9971"/>
              <a:gd name="connsiteY4" fmla="*/ 9510 h 10000"/>
              <a:gd name="connsiteX5" fmla="*/ 5066 w 9971"/>
              <a:gd name="connsiteY5" fmla="*/ 9881 h 10000"/>
              <a:gd name="connsiteX6" fmla="*/ 9525 w 9971"/>
              <a:gd name="connsiteY6" fmla="*/ 9613 h 10000"/>
              <a:gd name="connsiteX7" fmla="*/ 9968 w 9971"/>
              <a:gd name="connsiteY7" fmla="*/ 5067 h 10000"/>
              <a:gd name="connsiteX8" fmla="*/ 9483 w 9971"/>
              <a:gd name="connsiteY8" fmla="*/ 436 h 10000"/>
              <a:gd name="connsiteX0" fmla="*/ 9511 w 9999"/>
              <a:gd name="connsiteY0" fmla="*/ 436 h 10012"/>
              <a:gd name="connsiteX1" fmla="*/ 5065 w 9999"/>
              <a:gd name="connsiteY1" fmla="*/ 102 h 10012"/>
              <a:gd name="connsiteX2" fmla="*/ 512 w 9999"/>
              <a:gd name="connsiteY2" fmla="*/ 377 h 10012"/>
              <a:gd name="connsiteX3" fmla="*/ 1 w 9999"/>
              <a:gd name="connsiteY3" fmla="*/ 4637 h 10012"/>
              <a:gd name="connsiteX4" fmla="*/ 505 w 9999"/>
              <a:gd name="connsiteY4" fmla="*/ 9510 h 10012"/>
              <a:gd name="connsiteX5" fmla="*/ 5081 w 9999"/>
              <a:gd name="connsiteY5" fmla="*/ 9881 h 10012"/>
              <a:gd name="connsiteX6" fmla="*/ 9522 w 9999"/>
              <a:gd name="connsiteY6" fmla="*/ 9637 h 10012"/>
              <a:gd name="connsiteX7" fmla="*/ 9997 w 9999"/>
              <a:gd name="connsiteY7" fmla="*/ 5067 h 10012"/>
              <a:gd name="connsiteX8" fmla="*/ 9511 w 9999"/>
              <a:gd name="connsiteY8" fmla="*/ 436 h 10012"/>
              <a:gd name="connsiteX0" fmla="*/ 9512 w 10003"/>
              <a:gd name="connsiteY0" fmla="*/ 435 h 10000"/>
              <a:gd name="connsiteX1" fmla="*/ 5066 w 10003"/>
              <a:gd name="connsiteY1" fmla="*/ 102 h 10000"/>
              <a:gd name="connsiteX2" fmla="*/ 512 w 10003"/>
              <a:gd name="connsiteY2" fmla="*/ 377 h 10000"/>
              <a:gd name="connsiteX3" fmla="*/ 1 w 10003"/>
              <a:gd name="connsiteY3" fmla="*/ 4631 h 10000"/>
              <a:gd name="connsiteX4" fmla="*/ 505 w 10003"/>
              <a:gd name="connsiteY4" fmla="*/ 9499 h 10000"/>
              <a:gd name="connsiteX5" fmla="*/ 5082 w 10003"/>
              <a:gd name="connsiteY5" fmla="*/ 9869 h 10000"/>
              <a:gd name="connsiteX6" fmla="*/ 9523 w 10003"/>
              <a:gd name="connsiteY6" fmla="*/ 9625 h 10000"/>
              <a:gd name="connsiteX7" fmla="*/ 9998 w 10003"/>
              <a:gd name="connsiteY7" fmla="*/ 5061 h 10000"/>
              <a:gd name="connsiteX8" fmla="*/ 9512 w 10003"/>
              <a:gd name="connsiteY8" fmla="*/ 435 h 10000"/>
              <a:gd name="connsiteX0" fmla="*/ 9512 w 10003"/>
              <a:gd name="connsiteY0" fmla="*/ 435 h 10000"/>
              <a:gd name="connsiteX1" fmla="*/ 5066 w 10003"/>
              <a:gd name="connsiteY1" fmla="*/ 102 h 10000"/>
              <a:gd name="connsiteX2" fmla="*/ 512 w 10003"/>
              <a:gd name="connsiteY2" fmla="*/ 377 h 10000"/>
              <a:gd name="connsiteX3" fmla="*/ 1 w 10003"/>
              <a:gd name="connsiteY3" fmla="*/ 4631 h 10000"/>
              <a:gd name="connsiteX4" fmla="*/ 505 w 10003"/>
              <a:gd name="connsiteY4" fmla="*/ 9499 h 10000"/>
              <a:gd name="connsiteX5" fmla="*/ 5082 w 10003"/>
              <a:gd name="connsiteY5" fmla="*/ 9869 h 10000"/>
              <a:gd name="connsiteX6" fmla="*/ 9523 w 10003"/>
              <a:gd name="connsiteY6" fmla="*/ 9625 h 10000"/>
              <a:gd name="connsiteX7" fmla="*/ 9998 w 10003"/>
              <a:gd name="connsiteY7" fmla="*/ 5061 h 10000"/>
              <a:gd name="connsiteX8" fmla="*/ 9512 w 10003"/>
              <a:gd name="connsiteY8" fmla="*/ 435 h 10000"/>
              <a:gd name="connsiteX0" fmla="*/ 9577 w 10068"/>
              <a:gd name="connsiteY0" fmla="*/ 435 h 9994"/>
              <a:gd name="connsiteX1" fmla="*/ 5131 w 10068"/>
              <a:gd name="connsiteY1" fmla="*/ 102 h 9994"/>
              <a:gd name="connsiteX2" fmla="*/ 577 w 10068"/>
              <a:gd name="connsiteY2" fmla="*/ 377 h 9994"/>
              <a:gd name="connsiteX3" fmla="*/ 66 w 10068"/>
              <a:gd name="connsiteY3" fmla="*/ 4631 h 9994"/>
              <a:gd name="connsiteX4" fmla="*/ 570 w 10068"/>
              <a:gd name="connsiteY4" fmla="*/ 9499 h 9994"/>
              <a:gd name="connsiteX5" fmla="*/ 5162 w 10068"/>
              <a:gd name="connsiteY5" fmla="*/ 9845 h 9994"/>
              <a:gd name="connsiteX6" fmla="*/ 9588 w 10068"/>
              <a:gd name="connsiteY6" fmla="*/ 9625 h 9994"/>
              <a:gd name="connsiteX7" fmla="*/ 10063 w 10068"/>
              <a:gd name="connsiteY7" fmla="*/ 5061 h 9994"/>
              <a:gd name="connsiteX8" fmla="*/ 9577 w 10068"/>
              <a:gd name="connsiteY8" fmla="*/ 435 h 9994"/>
              <a:gd name="connsiteX0" fmla="*/ 9447 w 9935"/>
              <a:gd name="connsiteY0" fmla="*/ 435 h 10084"/>
              <a:gd name="connsiteX1" fmla="*/ 5031 w 9935"/>
              <a:gd name="connsiteY1" fmla="*/ 102 h 10084"/>
              <a:gd name="connsiteX2" fmla="*/ 508 w 9935"/>
              <a:gd name="connsiteY2" fmla="*/ 377 h 10084"/>
              <a:gd name="connsiteX3" fmla="*/ 1 w 9935"/>
              <a:gd name="connsiteY3" fmla="*/ 4634 h 10084"/>
              <a:gd name="connsiteX4" fmla="*/ 501 w 9935"/>
              <a:gd name="connsiteY4" fmla="*/ 9505 h 10084"/>
              <a:gd name="connsiteX5" fmla="*/ 5062 w 9935"/>
              <a:gd name="connsiteY5" fmla="*/ 9851 h 10084"/>
              <a:gd name="connsiteX6" fmla="*/ 9458 w 9935"/>
              <a:gd name="connsiteY6" fmla="*/ 9631 h 10084"/>
              <a:gd name="connsiteX7" fmla="*/ 9930 w 9935"/>
              <a:gd name="connsiteY7" fmla="*/ 5064 h 10084"/>
              <a:gd name="connsiteX8" fmla="*/ 9447 w 9935"/>
              <a:gd name="connsiteY8" fmla="*/ 435 h 10084"/>
              <a:gd name="connsiteX0" fmla="*/ 9509 w 10000"/>
              <a:gd name="connsiteY0" fmla="*/ 431 h 10000"/>
              <a:gd name="connsiteX1" fmla="*/ 5064 w 10000"/>
              <a:gd name="connsiteY1" fmla="*/ 101 h 10000"/>
              <a:gd name="connsiteX2" fmla="*/ 511 w 10000"/>
              <a:gd name="connsiteY2" fmla="*/ 374 h 10000"/>
              <a:gd name="connsiteX3" fmla="*/ 1 w 10000"/>
              <a:gd name="connsiteY3" fmla="*/ 4595 h 10000"/>
              <a:gd name="connsiteX4" fmla="*/ 504 w 10000"/>
              <a:gd name="connsiteY4" fmla="*/ 9426 h 10000"/>
              <a:gd name="connsiteX5" fmla="*/ 5095 w 10000"/>
              <a:gd name="connsiteY5" fmla="*/ 9769 h 10000"/>
              <a:gd name="connsiteX6" fmla="*/ 9520 w 10000"/>
              <a:gd name="connsiteY6" fmla="*/ 9551 h 10000"/>
              <a:gd name="connsiteX7" fmla="*/ 9995 w 10000"/>
              <a:gd name="connsiteY7" fmla="*/ 5022 h 10000"/>
              <a:gd name="connsiteX8" fmla="*/ 9509 w 10000"/>
              <a:gd name="connsiteY8" fmla="*/ 431 h 10000"/>
              <a:gd name="connsiteX0" fmla="*/ 9509 w 10000"/>
              <a:gd name="connsiteY0" fmla="*/ 431 h 9855"/>
              <a:gd name="connsiteX1" fmla="*/ 5064 w 10000"/>
              <a:gd name="connsiteY1" fmla="*/ 101 h 9855"/>
              <a:gd name="connsiteX2" fmla="*/ 511 w 10000"/>
              <a:gd name="connsiteY2" fmla="*/ 374 h 9855"/>
              <a:gd name="connsiteX3" fmla="*/ 1 w 10000"/>
              <a:gd name="connsiteY3" fmla="*/ 4595 h 9855"/>
              <a:gd name="connsiteX4" fmla="*/ 504 w 10000"/>
              <a:gd name="connsiteY4" fmla="*/ 9426 h 9855"/>
              <a:gd name="connsiteX5" fmla="*/ 5095 w 10000"/>
              <a:gd name="connsiteY5" fmla="*/ 9769 h 9855"/>
              <a:gd name="connsiteX6" fmla="*/ 9520 w 10000"/>
              <a:gd name="connsiteY6" fmla="*/ 9551 h 9855"/>
              <a:gd name="connsiteX7" fmla="*/ 9995 w 10000"/>
              <a:gd name="connsiteY7" fmla="*/ 5022 h 9855"/>
              <a:gd name="connsiteX8" fmla="*/ 9509 w 10000"/>
              <a:gd name="connsiteY8" fmla="*/ 431 h 9855"/>
              <a:gd name="connsiteX0" fmla="*/ 9509 w 10000"/>
              <a:gd name="connsiteY0" fmla="*/ 437 h 10097"/>
              <a:gd name="connsiteX1" fmla="*/ 5064 w 10000"/>
              <a:gd name="connsiteY1" fmla="*/ 102 h 10097"/>
              <a:gd name="connsiteX2" fmla="*/ 511 w 10000"/>
              <a:gd name="connsiteY2" fmla="*/ 380 h 10097"/>
              <a:gd name="connsiteX3" fmla="*/ 1 w 10000"/>
              <a:gd name="connsiteY3" fmla="*/ 4663 h 10097"/>
              <a:gd name="connsiteX4" fmla="*/ 504 w 10000"/>
              <a:gd name="connsiteY4" fmla="*/ 9565 h 10097"/>
              <a:gd name="connsiteX5" fmla="*/ 5095 w 10000"/>
              <a:gd name="connsiteY5" fmla="*/ 9913 h 10097"/>
              <a:gd name="connsiteX6" fmla="*/ 9520 w 10000"/>
              <a:gd name="connsiteY6" fmla="*/ 9692 h 10097"/>
              <a:gd name="connsiteX7" fmla="*/ 9995 w 10000"/>
              <a:gd name="connsiteY7" fmla="*/ 5096 h 10097"/>
              <a:gd name="connsiteX8" fmla="*/ 9509 w 10000"/>
              <a:gd name="connsiteY8" fmla="*/ 437 h 10097"/>
              <a:gd name="connsiteX0" fmla="*/ 9518 w 10009"/>
              <a:gd name="connsiteY0" fmla="*/ 437 h 10052"/>
              <a:gd name="connsiteX1" fmla="*/ 5073 w 10009"/>
              <a:gd name="connsiteY1" fmla="*/ 102 h 10052"/>
              <a:gd name="connsiteX2" fmla="*/ 520 w 10009"/>
              <a:gd name="connsiteY2" fmla="*/ 380 h 10052"/>
              <a:gd name="connsiteX3" fmla="*/ 10 w 10009"/>
              <a:gd name="connsiteY3" fmla="*/ 4663 h 10052"/>
              <a:gd name="connsiteX4" fmla="*/ 391 w 10009"/>
              <a:gd name="connsiteY4" fmla="*/ 9493 h 10052"/>
              <a:gd name="connsiteX5" fmla="*/ 5104 w 10009"/>
              <a:gd name="connsiteY5" fmla="*/ 9913 h 10052"/>
              <a:gd name="connsiteX6" fmla="*/ 9529 w 10009"/>
              <a:gd name="connsiteY6" fmla="*/ 9692 h 10052"/>
              <a:gd name="connsiteX7" fmla="*/ 10004 w 10009"/>
              <a:gd name="connsiteY7" fmla="*/ 5096 h 10052"/>
              <a:gd name="connsiteX8" fmla="*/ 9518 w 10009"/>
              <a:gd name="connsiteY8" fmla="*/ 437 h 10052"/>
              <a:gd name="connsiteX0" fmla="*/ 9518 w 10009"/>
              <a:gd name="connsiteY0" fmla="*/ 437 h 10052"/>
              <a:gd name="connsiteX1" fmla="*/ 5073 w 10009"/>
              <a:gd name="connsiteY1" fmla="*/ 102 h 10052"/>
              <a:gd name="connsiteX2" fmla="*/ 520 w 10009"/>
              <a:gd name="connsiteY2" fmla="*/ 380 h 10052"/>
              <a:gd name="connsiteX3" fmla="*/ 10 w 10009"/>
              <a:gd name="connsiteY3" fmla="*/ 4663 h 10052"/>
              <a:gd name="connsiteX4" fmla="*/ 391 w 10009"/>
              <a:gd name="connsiteY4" fmla="*/ 9493 h 10052"/>
              <a:gd name="connsiteX5" fmla="*/ 5104 w 10009"/>
              <a:gd name="connsiteY5" fmla="*/ 9913 h 10052"/>
              <a:gd name="connsiteX6" fmla="*/ 9529 w 10009"/>
              <a:gd name="connsiteY6" fmla="*/ 9692 h 10052"/>
              <a:gd name="connsiteX7" fmla="*/ 10004 w 10009"/>
              <a:gd name="connsiteY7" fmla="*/ 5096 h 10052"/>
              <a:gd name="connsiteX8" fmla="*/ 9518 w 10009"/>
              <a:gd name="connsiteY8" fmla="*/ 437 h 10052"/>
              <a:gd name="connsiteX0" fmla="*/ 9518 w 10009"/>
              <a:gd name="connsiteY0" fmla="*/ 437 h 10052"/>
              <a:gd name="connsiteX1" fmla="*/ 5073 w 10009"/>
              <a:gd name="connsiteY1" fmla="*/ 102 h 10052"/>
              <a:gd name="connsiteX2" fmla="*/ 520 w 10009"/>
              <a:gd name="connsiteY2" fmla="*/ 380 h 10052"/>
              <a:gd name="connsiteX3" fmla="*/ 10 w 10009"/>
              <a:gd name="connsiteY3" fmla="*/ 4663 h 10052"/>
              <a:gd name="connsiteX4" fmla="*/ 391 w 10009"/>
              <a:gd name="connsiteY4" fmla="*/ 9493 h 10052"/>
              <a:gd name="connsiteX5" fmla="*/ 5104 w 10009"/>
              <a:gd name="connsiteY5" fmla="*/ 9913 h 10052"/>
              <a:gd name="connsiteX6" fmla="*/ 9529 w 10009"/>
              <a:gd name="connsiteY6" fmla="*/ 9692 h 10052"/>
              <a:gd name="connsiteX7" fmla="*/ 10004 w 10009"/>
              <a:gd name="connsiteY7" fmla="*/ 5096 h 10052"/>
              <a:gd name="connsiteX8" fmla="*/ 9518 w 10009"/>
              <a:gd name="connsiteY8" fmla="*/ 437 h 10052"/>
              <a:gd name="connsiteX0" fmla="*/ 9518 w 10009"/>
              <a:gd name="connsiteY0" fmla="*/ 484 h 10099"/>
              <a:gd name="connsiteX1" fmla="*/ 5073 w 10009"/>
              <a:gd name="connsiteY1" fmla="*/ 149 h 10099"/>
              <a:gd name="connsiteX2" fmla="*/ 520 w 10009"/>
              <a:gd name="connsiteY2" fmla="*/ 355 h 10099"/>
              <a:gd name="connsiteX3" fmla="*/ 10 w 10009"/>
              <a:gd name="connsiteY3" fmla="*/ 4710 h 10099"/>
              <a:gd name="connsiteX4" fmla="*/ 391 w 10009"/>
              <a:gd name="connsiteY4" fmla="*/ 9540 h 10099"/>
              <a:gd name="connsiteX5" fmla="*/ 5104 w 10009"/>
              <a:gd name="connsiteY5" fmla="*/ 9960 h 10099"/>
              <a:gd name="connsiteX6" fmla="*/ 9529 w 10009"/>
              <a:gd name="connsiteY6" fmla="*/ 9739 h 10099"/>
              <a:gd name="connsiteX7" fmla="*/ 10004 w 10009"/>
              <a:gd name="connsiteY7" fmla="*/ 5143 h 10099"/>
              <a:gd name="connsiteX8" fmla="*/ 9518 w 10009"/>
              <a:gd name="connsiteY8" fmla="*/ 484 h 10099"/>
              <a:gd name="connsiteX0" fmla="*/ 9518 w 10009"/>
              <a:gd name="connsiteY0" fmla="*/ 436 h 10051"/>
              <a:gd name="connsiteX1" fmla="*/ 5073 w 10009"/>
              <a:gd name="connsiteY1" fmla="*/ 101 h 10051"/>
              <a:gd name="connsiteX2" fmla="*/ 520 w 10009"/>
              <a:gd name="connsiteY2" fmla="*/ 307 h 10051"/>
              <a:gd name="connsiteX3" fmla="*/ 10 w 10009"/>
              <a:gd name="connsiteY3" fmla="*/ 4662 h 10051"/>
              <a:gd name="connsiteX4" fmla="*/ 391 w 10009"/>
              <a:gd name="connsiteY4" fmla="*/ 9492 h 10051"/>
              <a:gd name="connsiteX5" fmla="*/ 5104 w 10009"/>
              <a:gd name="connsiteY5" fmla="*/ 9912 h 10051"/>
              <a:gd name="connsiteX6" fmla="*/ 9529 w 10009"/>
              <a:gd name="connsiteY6" fmla="*/ 9691 h 10051"/>
              <a:gd name="connsiteX7" fmla="*/ 10004 w 10009"/>
              <a:gd name="connsiteY7" fmla="*/ 5095 h 10051"/>
              <a:gd name="connsiteX8" fmla="*/ 9518 w 10009"/>
              <a:gd name="connsiteY8" fmla="*/ 436 h 10051"/>
              <a:gd name="connsiteX0" fmla="*/ 9646 w 10137"/>
              <a:gd name="connsiteY0" fmla="*/ 436 h 10051"/>
              <a:gd name="connsiteX1" fmla="*/ 5201 w 10137"/>
              <a:gd name="connsiteY1" fmla="*/ 101 h 10051"/>
              <a:gd name="connsiteX2" fmla="*/ 648 w 10137"/>
              <a:gd name="connsiteY2" fmla="*/ 307 h 10051"/>
              <a:gd name="connsiteX3" fmla="*/ 2 w 10137"/>
              <a:gd name="connsiteY3" fmla="*/ 4855 h 10051"/>
              <a:gd name="connsiteX4" fmla="*/ 519 w 10137"/>
              <a:gd name="connsiteY4" fmla="*/ 9492 h 10051"/>
              <a:gd name="connsiteX5" fmla="*/ 5232 w 10137"/>
              <a:gd name="connsiteY5" fmla="*/ 9912 h 10051"/>
              <a:gd name="connsiteX6" fmla="*/ 9657 w 10137"/>
              <a:gd name="connsiteY6" fmla="*/ 9691 h 10051"/>
              <a:gd name="connsiteX7" fmla="*/ 10132 w 10137"/>
              <a:gd name="connsiteY7" fmla="*/ 5095 h 10051"/>
              <a:gd name="connsiteX8" fmla="*/ 9646 w 10137"/>
              <a:gd name="connsiteY8" fmla="*/ 436 h 10051"/>
              <a:gd name="connsiteX0" fmla="*/ 9647 w 10138"/>
              <a:gd name="connsiteY0" fmla="*/ 436 h 10051"/>
              <a:gd name="connsiteX1" fmla="*/ 5202 w 10138"/>
              <a:gd name="connsiteY1" fmla="*/ 101 h 10051"/>
              <a:gd name="connsiteX2" fmla="*/ 479 w 10138"/>
              <a:gd name="connsiteY2" fmla="*/ 350 h 10051"/>
              <a:gd name="connsiteX3" fmla="*/ 3 w 10138"/>
              <a:gd name="connsiteY3" fmla="*/ 4855 h 10051"/>
              <a:gd name="connsiteX4" fmla="*/ 520 w 10138"/>
              <a:gd name="connsiteY4" fmla="*/ 9492 h 10051"/>
              <a:gd name="connsiteX5" fmla="*/ 5233 w 10138"/>
              <a:gd name="connsiteY5" fmla="*/ 9912 h 10051"/>
              <a:gd name="connsiteX6" fmla="*/ 9658 w 10138"/>
              <a:gd name="connsiteY6" fmla="*/ 9691 h 10051"/>
              <a:gd name="connsiteX7" fmla="*/ 10133 w 10138"/>
              <a:gd name="connsiteY7" fmla="*/ 5095 h 10051"/>
              <a:gd name="connsiteX8" fmla="*/ 9647 w 10138"/>
              <a:gd name="connsiteY8" fmla="*/ 436 h 10051"/>
              <a:gd name="connsiteX0" fmla="*/ 9647 w 10138"/>
              <a:gd name="connsiteY0" fmla="*/ 444 h 10059"/>
              <a:gd name="connsiteX1" fmla="*/ 5202 w 10138"/>
              <a:gd name="connsiteY1" fmla="*/ 109 h 10059"/>
              <a:gd name="connsiteX2" fmla="*/ 479 w 10138"/>
              <a:gd name="connsiteY2" fmla="*/ 358 h 10059"/>
              <a:gd name="connsiteX3" fmla="*/ 3 w 10138"/>
              <a:gd name="connsiteY3" fmla="*/ 4863 h 10059"/>
              <a:gd name="connsiteX4" fmla="*/ 520 w 10138"/>
              <a:gd name="connsiteY4" fmla="*/ 9500 h 10059"/>
              <a:gd name="connsiteX5" fmla="*/ 5233 w 10138"/>
              <a:gd name="connsiteY5" fmla="*/ 9920 h 10059"/>
              <a:gd name="connsiteX6" fmla="*/ 9658 w 10138"/>
              <a:gd name="connsiteY6" fmla="*/ 9699 h 10059"/>
              <a:gd name="connsiteX7" fmla="*/ 10133 w 10138"/>
              <a:gd name="connsiteY7" fmla="*/ 5103 h 10059"/>
              <a:gd name="connsiteX8" fmla="*/ 9647 w 10138"/>
              <a:gd name="connsiteY8" fmla="*/ 444 h 10059"/>
              <a:gd name="connsiteX0" fmla="*/ 9647 w 10138"/>
              <a:gd name="connsiteY0" fmla="*/ 444 h 10059"/>
              <a:gd name="connsiteX1" fmla="*/ 5202 w 10138"/>
              <a:gd name="connsiteY1" fmla="*/ 109 h 10059"/>
              <a:gd name="connsiteX2" fmla="*/ 479 w 10138"/>
              <a:gd name="connsiteY2" fmla="*/ 358 h 10059"/>
              <a:gd name="connsiteX3" fmla="*/ 3 w 10138"/>
              <a:gd name="connsiteY3" fmla="*/ 4863 h 10059"/>
              <a:gd name="connsiteX4" fmla="*/ 520 w 10138"/>
              <a:gd name="connsiteY4" fmla="*/ 9500 h 10059"/>
              <a:gd name="connsiteX5" fmla="*/ 5233 w 10138"/>
              <a:gd name="connsiteY5" fmla="*/ 9920 h 10059"/>
              <a:gd name="connsiteX6" fmla="*/ 9658 w 10138"/>
              <a:gd name="connsiteY6" fmla="*/ 9699 h 10059"/>
              <a:gd name="connsiteX7" fmla="*/ 10133 w 10138"/>
              <a:gd name="connsiteY7" fmla="*/ 5103 h 10059"/>
              <a:gd name="connsiteX8" fmla="*/ 9647 w 10138"/>
              <a:gd name="connsiteY8" fmla="*/ 444 h 10059"/>
              <a:gd name="connsiteX0" fmla="*/ 9647 w 10138"/>
              <a:gd name="connsiteY0" fmla="*/ 489 h 10104"/>
              <a:gd name="connsiteX1" fmla="*/ 4976 w 10138"/>
              <a:gd name="connsiteY1" fmla="*/ 47 h 10104"/>
              <a:gd name="connsiteX2" fmla="*/ 479 w 10138"/>
              <a:gd name="connsiteY2" fmla="*/ 403 h 10104"/>
              <a:gd name="connsiteX3" fmla="*/ 3 w 10138"/>
              <a:gd name="connsiteY3" fmla="*/ 4908 h 10104"/>
              <a:gd name="connsiteX4" fmla="*/ 520 w 10138"/>
              <a:gd name="connsiteY4" fmla="*/ 9545 h 10104"/>
              <a:gd name="connsiteX5" fmla="*/ 5233 w 10138"/>
              <a:gd name="connsiteY5" fmla="*/ 9965 h 10104"/>
              <a:gd name="connsiteX6" fmla="*/ 9658 w 10138"/>
              <a:gd name="connsiteY6" fmla="*/ 9744 h 10104"/>
              <a:gd name="connsiteX7" fmla="*/ 10133 w 10138"/>
              <a:gd name="connsiteY7" fmla="*/ 5148 h 10104"/>
              <a:gd name="connsiteX8" fmla="*/ 9647 w 10138"/>
              <a:gd name="connsiteY8" fmla="*/ 489 h 10104"/>
              <a:gd name="connsiteX0" fmla="*/ 9783 w 10174"/>
              <a:gd name="connsiteY0" fmla="*/ 464 h 10122"/>
              <a:gd name="connsiteX1" fmla="*/ 4976 w 10174"/>
              <a:gd name="connsiteY1" fmla="*/ 65 h 10122"/>
              <a:gd name="connsiteX2" fmla="*/ 479 w 10174"/>
              <a:gd name="connsiteY2" fmla="*/ 421 h 10122"/>
              <a:gd name="connsiteX3" fmla="*/ 3 w 10174"/>
              <a:gd name="connsiteY3" fmla="*/ 4926 h 10122"/>
              <a:gd name="connsiteX4" fmla="*/ 520 w 10174"/>
              <a:gd name="connsiteY4" fmla="*/ 9563 h 10122"/>
              <a:gd name="connsiteX5" fmla="*/ 5233 w 10174"/>
              <a:gd name="connsiteY5" fmla="*/ 9983 h 10122"/>
              <a:gd name="connsiteX6" fmla="*/ 9658 w 10174"/>
              <a:gd name="connsiteY6" fmla="*/ 9762 h 10122"/>
              <a:gd name="connsiteX7" fmla="*/ 10133 w 10174"/>
              <a:gd name="connsiteY7" fmla="*/ 5166 h 10122"/>
              <a:gd name="connsiteX8" fmla="*/ 9783 w 10174"/>
              <a:gd name="connsiteY8" fmla="*/ 464 h 10122"/>
              <a:gd name="connsiteX0" fmla="*/ 9783 w 10325"/>
              <a:gd name="connsiteY0" fmla="*/ 464 h 10122"/>
              <a:gd name="connsiteX1" fmla="*/ 4976 w 10325"/>
              <a:gd name="connsiteY1" fmla="*/ 65 h 10122"/>
              <a:gd name="connsiteX2" fmla="*/ 479 w 10325"/>
              <a:gd name="connsiteY2" fmla="*/ 421 h 10122"/>
              <a:gd name="connsiteX3" fmla="*/ 3 w 10325"/>
              <a:gd name="connsiteY3" fmla="*/ 4926 h 10122"/>
              <a:gd name="connsiteX4" fmla="*/ 520 w 10325"/>
              <a:gd name="connsiteY4" fmla="*/ 9563 h 10122"/>
              <a:gd name="connsiteX5" fmla="*/ 5233 w 10325"/>
              <a:gd name="connsiteY5" fmla="*/ 9983 h 10122"/>
              <a:gd name="connsiteX6" fmla="*/ 9658 w 10325"/>
              <a:gd name="connsiteY6" fmla="*/ 9762 h 10122"/>
              <a:gd name="connsiteX7" fmla="*/ 10325 w 10325"/>
              <a:gd name="connsiteY7" fmla="*/ 4952 h 10122"/>
              <a:gd name="connsiteX8" fmla="*/ 9783 w 10325"/>
              <a:gd name="connsiteY8" fmla="*/ 464 h 10122"/>
              <a:gd name="connsiteX0" fmla="*/ 9783 w 10364"/>
              <a:gd name="connsiteY0" fmla="*/ 464 h 10136"/>
              <a:gd name="connsiteX1" fmla="*/ 4976 w 10364"/>
              <a:gd name="connsiteY1" fmla="*/ 65 h 10136"/>
              <a:gd name="connsiteX2" fmla="*/ 479 w 10364"/>
              <a:gd name="connsiteY2" fmla="*/ 421 h 10136"/>
              <a:gd name="connsiteX3" fmla="*/ 3 w 10364"/>
              <a:gd name="connsiteY3" fmla="*/ 4926 h 10136"/>
              <a:gd name="connsiteX4" fmla="*/ 520 w 10364"/>
              <a:gd name="connsiteY4" fmla="*/ 9563 h 10136"/>
              <a:gd name="connsiteX5" fmla="*/ 5233 w 10364"/>
              <a:gd name="connsiteY5" fmla="*/ 9983 h 10136"/>
              <a:gd name="connsiteX6" fmla="*/ 9986 w 10364"/>
              <a:gd name="connsiteY6" fmla="*/ 9527 h 10136"/>
              <a:gd name="connsiteX7" fmla="*/ 10325 w 10364"/>
              <a:gd name="connsiteY7" fmla="*/ 4952 h 10136"/>
              <a:gd name="connsiteX8" fmla="*/ 9783 w 10364"/>
              <a:gd name="connsiteY8" fmla="*/ 464 h 10136"/>
              <a:gd name="connsiteX0" fmla="*/ 9783 w 10325"/>
              <a:gd name="connsiteY0" fmla="*/ 464 h 10136"/>
              <a:gd name="connsiteX1" fmla="*/ 4976 w 10325"/>
              <a:gd name="connsiteY1" fmla="*/ 65 h 10136"/>
              <a:gd name="connsiteX2" fmla="*/ 479 w 10325"/>
              <a:gd name="connsiteY2" fmla="*/ 421 h 10136"/>
              <a:gd name="connsiteX3" fmla="*/ 3 w 10325"/>
              <a:gd name="connsiteY3" fmla="*/ 4926 h 10136"/>
              <a:gd name="connsiteX4" fmla="*/ 520 w 10325"/>
              <a:gd name="connsiteY4" fmla="*/ 9563 h 10136"/>
              <a:gd name="connsiteX5" fmla="*/ 5233 w 10325"/>
              <a:gd name="connsiteY5" fmla="*/ 9983 h 10136"/>
              <a:gd name="connsiteX6" fmla="*/ 9986 w 10325"/>
              <a:gd name="connsiteY6" fmla="*/ 9527 h 10136"/>
              <a:gd name="connsiteX7" fmla="*/ 10325 w 10325"/>
              <a:gd name="connsiteY7" fmla="*/ 4952 h 10136"/>
              <a:gd name="connsiteX8" fmla="*/ 9783 w 10325"/>
              <a:gd name="connsiteY8" fmla="*/ 464 h 10136"/>
              <a:gd name="connsiteX0" fmla="*/ 9783 w 10325"/>
              <a:gd name="connsiteY0" fmla="*/ 464 h 10136"/>
              <a:gd name="connsiteX1" fmla="*/ 4976 w 10325"/>
              <a:gd name="connsiteY1" fmla="*/ 65 h 10136"/>
              <a:gd name="connsiteX2" fmla="*/ 479 w 10325"/>
              <a:gd name="connsiteY2" fmla="*/ 421 h 10136"/>
              <a:gd name="connsiteX3" fmla="*/ 3 w 10325"/>
              <a:gd name="connsiteY3" fmla="*/ 4926 h 10136"/>
              <a:gd name="connsiteX4" fmla="*/ 520 w 10325"/>
              <a:gd name="connsiteY4" fmla="*/ 9563 h 10136"/>
              <a:gd name="connsiteX5" fmla="*/ 5233 w 10325"/>
              <a:gd name="connsiteY5" fmla="*/ 9983 h 10136"/>
              <a:gd name="connsiteX6" fmla="*/ 9986 w 10325"/>
              <a:gd name="connsiteY6" fmla="*/ 9527 h 10136"/>
              <a:gd name="connsiteX7" fmla="*/ 10325 w 10325"/>
              <a:gd name="connsiteY7" fmla="*/ 4952 h 10136"/>
              <a:gd name="connsiteX8" fmla="*/ 9783 w 10325"/>
              <a:gd name="connsiteY8" fmla="*/ 464 h 10136"/>
              <a:gd name="connsiteX0" fmla="*/ 9783 w 10325"/>
              <a:gd name="connsiteY0" fmla="*/ 464 h 10136"/>
              <a:gd name="connsiteX1" fmla="*/ 4976 w 10325"/>
              <a:gd name="connsiteY1" fmla="*/ 65 h 10136"/>
              <a:gd name="connsiteX2" fmla="*/ 479 w 10325"/>
              <a:gd name="connsiteY2" fmla="*/ 421 h 10136"/>
              <a:gd name="connsiteX3" fmla="*/ 3 w 10325"/>
              <a:gd name="connsiteY3" fmla="*/ 4926 h 10136"/>
              <a:gd name="connsiteX4" fmla="*/ 520 w 10325"/>
              <a:gd name="connsiteY4" fmla="*/ 9563 h 10136"/>
              <a:gd name="connsiteX5" fmla="*/ 5233 w 10325"/>
              <a:gd name="connsiteY5" fmla="*/ 9983 h 10136"/>
              <a:gd name="connsiteX6" fmla="*/ 9986 w 10325"/>
              <a:gd name="connsiteY6" fmla="*/ 9527 h 10136"/>
              <a:gd name="connsiteX7" fmla="*/ 10325 w 10325"/>
              <a:gd name="connsiteY7" fmla="*/ 4952 h 10136"/>
              <a:gd name="connsiteX8" fmla="*/ 9783 w 10325"/>
              <a:gd name="connsiteY8" fmla="*/ 464 h 10136"/>
              <a:gd name="connsiteX0" fmla="*/ 9783 w 10325"/>
              <a:gd name="connsiteY0" fmla="*/ 464 h 10136"/>
              <a:gd name="connsiteX1" fmla="*/ 4976 w 10325"/>
              <a:gd name="connsiteY1" fmla="*/ 65 h 10136"/>
              <a:gd name="connsiteX2" fmla="*/ 479 w 10325"/>
              <a:gd name="connsiteY2" fmla="*/ 421 h 10136"/>
              <a:gd name="connsiteX3" fmla="*/ 3 w 10325"/>
              <a:gd name="connsiteY3" fmla="*/ 4926 h 10136"/>
              <a:gd name="connsiteX4" fmla="*/ 520 w 10325"/>
              <a:gd name="connsiteY4" fmla="*/ 9563 h 10136"/>
              <a:gd name="connsiteX5" fmla="*/ 5233 w 10325"/>
              <a:gd name="connsiteY5" fmla="*/ 9983 h 10136"/>
              <a:gd name="connsiteX6" fmla="*/ 9986 w 10325"/>
              <a:gd name="connsiteY6" fmla="*/ 9527 h 10136"/>
              <a:gd name="connsiteX7" fmla="*/ 10325 w 10325"/>
              <a:gd name="connsiteY7" fmla="*/ 4952 h 10136"/>
              <a:gd name="connsiteX8" fmla="*/ 9783 w 10325"/>
              <a:gd name="connsiteY8" fmla="*/ 464 h 10136"/>
              <a:gd name="connsiteX0" fmla="*/ 9783 w 10467"/>
              <a:gd name="connsiteY0" fmla="*/ 464 h 10099"/>
              <a:gd name="connsiteX1" fmla="*/ 4976 w 10467"/>
              <a:gd name="connsiteY1" fmla="*/ 65 h 10099"/>
              <a:gd name="connsiteX2" fmla="*/ 479 w 10467"/>
              <a:gd name="connsiteY2" fmla="*/ 421 h 10099"/>
              <a:gd name="connsiteX3" fmla="*/ 3 w 10467"/>
              <a:gd name="connsiteY3" fmla="*/ 4926 h 10099"/>
              <a:gd name="connsiteX4" fmla="*/ 520 w 10467"/>
              <a:gd name="connsiteY4" fmla="*/ 9563 h 10099"/>
              <a:gd name="connsiteX5" fmla="*/ 5403 w 10467"/>
              <a:gd name="connsiteY5" fmla="*/ 9897 h 10099"/>
              <a:gd name="connsiteX6" fmla="*/ 9986 w 10467"/>
              <a:gd name="connsiteY6" fmla="*/ 9527 h 10099"/>
              <a:gd name="connsiteX7" fmla="*/ 10325 w 10467"/>
              <a:gd name="connsiteY7" fmla="*/ 4952 h 10099"/>
              <a:gd name="connsiteX8" fmla="*/ 9783 w 10467"/>
              <a:gd name="connsiteY8" fmla="*/ 464 h 10099"/>
              <a:gd name="connsiteX0" fmla="*/ 9783 w 10467"/>
              <a:gd name="connsiteY0" fmla="*/ 464 h 10112"/>
              <a:gd name="connsiteX1" fmla="*/ 4976 w 10467"/>
              <a:gd name="connsiteY1" fmla="*/ 65 h 10112"/>
              <a:gd name="connsiteX2" fmla="*/ 479 w 10467"/>
              <a:gd name="connsiteY2" fmla="*/ 421 h 10112"/>
              <a:gd name="connsiteX3" fmla="*/ 3 w 10467"/>
              <a:gd name="connsiteY3" fmla="*/ 4926 h 10112"/>
              <a:gd name="connsiteX4" fmla="*/ 418 w 10467"/>
              <a:gd name="connsiteY4" fmla="*/ 9584 h 10112"/>
              <a:gd name="connsiteX5" fmla="*/ 5403 w 10467"/>
              <a:gd name="connsiteY5" fmla="*/ 9897 h 10112"/>
              <a:gd name="connsiteX6" fmla="*/ 9986 w 10467"/>
              <a:gd name="connsiteY6" fmla="*/ 9527 h 10112"/>
              <a:gd name="connsiteX7" fmla="*/ 10325 w 10467"/>
              <a:gd name="connsiteY7" fmla="*/ 4952 h 10112"/>
              <a:gd name="connsiteX8" fmla="*/ 9783 w 10467"/>
              <a:gd name="connsiteY8" fmla="*/ 464 h 10112"/>
              <a:gd name="connsiteX0" fmla="*/ 9783 w 10467"/>
              <a:gd name="connsiteY0" fmla="*/ 464 h 10168"/>
              <a:gd name="connsiteX1" fmla="*/ 4976 w 10467"/>
              <a:gd name="connsiteY1" fmla="*/ 65 h 10168"/>
              <a:gd name="connsiteX2" fmla="*/ 479 w 10467"/>
              <a:gd name="connsiteY2" fmla="*/ 421 h 10168"/>
              <a:gd name="connsiteX3" fmla="*/ 3 w 10467"/>
              <a:gd name="connsiteY3" fmla="*/ 4926 h 10168"/>
              <a:gd name="connsiteX4" fmla="*/ 418 w 10467"/>
              <a:gd name="connsiteY4" fmla="*/ 9584 h 10168"/>
              <a:gd name="connsiteX5" fmla="*/ 5403 w 10467"/>
              <a:gd name="connsiteY5" fmla="*/ 10025 h 10168"/>
              <a:gd name="connsiteX6" fmla="*/ 9986 w 10467"/>
              <a:gd name="connsiteY6" fmla="*/ 9527 h 10168"/>
              <a:gd name="connsiteX7" fmla="*/ 10325 w 10467"/>
              <a:gd name="connsiteY7" fmla="*/ 4952 h 10168"/>
              <a:gd name="connsiteX8" fmla="*/ 9783 w 10467"/>
              <a:gd name="connsiteY8" fmla="*/ 464 h 10168"/>
              <a:gd name="connsiteX0" fmla="*/ 9783 w 10467"/>
              <a:gd name="connsiteY0" fmla="*/ 464 h 10168"/>
              <a:gd name="connsiteX1" fmla="*/ 4976 w 10467"/>
              <a:gd name="connsiteY1" fmla="*/ 65 h 10168"/>
              <a:gd name="connsiteX2" fmla="*/ 479 w 10467"/>
              <a:gd name="connsiteY2" fmla="*/ 421 h 10168"/>
              <a:gd name="connsiteX3" fmla="*/ 3 w 10467"/>
              <a:gd name="connsiteY3" fmla="*/ 4926 h 10168"/>
              <a:gd name="connsiteX4" fmla="*/ 418 w 10467"/>
              <a:gd name="connsiteY4" fmla="*/ 9584 h 10168"/>
              <a:gd name="connsiteX5" fmla="*/ 5403 w 10467"/>
              <a:gd name="connsiteY5" fmla="*/ 10025 h 10168"/>
              <a:gd name="connsiteX6" fmla="*/ 9986 w 10467"/>
              <a:gd name="connsiteY6" fmla="*/ 9527 h 10168"/>
              <a:gd name="connsiteX7" fmla="*/ 10325 w 10467"/>
              <a:gd name="connsiteY7" fmla="*/ 4952 h 10168"/>
              <a:gd name="connsiteX8" fmla="*/ 9783 w 10467"/>
              <a:gd name="connsiteY8" fmla="*/ 464 h 10168"/>
              <a:gd name="connsiteX0" fmla="*/ 9783 w 10399"/>
              <a:gd name="connsiteY0" fmla="*/ 464 h 10244"/>
              <a:gd name="connsiteX1" fmla="*/ 4976 w 10399"/>
              <a:gd name="connsiteY1" fmla="*/ 65 h 10244"/>
              <a:gd name="connsiteX2" fmla="*/ 479 w 10399"/>
              <a:gd name="connsiteY2" fmla="*/ 421 h 10244"/>
              <a:gd name="connsiteX3" fmla="*/ 3 w 10399"/>
              <a:gd name="connsiteY3" fmla="*/ 4926 h 10244"/>
              <a:gd name="connsiteX4" fmla="*/ 418 w 10399"/>
              <a:gd name="connsiteY4" fmla="*/ 9584 h 10244"/>
              <a:gd name="connsiteX5" fmla="*/ 5403 w 10399"/>
              <a:gd name="connsiteY5" fmla="*/ 10025 h 10244"/>
              <a:gd name="connsiteX6" fmla="*/ 9850 w 10399"/>
              <a:gd name="connsiteY6" fmla="*/ 9784 h 10244"/>
              <a:gd name="connsiteX7" fmla="*/ 10325 w 10399"/>
              <a:gd name="connsiteY7" fmla="*/ 4952 h 10244"/>
              <a:gd name="connsiteX8" fmla="*/ 9783 w 10399"/>
              <a:gd name="connsiteY8" fmla="*/ 464 h 10244"/>
              <a:gd name="connsiteX0" fmla="*/ 9783 w 10399"/>
              <a:gd name="connsiteY0" fmla="*/ 464 h 10152"/>
              <a:gd name="connsiteX1" fmla="*/ 4976 w 10399"/>
              <a:gd name="connsiteY1" fmla="*/ 65 h 10152"/>
              <a:gd name="connsiteX2" fmla="*/ 479 w 10399"/>
              <a:gd name="connsiteY2" fmla="*/ 421 h 10152"/>
              <a:gd name="connsiteX3" fmla="*/ 3 w 10399"/>
              <a:gd name="connsiteY3" fmla="*/ 4926 h 10152"/>
              <a:gd name="connsiteX4" fmla="*/ 418 w 10399"/>
              <a:gd name="connsiteY4" fmla="*/ 9584 h 10152"/>
              <a:gd name="connsiteX5" fmla="*/ 5403 w 10399"/>
              <a:gd name="connsiteY5" fmla="*/ 10025 h 10152"/>
              <a:gd name="connsiteX6" fmla="*/ 9850 w 10399"/>
              <a:gd name="connsiteY6" fmla="*/ 9784 h 10152"/>
              <a:gd name="connsiteX7" fmla="*/ 10325 w 10399"/>
              <a:gd name="connsiteY7" fmla="*/ 4952 h 10152"/>
              <a:gd name="connsiteX8" fmla="*/ 9783 w 10399"/>
              <a:gd name="connsiteY8" fmla="*/ 464 h 10152"/>
              <a:gd name="connsiteX0" fmla="*/ 9783 w 10326"/>
              <a:gd name="connsiteY0" fmla="*/ 464 h 10152"/>
              <a:gd name="connsiteX1" fmla="*/ 4976 w 10326"/>
              <a:gd name="connsiteY1" fmla="*/ 65 h 10152"/>
              <a:gd name="connsiteX2" fmla="*/ 479 w 10326"/>
              <a:gd name="connsiteY2" fmla="*/ 421 h 10152"/>
              <a:gd name="connsiteX3" fmla="*/ 3 w 10326"/>
              <a:gd name="connsiteY3" fmla="*/ 4926 h 10152"/>
              <a:gd name="connsiteX4" fmla="*/ 418 w 10326"/>
              <a:gd name="connsiteY4" fmla="*/ 9584 h 10152"/>
              <a:gd name="connsiteX5" fmla="*/ 5403 w 10326"/>
              <a:gd name="connsiteY5" fmla="*/ 10025 h 10152"/>
              <a:gd name="connsiteX6" fmla="*/ 9850 w 10326"/>
              <a:gd name="connsiteY6" fmla="*/ 9784 h 10152"/>
              <a:gd name="connsiteX7" fmla="*/ 10325 w 10326"/>
              <a:gd name="connsiteY7" fmla="*/ 4952 h 10152"/>
              <a:gd name="connsiteX8" fmla="*/ 9783 w 10326"/>
              <a:gd name="connsiteY8" fmla="*/ 464 h 10152"/>
              <a:gd name="connsiteX0" fmla="*/ 9783 w 10334"/>
              <a:gd name="connsiteY0" fmla="*/ 464 h 10151"/>
              <a:gd name="connsiteX1" fmla="*/ 4976 w 10334"/>
              <a:gd name="connsiteY1" fmla="*/ 65 h 10151"/>
              <a:gd name="connsiteX2" fmla="*/ 479 w 10334"/>
              <a:gd name="connsiteY2" fmla="*/ 421 h 10151"/>
              <a:gd name="connsiteX3" fmla="*/ 3 w 10334"/>
              <a:gd name="connsiteY3" fmla="*/ 4926 h 10151"/>
              <a:gd name="connsiteX4" fmla="*/ 418 w 10334"/>
              <a:gd name="connsiteY4" fmla="*/ 9584 h 10151"/>
              <a:gd name="connsiteX5" fmla="*/ 5403 w 10334"/>
              <a:gd name="connsiteY5" fmla="*/ 10025 h 10151"/>
              <a:gd name="connsiteX6" fmla="*/ 9941 w 10334"/>
              <a:gd name="connsiteY6" fmla="*/ 9805 h 10151"/>
              <a:gd name="connsiteX7" fmla="*/ 10325 w 10334"/>
              <a:gd name="connsiteY7" fmla="*/ 4952 h 10151"/>
              <a:gd name="connsiteX8" fmla="*/ 9783 w 10334"/>
              <a:gd name="connsiteY8" fmla="*/ 464 h 10151"/>
              <a:gd name="connsiteX0" fmla="*/ 9783 w 10353"/>
              <a:gd name="connsiteY0" fmla="*/ 464 h 10151"/>
              <a:gd name="connsiteX1" fmla="*/ 4976 w 10353"/>
              <a:gd name="connsiteY1" fmla="*/ 65 h 10151"/>
              <a:gd name="connsiteX2" fmla="*/ 479 w 10353"/>
              <a:gd name="connsiteY2" fmla="*/ 421 h 10151"/>
              <a:gd name="connsiteX3" fmla="*/ 3 w 10353"/>
              <a:gd name="connsiteY3" fmla="*/ 4926 h 10151"/>
              <a:gd name="connsiteX4" fmla="*/ 418 w 10353"/>
              <a:gd name="connsiteY4" fmla="*/ 9584 h 10151"/>
              <a:gd name="connsiteX5" fmla="*/ 5403 w 10353"/>
              <a:gd name="connsiteY5" fmla="*/ 10025 h 10151"/>
              <a:gd name="connsiteX6" fmla="*/ 9941 w 10353"/>
              <a:gd name="connsiteY6" fmla="*/ 9805 h 10151"/>
              <a:gd name="connsiteX7" fmla="*/ 10348 w 10353"/>
              <a:gd name="connsiteY7" fmla="*/ 5038 h 10151"/>
              <a:gd name="connsiteX8" fmla="*/ 9783 w 10353"/>
              <a:gd name="connsiteY8" fmla="*/ 464 h 10151"/>
              <a:gd name="connsiteX0" fmla="*/ 9817 w 10353"/>
              <a:gd name="connsiteY0" fmla="*/ 454 h 10162"/>
              <a:gd name="connsiteX1" fmla="*/ 4976 w 10353"/>
              <a:gd name="connsiteY1" fmla="*/ 76 h 10162"/>
              <a:gd name="connsiteX2" fmla="*/ 479 w 10353"/>
              <a:gd name="connsiteY2" fmla="*/ 432 h 10162"/>
              <a:gd name="connsiteX3" fmla="*/ 3 w 10353"/>
              <a:gd name="connsiteY3" fmla="*/ 4937 h 10162"/>
              <a:gd name="connsiteX4" fmla="*/ 418 w 10353"/>
              <a:gd name="connsiteY4" fmla="*/ 9595 h 10162"/>
              <a:gd name="connsiteX5" fmla="*/ 5403 w 10353"/>
              <a:gd name="connsiteY5" fmla="*/ 10036 h 10162"/>
              <a:gd name="connsiteX6" fmla="*/ 9941 w 10353"/>
              <a:gd name="connsiteY6" fmla="*/ 9816 h 10162"/>
              <a:gd name="connsiteX7" fmla="*/ 10348 w 10353"/>
              <a:gd name="connsiteY7" fmla="*/ 5049 h 10162"/>
              <a:gd name="connsiteX8" fmla="*/ 9817 w 10353"/>
              <a:gd name="connsiteY8" fmla="*/ 454 h 10162"/>
              <a:gd name="connsiteX0" fmla="*/ 9817 w 10353"/>
              <a:gd name="connsiteY0" fmla="*/ 446 h 10154"/>
              <a:gd name="connsiteX1" fmla="*/ 5010 w 10353"/>
              <a:gd name="connsiteY1" fmla="*/ 89 h 10154"/>
              <a:gd name="connsiteX2" fmla="*/ 479 w 10353"/>
              <a:gd name="connsiteY2" fmla="*/ 424 h 10154"/>
              <a:gd name="connsiteX3" fmla="*/ 3 w 10353"/>
              <a:gd name="connsiteY3" fmla="*/ 4929 h 10154"/>
              <a:gd name="connsiteX4" fmla="*/ 418 w 10353"/>
              <a:gd name="connsiteY4" fmla="*/ 9587 h 10154"/>
              <a:gd name="connsiteX5" fmla="*/ 5403 w 10353"/>
              <a:gd name="connsiteY5" fmla="*/ 10028 h 10154"/>
              <a:gd name="connsiteX6" fmla="*/ 9941 w 10353"/>
              <a:gd name="connsiteY6" fmla="*/ 9808 h 10154"/>
              <a:gd name="connsiteX7" fmla="*/ 10348 w 10353"/>
              <a:gd name="connsiteY7" fmla="*/ 5041 h 10154"/>
              <a:gd name="connsiteX8" fmla="*/ 9817 w 10353"/>
              <a:gd name="connsiteY8" fmla="*/ 446 h 10154"/>
              <a:gd name="connsiteX0" fmla="*/ 9817 w 10353"/>
              <a:gd name="connsiteY0" fmla="*/ 446 h 10154"/>
              <a:gd name="connsiteX1" fmla="*/ 5010 w 10353"/>
              <a:gd name="connsiteY1" fmla="*/ 89 h 10154"/>
              <a:gd name="connsiteX2" fmla="*/ 479 w 10353"/>
              <a:gd name="connsiteY2" fmla="*/ 424 h 10154"/>
              <a:gd name="connsiteX3" fmla="*/ 3 w 10353"/>
              <a:gd name="connsiteY3" fmla="*/ 4929 h 10154"/>
              <a:gd name="connsiteX4" fmla="*/ 418 w 10353"/>
              <a:gd name="connsiteY4" fmla="*/ 9587 h 10154"/>
              <a:gd name="connsiteX5" fmla="*/ 5403 w 10353"/>
              <a:gd name="connsiteY5" fmla="*/ 10028 h 10154"/>
              <a:gd name="connsiteX6" fmla="*/ 9941 w 10353"/>
              <a:gd name="connsiteY6" fmla="*/ 9808 h 10154"/>
              <a:gd name="connsiteX7" fmla="*/ 10348 w 10353"/>
              <a:gd name="connsiteY7" fmla="*/ 5041 h 10154"/>
              <a:gd name="connsiteX8" fmla="*/ 9817 w 10353"/>
              <a:gd name="connsiteY8" fmla="*/ 446 h 10154"/>
              <a:gd name="connsiteX0" fmla="*/ 9817 w 10353"/>
              <a:gd name="connsiteY0" fmla="*/ 466 h 10174"/>
              <a:gd name="connsiteX1" fmla="*/ 5010 w 10353"/>
              <a:gd name="connsiteY1" fmla="*/ 109 h 10174"/>
              <a:gd name="connsiteX2" fmla="*/ 377 w 10353"/>
              <a:gd name="connsiteY2" fmla="*/ 358 h 10174"/>
              <a:gd name="connsiteX3" fmla="*/ 3 w 10353"/>
              <a:gd name="connsiteY3" fmla="*/ 4949 h 10174"/>
              <a:gd name="connsiteX4" fmla="*/ 418 w 10353"/>
              <a:gd name="connsiteY4" fmla="*/ 9607 h 10174"/>
              <a:gd name="connsiteX5" fmla="*/ 5403 w 10353"/>
              <a:gd name="connsiteY5" fmla="*/ 10048 h 10174"/>
              <a:gd name="connsiteX6" fmla="*/ 9941 w 10353"/>
              <a:gd name="connsiteY6" fmla="*/ 9828 h 10174"/>
              <a:gd name="connsiteX7" fmla="*/ 10348 w 10353"/>
              <a:gd name="connsiteY7" fmla="*/ 5061 h 10174"/>
              <a:gd name="connsiteX8" fmla="*/ 9817 w 10353"/>
              <a:gd name="connsiteY8" fmla="*/ 466 h 10174"/>
              <a:gd name="connsiteX0" fmla="*/ 9817 w 10353"/>
              <a:gd name="connsiteY0" fmla="*/ 565 h 10273"/>
              <a:gd name="connsiteX1" fmla="*/ 5010 w 10353"/>
              <a:gd name="connsiteY1" fmla="*/ 208 h 10273"/>
              <a:gd name="connsiteX2" fmla="*/ 377 w 10353"/>
              <a:gd name="connsiteY2" fmla="*/ 457 h 10273"/>
              <a:gd name="connsiteX3" fmla="*/ 3 w 10353"/>
              <a:gd name="connsiteY3" fmla="*/ 5048 h 10273"/>
              <a:gd name="connsiteX4" fmla="*/ 418 w 10353"/>
              <a:gd name="connsiteY4" fmla="*/ 9706 h 10273"/>
              <a:gd name="connsiteX5" fmla="*/ 5403 w 10353"/>
              <a:gd name="connsiteY5" fmla="*/ 10147 h 10273"/>
              <a:gd name="connsiteX6" fmla="*/ 9941 w 10353"/>
              <a:gd name="connsiteY6" fmla="*/ 9927 h 10273"/>
              <a:gd name="connsiteX7" fmla="*/ 10348 w 10353"/>
              <a:gd name="connsiteY7" fmla="*/ 5160 h 10273"/>
              <a:gd name="connsiteX8" fmla="*/ 9817 w 10353"/>
              <a:gd name="connsiteY8" fmla="*/ 565 h 10273"/>
              <a:gd name="connsiteX0" fmla="*/ 9817 w 10353"/>
              <a:gd name="connsiteY0" fmla="*/ 565 h 10273"/>
              <a:gd name="connsiteX1" fmla="*/ 5010 w 10353"/>
              <a:gd name="connsiteY1" fmla="*/ 208 h 10273"/>
              <a:gd name="connsiteX2" fmla="*/ 377 w 10353"/>
              <a:gd name="connsiteY2" fmla="*/ 457 h 10273"/>
              <a:gd name="connsiteX3" fmla="*/ 3 w 10353"/>
              <a:gd name="connsiteY3" fmla="*/ 5048 h 10273"/>
              <a:gd name="connsiteX4" fmla="*/ 418 w 10353"/>
              <a:gd name="connsiteY4" fmla="*/ 9706 h 10273"/>
              <a:gd name="connsiteX5" fmla="*/ 5403 w 10353"/>
              <a:gd name="connsiteY5" fmla="*/ 10147 h 10273"/>
              <a:gd name="connsiteX6" fmla="*/ 9941 w 10353"/>
              <a:gd name="connsiteY6" fmla="*/ 9927 h 10273"/>
              <a:gd name="connsiteX7" fmla="*/ 10348 w 10353"/>
              <a:gd name="connsiteY7" fmla="*/ 5160 h 10273"/>
              <a:gd name="connsiteX8" fmla="*/ 9817 w 10353"/>
              <a:gd name="connsiteY8" fmla="*/ 565 h 10273"/>
              <a:gd name="connsiteX0" fmla="*/ 9817 w 10353"/>
              <a:gd name="connsiteY0" fmla="*/ 482 h 10190"/>
              <a:gd name="connsiteX1" fmla="*/ 5010 w 10353"/>
              <a:gd name="connsiteY1" fmla="*/ 125 h 10190"/>
              <a:gd name="connsiteX2" fmla="*/ 377 w 10353"/>
              <a:gd name="connsiteY2" fmla="*/ 374 h 10190"/>
              <a:gd name="connsiteX3" fmla="*/ 3 w 10353"/>
              <a:gd name="connsiteY3" fmla="*/ 4965 h 10190"/>
              <a:gd name="connsiteX4" fmla="*/ 418 w 10353"/>
              <a:gd name="connsiteY4" fmla="*/ 9623 h 10190"/>
              <a:gd name="connsiteX5" fmla="*/ 5403 w 10353"/>
              <a:gd name="connsiteY5" fmla="*/ 10064 h 10190"/>
              <a:gd name="connsiteX6" fmla="*/ 9941 w 10353"/>
              <a:gd name="connsiteY6" fmla="*/ 9844 h 10190"/>
              <a:gd name="connsiteX7" fmla="*/ 10348 w 10353"/>
              <a:gd name="connsiteY7" fmla="*/ 5077 h 10190"/>
              <a:gd name="connsiteX8" fmla="*/ 9817 w 10353"/>
              <a:gd name="connsiteY8" fmla="*/ 482 h 10190"/>
              <a:gd name="connsiteX0" fmla="*/ 9815 w 10351"/>
              <a:gd name="connsiteY0" fmla="*/ 495 h 10203"/>
              <a:gd name="connsiteX1" fmla="*/ 5008 w 10351"/>
              <a:gd name="connsiteY1" fmla="*/ 138 h 10203"/>
              <a:gd name="connsiteX2" fmla="*/ 420 w 10351"/>
              <a:gd name="connsiteY2" fmla="*/ 366 h 10203"/>
              <a:gd name="connsiteX3" fmla="*/ 1 w 10351"/>
              <a:gd name="connsiteY3" fmla="*/ 4978 h 10203"/>
              <a:gd name="connsiteX4" fmla="*/ 416 w 10351"/>
              <a:gd name="connsiteY4" fmla="*/ 9636 h 10203"/>
              <a:gd name="connsiteX5" fmla="*/ 5401 w 10351"/>
              <a:gd name="connsiteY5" fmla="*/ 10077 h 10203"/>
              <a:gd name="connsiteX6" fmla="*/ 9939 w 10351"/>
              <a:gd name="connsiteY6" fmla="*/ 9857 h 10203"/>
              <a:gd name="connsiteX7" fmla="*/ 10346 w 10351"/>
              <a:gd name="connsiteY7" fmla="*/ 5090 h 10203"/>
              <a:gd name="connsiteX8" fmla="*/ 9815 w 10351"/>
              <a:gd name="connsiteY8" fmla="*/ 495 h 10203"/>
              <a:gd name="connsiteX0" fmla="*/ 9816 w 10352"/>
              <a:gd name="connsiteY0" fmla="*/ 495 h 10203"/>
              <a:gd name="connsiteX1" fmla="*/ 5009 w 10352"/>
              <a:gd name="connsiteY1" fmla="*/ 138 h 10203"/>
              <a:gd name="connsiteX2" fmla="*/ 421 w 10352"/>
              <a:gd name="connsiteY2" fmla="*/ 366 h 10203"/>
              <a:gd name="connsiteX3" fmla="*/ 2 w 10352"/>
              <a:gd name="connsiteY3" fmla="*/ 4978 h 10203"/>
              <a:gd name="connsiteX4" fmla="*/ 417 w 10352"/>
              <a:gd name="connsiteY4" fmla="*/ 9636 h 10203"/>
              <a:gd name="connsiteX5" fmla="*/ 5402 w 10352"/>
              <a:gd name="connsiteY5" fmla="*/ 10077 h 10203"/>
              <a:gd name="connsiteX6" fmla="*/ 9940 w 10352"/>
              <a:gd name="connsiteY6" fmla="*/ 9857 h 10203"/>
              <a:gd name="connsiteX7" fmla="*/ 10347 w 10352"/>
              <a:gd name="connsiteY7" fmla="*/ 5090 h 10203"/>
              <a:gd name="connsiteX8" fmla="*/ 9816 w 10352"/>
              <a:gd name="connsiteY8" fmla="*/ 495 h 10203"/>
              <a:gd name="connsiteX0" fmla="*/ 9818 w 10354"/>
              <a:gd name="connsiteY0" fmla="*/ 495 h 10198"/>
              <a:gd name="connsiteX1" fmla="*/ 5011 w 10354"/>
              <a:gd name="connsiteY1" fmla="*/ 138 h 10198"/>
              <a:gd name="connsiteX2" fmla="*/ 423 w 10354"/>
              <a:gd name="connsiteY2" fmla="*/ 366 h 10198"/>
              <a:gd name="connsiteX3" fmla="*/ 4 w 10354"/>
              <a:gd name="connsiteY3" fmla="*/ 4978 h 10198"/>
              <a:gd name="connsiteX4" fmla="*/ 385 w 10354"/>
              <a:gd name="connsiteY4" fmla="*/ 9572 h 10198"/>
              <a:gd name="connsiteX5" fmla="*/ 5404 w 10354"/>
              <a:gd name="connsiteY5" fmla="*/ 10077 h 10198"/>
              <a:gd name="connsiteX6" fmla="*/ 9942 w 10354"/>
              <a:gd name="connsiteY6" fmla="*/ 9857 h 10198"/>
              <a:gd name="connsiteX7" fmla="*/ 10349 w 10354"/>
              <a:gd name="connsiteY7" fmla="*/ 5090 h 10198"/>
              <a:gd name="connsiteX8" fmla="*/ 9818 w 10354"/>
              <a:gd name="connsiteY8" fmla="*/ 495 h 10198"/>
              <a:gd name="connsiteX0" fmla="*/ 9823 w 10359"/>
              <a:gd name="connsiteY0" fmla="*/ 495 h 10257"/>
              <a:gd name="connsiteX1" fmla="*/ 5016 w 10359"/>
              <a:gd name="connsiteY1" fmla="*/ 138 h 10257"/>
              <a:gd name="connsiteX2" fmla="*/ 428 w 10359"/>
              <a:gd name="connsiteY2" fmla="*/ 366 h 10257"/>
              <a:gd name="connsiteX3" fmla="*/ 9 w 10359"/>
              <a:gd name="connsiteY3" fmla="*/ 4978 h 10257"/>
              <a:gd name="connsiteX4" fmla="*/ 367 w 10359"/>
              <a:gd name="connsiteY4" fmla="*/ 9722 h 10257"/>
              <a:gd name="connsiteX5" fmla="*/ 5409 w 10359"/>
              <a:gd name="connsiteY5" fmla="*/ 10077 h 10257"/>
              <a:gd name="connsiteX6" fmla="*/ 9947 w 10359"/>
              <a:gd name="connsiteY6" fmla="*/ 9857 h 10257"/>
              <a:gd name="connsiteX7" fmla="*/ 10354 w 10359"/>
              <a:gd name="connsiteY7" fmla="*/ 5090 h 10257"/>
              <a:gd name="connsiteX8" fmla="*/ 9823 w 10359"/>
              <a:gd name="connsiteY8" fmla="*/ 495 h 10257"/>
              <a:gd name="connsiteX0" fmla="*/ 9817 w 10353"/>
              <a:gd name="connsiteY0" fmla="*/ 495 h 10285"/>
              <a:gd name="connsiteX1" fmla="*/ 5010 w 10353"/>
              <a:gd name="connsiteY1" fmla="*/ 138 h 10285"/>
              <a:gd name="connsiteX2" fmla="*/ 422 w 10353"/>
              <a:gd name="connsiteY2" fmla="*/ 366 h 10285"/>
              <a:gd name="connsiteX3" fmla="*/ 3 w 10353"/>
              <a:gd name="connsiteY3" fmla="*/ 4978 h 10285"/>
              <a:gd name="connsiteX4" fmla="*/ 395 w 10353"/>
              <a:gd name="connsiteY4" fmla="*/ 9765 h 10285"/>
              <a:gd name="connsiteX5" fmla="*/ 5403 w 10353"/>
              <a:gd name="connsiteY5" fmla="*/ 10077 h 10285"/>
              <a:gd name="connsiteX6" fmla="*/ 9941 w 10353"/>
              <a:gd name="connsiteY6" fmla="*/ 9857 h 10285"/>
              <a:gd name="connsiteX7" fmla="*/ 10348 w 10353"/>
              <a:gd name="connsiteY7" fmla="*/ 5090 h 10285"/>
              <a:gd name="connsiteX8" fmla="*/ 9817 w 10353"/>
              <a:gd name="connsiteY8" fmla="*/ 495 h 10285"/>
              <a:gd name="connsiteX0" fmla="*/ 9817 w 10353"/>
              <a:gd name="connsiteY0" fmla="*/ 495 h 10223"/>
              <a:gd name="connsiteX1" fmla="*/ 5010 w 10353"/>
              <a:gd name="connsiteY1" fmla="*/ 138 h 10223"/>
              <a:gd name="connsiteX2" fmla="*/ 422 w 10353"/>
              <a:gd name="connsiteY2" fmla="*/ 366 h 10223"/>
              <a:gd name="connsiteX3" fmla="*/ 3 w 10353"/>
              <a:gd name="connsiteY3" fmla="*/ 4978 h 10223"/>
              <a:gd name="connsiteX4" fmla="*/ 395 w 10353"/>
              <a:gd name="connsiteY4" fmla="*/ 9765 h 10223"/>
              <a:gd name="connsiteX5" fmla="*/ 5403 w 10353"/>
              <a:gd name="connsiteY5" fmla="*/ 10077 h 10223"/>
              <a:gd name="connsiteX6" fmla="*/ 9941 w 10353"/>
              <a:gd name="connsiteY6" fmla="*/ 9857 h 10223"/>
              <a:gd name="connsiteX7" fmla="*/ 10348 w 10353"/>
              <a:gd name="connsiteY7" fmla="*/ 5090 h 10223"/>
              <a:gd name="connsiteX8" fmla="*/ 9817 w 10353"/>
              <a:gd name="connsiteY8" fmla="*/ 495 h 10223"/>
              <a:gd name="connsiteX0" fmla="*/ 9818 w 10354"/>
              <a:gd name="connsiteY0" fmla="*/ 495 h 10209"/>
              <a:gd name="connsiteX1" fmla="*/ 5011 w 10354"/>
              <a:gd name="connsiteY1" fmla="*/ 138 h 10209"/>
              <a:gd name="connsiteX2" fmla="*/ 423 w 10354"/>
              <a:gd name="connsiteY2" fmla="*/ 366 h 10209"/>
              <a:gd name="connsiteX3" fmla="*/ 4 w 10354"/>
              <a:gd name="connsiteY3" fmla="*/ 4978 h 10209"/>
              <a:gd name="connsiteX4" fmla="*/ 385 w 10354"/>
              <a:gd name="connsiteY4" fmla="*/ 9744 h 10209"/>
              <a:gd name="connsiteX5" fmla="*/ 5404 w 10354"/>
              <a:gd name="connsiteY5" fmla="*/ 10077 h 10209"/>
              <a:gd name="connsiteX6" fmla="*/ 9942 w 10354"/>
              <a:gd name="connsiteY6" fmla="*/ 9857 h 10209"/>
              <a:gd name="connsiteX7" fmla="*/ 10349 w 10354"/>
              <a:gd name="connsiteY7" fmla="*/ 5090 h 10209"/>
              <a:gd name="connsiteX8" fmla="*/ 9818 w 10354"/>
              <a:gd name="connsiteY8" fmla="*/ 495 h 10209"/>
              <a:gd name="connsiteX0" fmla="*/ 9782 w 10318"/>
              <a:gd name="connsiteY0" fmla="*/ 495 h 10209"/>
              <a:gd name="connsiteX1" fmla="*/ 4975 w 10318"/>
              <a:gd name="connsiteY1" fmla="*/ 138 h 10209"/>
              <a:gd name="connsiteX2" fmla="*/ 387 w 10318"/>
              <a:gd name="connsiteY2" fmla="*/ 366 h 10209"/>
              <a:gd name="connsiteX3" fmla="*/ 13 w 10318"/>
              <a:gd name="connsiteY3" fmla="*/ 4958 h 10209"/>
              <a:gd name="connsiteX4" fmla="*/ 349 w 10318"/>
              <a:gd name="connsiteY4" fmla="*/ 9744 h 10209"/>
              <a:gd name="connsiteX5" fmla="*/ 5368 w 10318"/>
              <a:gd name="connsiteY5" fmla="*/ 10077 h 10209"/>
              <a:gd name="connsiteX6" fmla="*/ 9906 w 10318"/>
              <a:gd name="connsiteY6" fmla="*/ 9857 h 10209"/>
              <a:gd name="connsiteX7" fmla="*/ 10313 w 10318"/>
              <a:gd name="connsiteY7" fmla="*/ 5090 h 10209"/>
              <a:gd name="connsiteX8" fmla="*/ 9782 w 10318"/>
              <a:gd name="connsiteY8" fmla="*/ 495 h 10209"/>
              <a:gd name="connsiteX0" fmla="*/ 9779 w 10315"/>
              <a:gd name="connsiteY0" fmla="*/ 495 h 10197"/>
              <a:gd name="connsiteX1" fmla="*/ 4972 w 10315"/>
              <a:gd name="connsiteY1" fmla="*/ 138 h 10197"/>
              <a:gd name="connsiteX2" fmla="*/ 384 w 10315"/>
              <a:gd name="connsiteY2" fmla="*/ 366 h 10197"/>
              <a:gd name="connsiteX3" fmla="*/ 10 w 10315"/>
              <a:gd name="connsiteY3" fmla="*/ 4958 h 10197"/>
              <a:gd name="connsiteX4" fmla="*/ 369 w 10315"/>
              <a:gd name="connsiteY4" fmla="*/ 9586 h 10197"/>
              <a:gd name="connsiteX5" fmla="*/ 5365 w 10315"/>
              <a:gd name="connsiteY5" fmla="*/ 10077 h 10197"/>
              <a:gd name="connsiteX6" fmla="*/ 9903 w 10315"/>
              <a:gd name="connsiteY6" fmla="*/ 9857 h 10197"/>
              <a:gd name="connsiteX7" fmla="*/ 10310 w 10315"/>
              <a:gd name="connsiteY7" fmla="*/ 5090 h 10197"/>
              <a:gd name="connsiteX8" fmla="*/ 9779 w 10315"/>
              <a:gd name="connsiteY8" fmla="*/ 495 h 10197"/>
              <a:gd name="connsiteX0" fmla="*/ 9779 w 10315"/>
              <a:gd name="connsiteY0" fmla="*/ 495 h 10197"/>
              <a:gd name="connsiteX1" fmla="*/ 4972 w 10315"/>
              <a:gd name="connsiteY1" fmla="*/ 138 h 10197"/>
              <a:gd name="connsiteX2" fmla="*/ 384 w 10315"/>
              <a:gd name="connsiteY2" fmla="*/ 366 h 10197"/>
              <a:gd name="connsiteX3" fmla="*/ 10 w 10315"/>
              <a:gd name="connsiteY3" fmla="*/ 4958 h 10197"/>
              <a:gd name="connsiteX4" fmla="*/ 369 w 10315"/>
              <a:gd name="connsiteY4" fmla="*/ 9586 h 10197"/>
              <a:gd name="connsiteX5" fmla="*/ 5105 w 10315"/>
              <a:gd name="connsiteY5" fmla="*/ 10077 h 10197"/>
              <a:gd name="connsiteX6" fmla="*/ 9903 w 10315"/>
              <a:gd name="connsiteY6" fmla="*/ 9857 h 10197"/>
              <a:gd name="connsiteX7" fmla="*/ 10310 w 10315"/>
              <a:gd name="connsiteY7" fmla="*/ 5090 h 10197"/>
              <a:gd name="connsiteX8" fmla="*/ 9779 w 10315"/>
              <a:gd name="connsiteY8" fmla="*/ 495 h 10197"/>
              <a:gd name="connsiteX0" fmla="*/ 9779 w 10315"/>
              <a:gd name="connsiteY0" fmla="*/ 495 h 10231"/>
              <a:gd name="connsiteX1" fmla="*/ 4972 w 10315"/>
              <a:gd name="connsiteY1" fmla="*/ 138 h 10231"/>
              <a:gd name="connsiteX2" fmla="*/ 384 w 10315"/>
              <a:gd name="connsiteY2" fmla="*/ 366 h 10231"/>
              <a:gd name="connsiteX3" fmla="*/ 10 w 10315"/>
              <a:gd name="connsiteY3" fmla="*/ 4958 h 10231"/>
              <a:gd name="connsiteX4" fmla="*/ 369 w 10315"/>
              <a:gd name="connsiteY4" fmla="*/ 9586 h 10231"/>
              <a:gd name="connsiteX5" fmla="*/ 5105 w 10315"/>
              <a:gd name="connsiteY5" fmla="*/ 10077 h 10231"/>
              <a:gd name="connsiteX6" fmla="*/ 9903 w 10315"/>
              <a:gd name="connsiteY6" fmla="*/ 9857 h 10231"/>
              <a:gd name="connsiteX7" fmla="*/ 10310 w 10315"/>
              <a:gd name="connsiteY7" fmla="*/ 5090 h 10231"/>
              <a:gd name="connsiteX8" fmla="*/ 9779 w 10315"/>
              <a:gd name="connsiteY8" fmla="*/ 495 h 10231"/>
              <a:gd name="connsiteX0" fmla="*/ 9779 w 10310"/>
              <a:gd name="connsiteY0" fmla="*/ 495 h 10231"/>
              <a:gd name="connsiteX1" fmla="*/ 4972 w 10310"/>
              <a:gd name="connsiteY1" fmla="*/ 138 h 10231"/>
              <a:gd name="connsiteX2" fmla="*/ 384 w 10310"/>
              <a:gd name="connsiteY2" fmla="*/ 366 h 10231"/>
              <a:gd name="connsiteX3" fmla="*/ 10 w 10310"/>
              <a:gd name="connsiteY3" fmla="*/ 4958 h 10231"/>
              <a:gd name="connsiteX4" fmla="*/ 369 w 10310"/>
              <a:gd name="connsiteY4" fmla="*/ 9586 h 10231"/>
              <a:gd name="connsiteX5" fmla="*/ 5105 w 10310"/>
              <a:gd name="connsiteY5" fmla="*/ 10077 h 10231"/>
              <a:gd name="connsiteX6" fmla="*/ 9812 w 10310"/>
              <a:gd name="connsiteY6" fmla="*/ 9857 h 10231"/>
              <a:gd name="connsiteX7" fmla="*/ 10310 w 10310"/>
              <a:gd name="connsiteY7" fmla="*/ 5090 h 10231"/>
              <a:gd name="connsiteX8" fmla="*/ 9779 w 10310"/>
              <a:gd name="connsiteY8" fmla="*/ 495 h 10231"/>
              <a:gd name="connsiteX0" fmla="*/ 9779 w 10310"/>
              <a:gd name="connsiteY0" fmla="*/ 471 h 10207"/>
              <a:gd name="connsiteX1" fmla="*/ 4972 w 10310"/>
              <a:gd name="connsiteY1" fmla="*/ 114 h 10207"/>
              <a:gd name="connsiteX2" fmla="*/ 441 w 10310"/>
              <a:gd name="connsiteY2" fmla="*/ 381 h 10207"/>
              <a:gd name="connsiteX3" fmla="*/ 10 w 10310"/>
              <a:gd name="connsiteY3" fmla="*/ 4934 h 10207"/>
              <a:gd name="connsiteX4" fmla="*/ 369 w 10310"/>
              <a:gd name="connsiteY4" fmla="*/ 9562 h 10207"/>
              <a:gd name="connsiteX5" fmla="*/ 5105 w 10310"/>
              <a:gd name="connsiteY5" fmla="*/ 10053 h 10207"/>
              <a:gd name="connsiteX6" fmla="*/ 9812 w 10310"/>
              <a:gd name="connsiteY6" fmla="*/ 9833 h 10207"/>
              <a:gd name="connsiteX7" fmla="*/ 10310 w 10310"/>
              <a:gd name="connsiteY7" fmla="*/ 5066 h 10207"/>
              <a:gd name="connsiteX8" fmla="*/ 9779 w 10310"/>
              <a:gd name="connsiteY8" fmla="*/ 471 h 10207"/>
              <a:gd name="connsiteX0" fmla="*/ 9779 w 10310"/>
              <a:gd name="connsiteY0" fmla="*/ 495 h 10231"/>
              <a:gd name="connsiteX1" fmla="*/ 4972 w 10310"/>
              <a:gd name="connsiteY1" fmla="*/ 138 h 10231"/>
              <a:gd name="connsiteX2" fmla="*/ 441 w 10310"/>
              <a:gd name="connsiteY2" fmla="*/ 405 h 10231"/>
              <a:gd name="connsiteX3" fmla="*/ 10 w 10310"/>
              <a:gd name="connsiteY3" fmla="*/ 4958 h 10231"/>
              <a:gd name="connsiteX4" fmla="*/ 369 w 10310"/>
              <a:gd name="connsiteY4" fmla="*/ 9586 h 10231"/>
              <a:gd name="connsiteX5" fmla="*/ 5105 w 10310"/>
              <a:gd name="connsiteY5" fmla="*/ 10077 h 10231"/>
              <a:gd name="connsiteX6" fmla="*/ 9812 w 10310"/>
              <a:gd name="connsiteY6" fmla="*/ 9857 h 10231"/>
              <a:gd name="connsiteX7" fmla="*/ 10310 w 10310"/>
              <a:gd name="connsiteY7" fmla="*/ 5090 h 10231"/>
              <a:gd name="connsiteX8" fmla="*/ 9779 w 10310"/>
              <a:gd name="connsiteY8" fmla="*/ 495 h 10231"/>
              <a:gd name="connsiteX0" fmla="*/ 9779 w 10310"/>
              <a:gd name="connsiteY0" fmla="*/ 495 h 10231"/>
              <a:gd name="connsiteX1" fmla="*/ 4972 w 10310"/>
              <a:gd name="connsiteY1" fmla="*/ 138 h 10231"/>
              <a:gd name="connsiteX2" fmla="*/ 441 w 10310"/>
              <a:gd name="connsiteY2" fmla="*/ 405 h 10231"/>
              <a:gd name="connsiteX3" fmla="*/ 10 w 10310"/>
              <a:gd name="connsiteY3" fmla="*/ 4958 h 10231"/>
              <a:gd name="connsiteX4" fmla="*/ 369 w 10310"/>
              <a:gd name="connsiteY4" fmla="*/ 9586 h 10231"/>
              <a:gd name="connsiteX5" fmla="*/ 5105 w 10310"/>
              <a:gd name="connsiteY5" fmla="*/ 10077 h 10231"/>
              <a:gd name="connsiteX6" fmla="*/ 9812 w 10310"/>
              <a:gd name="connsiteY6" fmla="*/ 9857 h 10231"/>
              <a:gd name="connsiteX7" fmla="*/ 10310 w 10310"/>
              <a:gd name="connsiteY7" fmla="*/ 5090 h 10231"/>
              <a:gd name="connsiteX8" fmla="*/ 9779 w 10310"/>
              <a:gd name="connsiteY8" fmla="*/ 495 h 10231"/>
              <a:gd name="connsiteX0" fmla="*/ 9779 w 10310"/>
              <a:gd name="connsiteY0" fmla="*/ 495 h 10231"/>
              <a:gd name="connsiteX1" fmla="*/ 4972 w 10310"/>
              <a:gd name="connsiteY1" fmla="*/ 138 h 10231"/>
              <a:gd name="connsiteX2" fmla="*/ 441 w 10310"/>
              <a:gd name="connsiteY2" fmla="*/ 405 h 10231"/>
              <a:gd name="connsiteX3" fmla="*/ 10 w 10310"/>
              <a:gd name="connsiteY3" fmla="*/ 4958 h 10231"/>
              <a:gd name="connsiteX4" fmla="*/ 369 w 10310"/>
              <a:gd name="connsiteY4" fmla="*/ 9586 h 10231"/>
              <a:gd name="connsiteX5" fmla="*/ 5105 w 10310"/>
              <a:gd name="connsiteY5" fmla="*/ 10077 h 10231"/>
              <a:gd name="connsiteX6" fmla="*/ 9812 w 10310"/>
              <a:gd name="connsiteY6" fmla="*/ 9857 h 10231"/>
              <a:gd name="connsiteX7" fmla="*/ 10310 w 10310"/>
              <a:gd name="connsiteY7" fmla="*/ 5090 h 10231"/>
              <a:gd name="connsiteX8" fmla="*/ 9779 w 10310"/>
              <a:gd name="connsiteY8" fmla="*/ 495 h 10231"/>
              <a:gd name="connsiteX0" fmla="*/ 9788 w 10319"/>
              <a:gd name="connsiteY0" fmla="*/ 495 h 10231"/>
              <a:gd name="connsiteX1" fmla="*/ 4981 w 10319"/>
              <a:gd name="connsiteY1" fmla="*/ 138 h 10231"/>
              <a:gd name="connsiteX2" fmla="*/ 450 w 10319"/>
              <a:gd name="connsiteY2" fmla="*/ 405 h 10231"/>
              <a:gd name="connsiteX3" fmla="*/ 8 w 10319"/>
              <a:gd name="connsiteY3" fmla="*/ 4780 h 10231"/>
              <a:gd name="connsiteX4" fmla="*/ 378 w 10319"/>
              <a:gd name="connsiteY4" fmla="*/ 9586 h 10231"/>
              <a:gd name="connsiteX5" fmla="*/ 5114 w 10319"/>
              <a:gd name="connsiteY5" fmla="*/ 10077 h 10231"/>
              <a:gd name="connsiteX6" fmla="*/ 9821 w 10319"/>
              <a:gd name="connsiteY6" fmla="*/ 9857 h 10231"/>
              <a:gd name="connsiteX7" fmla="*/ 10319 w 10319"/>
              <a:gd name="connsiteY7" fmla="*/ 5090 h 10231"/>
              <a:gd name="connsiteX8" fmla="*/ 9788 w 10319"/>
              <a:gd name="connsiteY8" fmla="*/ 495 h 10231"/>
              <a:gd name="connsiteX0" fmla="*/ 9790 w 10321"/>
              <a:gd name="connsiteY0" fmla="*/ 495 h 10231"/>
              <a:gd name="connsiteX1" fmla="*/ 4983 w 10321"/>
              <a:gd name="connsiteY1" fmla="*/ 138 h 10231"/>
              <a:gd name="connsiteX2" fmla="*/ 452 w 10321"/>
              <a:gd name="connsiteY2" fmla="*/ 405 h 10231"/>
              <a:gd name="connsiteX3" fmla="*/ 10 w 10321"/>
              <a:gd name="connsiteY3" fmla="*/ 4780 h 10231"/>
              <a:gd name="connsiteX4" fmla="*/ 380 w 10321"/>
              <a:gd name="connsiteY4" fmla="*/ 9586 h 10231"/>
              <a:gd name="connsiteX5" fmla="*/ 5116 w 10321"/>
              <a:gd name="connsiteY5" fmla="*/ 10077 h 10231"/>
              <a:gd name="connsiteX6" fmla="*/ 9823 w 10321"/>
              <a:gd name="connsiteY6" fmla="*/ 9857 h 10231"/>
              <a:gd name="connsiteX7" fmla="*/ 10321 w 10321"/>
              <a:gd name="connsiteY7" fmla="*/ 5090 h 10231"/>
              <a:gd name="connsiteX8" fmla="*/ 9790 w 10321"/>
              <a:gd name="connsiteY8" fmla="*/ 495 h 10231"/>
              <a:gd name="connsiteX0" fmla="*/ 9707 w 10321"/>
              <a:gd name="connsiteY0" fmla="*/ 365 h 10316"/>
              <a:gd name="connsiteX1" fmla="*/ 4983 w 10321"/>
              <a:gd name="connsiteY1" fmla="*/ 223 h 10316"/>
              <a:gd name="connsiteX2" fmla="*/ 452 w 10321"/>
              <a:gd name="connsiteY2" fmla="*/ 490 h 10316"/>
              <a:gd name="connsiteX3" fmla="*/ 10 w 10321"/>
              <a:gd name="connsiteY3" fmla="*/ 4865 h 10316"/>
              <a:gd name="connsiteX4" fmla="*/ 380 w 10321"/>
              <a:gd name="connsiteY4" fmla="*/ 9671 h 10316"/>
              <a:gd name="connsiteX5" fmla="*/ 5116 w 10321"/>
              <a:gd name="connsiteY5" fmla="*/ 10162 h 10316"/>
              <a:gd name="connsiteX6" fmla="*/ 9823 w 10321"/>
              <a:gd name="connsiteY6" fmla="*/ 9942 h 10316"/>
              <a:gd name="connsiteX7" fmla="*/ 10321 w 10321"/>
              <a:gd name="connsiteY7" fmla="*/ 5175 h 10316"/>
              <a:gd name="connsiteX8" fmla="*/ 9707 w 10321"/>
              <a:gd name="connsiteY8" fmla="*/ 365 h 10316"/>
              <a:gd name="connsiteX0" fmla="*/ 9707 w 10327"/>
              <a:gd name="connsiteY0" fmla="*/ 365 h 10327"/>
              <a:gd name="connsiteX1" fmla="*/ 4983 w 10327"/>
              <a:gd name="connsiteY1" fmla="*/ 223 h 10327"/>
              <a:gd name="connsiteX2" fmla="*/ 452 w 10327"/>
              <a:gd name="connsiteY2" fmla="*/ 490 h 10327"/>
              <a:gd name="connsiteX3" fmla="*/ 10 w 10327"/>
              <a:gd name="connsiteY3" fmla="*/ 4865 h 10327"/>
              <a:gd name="connsiteX4" fmla="*/ 380 w 10327"/>
              <a:gd name="connsiteY4" fmla="*/ 9671 h 10327"/>
              <a:gd name="connsiteX5" fmla="*/ 5116 w 10327"/>
              <a:gd name="connsiteY5" fmla="*/ 10162 h 10327"/>
              <a:gd name="connsiteX6" fmla="*/ 9918 w 10327"/>
              <a:gd name="connsiteY6" fmla="*/ 9749 h 10327"/>
              <a:gd name="connsiteX7" fmla="*/ 10321 w 10327"/>
              <a:gd name="connsiteY7" fmla="*/ 5175 h 10327"/>
              <a:gd name="connsiteX8" fmla="*/ 9707 w 10327"/>
              <a:gd name="connsiteY8" fmla="*/ 365 h 10327"/>
              <a:gd name="connsiteX0" fmla="*/ 9707 w 10327"/>
              <a:gd name="connsiteY0" fmla="*/ 365 h 10265"/>
              <a:gd name="connsiteX1" fmla="*/ 4983 w 10327"/>
              <a:gd name="connsiteY1" fmla="*/ 223 h 10265"/>
              <a:gd name="connsiteX2" fmla="*/ 452 w 10327"/>
              <a:gd name="connsiteY2" fmla="*/ 490 h 10265"/>
              <a:gd name="connsiteX3" fmla="*/ 10 w 10327"/>
              <a:gd name="connsiteY3" fmla="*/ 4865 h 10265"/>
              <a:gd name="connsiteX4" fmla="*/ 380 w 10327"/>
              <a:gd name="connsiteY4" fmla="*/ 9671 h 10265"/>
              <a:gd name="connsiteX5" fmla="*/ 5188 w 10327"/>
              <a:gd name="connsiteY5" fmla="*/ 10012 h 10265"/>
              <a:gd name="connsiteX6" fmla="*/ 9918 w 10327"/>
              <a:gd name="connsiteY6" fmla="*/ 9749 h 10265"/>
              <a:gd name="connsiteX7" fmla="*/ 10321 w 10327"/>
              <a:gd name="connsiteY7" fmla="*/ 5175 h 10265"/>
              <a:gd name="connsiteX8" fmla="*/ 9707 w 10327"/>
              <a:gd name="connsiteY8" fmla="*/ 365 h 10265"/>
              <a:gd name="connsiteX0" fmla="*/ 9710 w 10330"/>
              <a:gd name="connsiteY0" fmla="*/ 365 h 10251"/>
              <a:gd name="connsiteX1" fmla="*/ 4986 w 10330"/>
              <a:gd name="connsiteY1" fmla="*/ 223 h 10251"/>
              <a:gd name="connsiteX2" fmla="*/ 455 w 10330"/>
              <a:gd name="connsiteY2" fmla="*/ 490 h 10251"/>
              <a:gd name="connsiteX3" fmla="*/ 13 w 10330"/>
              <a:gd name="connsiteY3" fmla="*/ 4865 h 10251"/>
              <a:gd name="connsiteX4" fmla="*/ 562 w 10330"/>
              <a:gd name="connsiteY4" fmla="*/ 9650 h 10251"/>
              <a:gd name="connsiteX5" fmla="*/ 5191 w 10330"/>
              <a:gd name="connsiteY5" fmla="*/ 10012 h 10251"/>
              <a:gd name="connsiteX6" fmla="*/ 9921 w 10330"/>
              <a:gd name="connsiteY6" fmla="*/ 9749 h 10251"/>
              <a:gd name="connsiteX7" fmla="*/ 10324 w 10330"/>
              <a:gd name="connsiteY7" fmla="*/ 5175 h 10251"/>
              <a:gd name="connsiteX8" fmla="*/ 9710 w 10330"/>
              <a:gd name="connsiteY8" fmla="*/ 365 h 10251"/>
              <a:gd name="connsiteX0" fmla="*/ 9710 w 10330"/>
              <a:gd name="connsiteY0" fmla="*/ 365 h 10127"/>
              <a:gd name="connsiteX1" fmla="*/ 4986 w 10330"/>
              <a:gd name="connsiteY1" fmla="*/ 223 h 10127"/>
              <a:gd name="connsiteX2" fmla="*/ 455 w 10330"/>
              <a:gd name="connsiteY2" fmla="*/ 490 h 10127"/>
              <a:gd name="connsiteX3" fmla="*/ 13 w 10330"/>
              <a:gd name="connsiteY3" fmla="*/ 4865 h 10127"/>
              <a:gd name="connsiteX4" fmla="*/ 562 w 10330"/>
              <a:gd name="connsiteY4" fmla="*/ 9650 h 10127"/>
              <a:gd name="connsiteX5" fmla="*/ 5191 w 10330"/>
              <a:gd name="connsiteY5" fmla="*/ 10012 h 10127"/>
              <a:gd name="connsiteX6" fmla="*/ 9921 w 10330"/>
              <a:gd name="connsiteY6" fmla="*/ 9749 h 10127"/>
              <a:gd name="connsiteX7" fmla="*/ 10324 w 10330"/>
              <a:gd name="connsiteY7" fmla="*/ 5175 h 10127"/>
              <a:gd name="connsiteX8" fmla="*/ 9710 w 10330"/>
              <a:gd name="connsiteY8" fmla="*/ 365 h 10127"/>
              <a:gd name="connsiteX0" fmla="*/ 9710 w 10330"/>
              <a:gd name="connsiteY0" fmla="*/ 365 h 10127"/>
              <a:gd name="connsiteX1" fmla="*/ 4986 w 10330"/>
              <a:gd name="connsiteY1" fmla="*/ 223 h 10127"/>
              <a:gd name="connsiteX2" fmla="*/ 455 w 10330"/>
              <a:gd name="connsiteY2" fmla="*/ 490 h 10127"/>
              <a:gd name="connsiteX3" fmla="*/ 13 w 10330"/>
              <a:gd name="connsiteY3" fmla="*/ 4865 h 10127"/>
              <a:gd name="connsiteX4" fmla="*/ 562 w 10330"/>
              <a:gd name="connsiteY4" fmla="*/ 9650 h 10127"/>
              <a:gd name="connsiteX5" fmla="*/ 5191 w 10330"/>
              <a:gd name="connsiteY5" fmla="*/ 10012 h 10127"/>
              <a:gd name="connsiteX6" fmla="*/ 9921 w 10330"/>
              <a:gd name="connsiteY6" fmla="*/ 9749 h 10127"/>
              <a:gd name="connsiteX7" fmla="*/ 10324 w 10330"/>
              <a:gd name="connsiteY7" fmla="*/ 5175 h 10127"/>
              <a:gd name="connsiteX8" fmla="*/ 9710 w 10330"/>
              <a:gd name="connsiteY8" fmla="*/ 365 h 10127"/>
              <a:gd name="connsiteX0" fmla="*/ 9712 w 10332"/>
              <a:gd name="connsiteY0" fmla="*/ 365 h 10317"/>
              <a:gd name="connsiteX1" fmla="*/ 4988 w 10332"/>
              <a:gd name="connsiteY1" fmla="*/ 223 h 10317"/>
              <a:gd name="connsiteX2" fmla="*/ 457 w 10332"/>
              <a:gd name="connsiteY2" fmla="*/ 490 h 10317"/>
              <a:gd name="connsiteX3" fmla="*/ 15 w 10332"/>
              <a:gd name="connsiteY3" fmla="*/ 4865 h 10317"/>
              <a:gd name="connsiteX4" fmla="*/ 588 w 10332"/>
              <a:gd name="connsiteY4" fmla="*/ 9929 h 10317"/>
              <a:gd name="connsiteX5" fmla="*/ 5193 w 10332"/>
              <a:gd name="connsiteY5" fmla="*/ 10012 h 10317"/>
              <a:gd name="connsiteX6" fmla="*/ 9923 w 10332"/>
              <a:gd name="connsiteY6" fmla="*/ 9749 h 10317"/>
              <a:gd name="connsiteX7" fmla="*/ 10326 w 10332"/>
              <a:gd name="connsiteY7" fmla="*/ 5175 h 10317"/>
              <a:gd name="connsiteX8" fmla="*/ 9712 w 10332"/>
              <a:gd name="connsiteY8" fmla="*/ 365 h 10317"/>
              <a:gd name="connsiteX0" fmla="*/ 9712 w 10332"/>
              <a:gd name="connsiteY0" fmla="*/ 365 h 10185"/>
              <a:gd name="connsiteX1" fmla="*/ 4988 w 10332"/>
              <a:gd name="connsiteY1" fmla="*/ 223 h 10185"/>
              <a:gd name="connsiteX2" fmla="*/ 457 w 10332"/>
              <a:gd name="connsiteY2" fmla="*/ 490 h 10185"/>
              <a:gd name="connsiteX3" fmla="*/ 15 w 10332"/>
              <a:gd name="connsiteY3" fmla="*/ 4865 h 10185"/>
              <a:gd name="connsiteX4" fmla="*/ 588 w 10332"/>
              <a:gd name="connsiteY4" fmla="*/ 9929 h 10185"/>
              <a:gd name="connsiteX5" fmla="*/ 5193 w 10332"/>
              <a:gd name="connsiteY5" fmla="*/ 10012 h 10185"/>
              <a:gd name="connsiteX6" fmla="*/ 9923 w 10332"/>
              <a:gd name="connsiteY6" fmla="*/ 9749 h 10185"/>
              <a:gd name="connsiteX7" fmla="*/ 10326 w 10332"/>
              <a:gd name="connsiteY7" fmla="*/ 5175 h 10185"/>
              <a:gd name="connsiteX8" fmla="*/ 9712 w 10332"/>
              <a:gd name="connsiteY8" fmla="*/ 365 h 10185"/>
              <a:gd name="connsiteX0" fmla="*/ 9712 w 10326"/>
              <a:gd name="connsiteY0" fmla="*/ 365 h 10183"/>
              <a:gd name="connsiteX1" fmla="*/ 4988 w 10326"/>
              <a:gd name="connsiteY1" fmla="*/ 223 h 10183"/>
              <a:gd name="connsiteX2" fmla="*/ 457 w 10326"/>
              <a:gd name="connsiteY2" fmla="*/ 490 h 10183"/>
              <a:gd name="connsiteX3" fmla="*/ 15 w 10326"/>
              <a:gd name="connsiteY3" fmla="*/ 4865 h 10183"/>
              <a:gd name="connsiteX4" fmla="*/ 588 w 10326"/>
              <a:gd name="connsiteY4" fmla="*/ 9929 h 10183"/>
              <a:gd name="connsiteX5" fmla="*/ 5193 w 10326"/>
              <a:gd name="connsiteY5" fmla="*/ 10012 h 10183"/>
              <a:gd name="connsiteX6" fmla="*/ 9792 w 10326"/>
              <a:gd name="connsiteY6" fmla="*/ 9792 h 10183"/>
              <a:gd name="connsiteX7" fmla="*/ 10326 w 10326"/>
              <a:gd name="connsiteY7" fmla="*/ 5175 h 10183"/>
              <a:gd name="connsiteX8" fmla="*/ 9712 w 10326"/>
              <a:gd name="connsiteY8" fmla="*/ 365 h 10183"/>
              <a:gd name="connsiteX0" fmla="*/ 9712 w 10326"/>
              <a:gd name="connsiteY0" fmla="*/ 365 h 10183"/>
              <a:gd name="connsiteX1" fmla="*/ 4988 w 10326"/>
              <a:gd name="connsiteY1" fmla="*/ 223 h 10183"/>
              <a:gd name="connsiteX2" fmla="*/ 457 w 10326"/>
              <a:gd name="connsiteY2" fmla="*/ 490 h 10183"/>
              <a:gd name="connsiteX3" fmla="*/ 15 w 10326"/>
              <a:gd name="connsiteY3" fmla="*/ 4865 h 10183"/>
              <a:gd name="connsiteX4" fmla="*/ 588 w 10326"/>
              <a:gd name="connsiteY4" fmla="*/ 9929 h 10183"/>
              <a:gd name="connsiteX5" fmla="*/ 5193 w 10326"/>
              <a:gd name="connsiteY5" fmla="*/ 10012 h 10183"/>
              <a:gd name="connsiteX6" fmla="*/ 9792 w 10326"/>
              <a:gd name="connsiteY6" fmla="*/ 9792 h 10183"/>
              <a:gd name="connsiteX7" fmla="*/ 10326 w 10326"/>
              <a:gd name="connsiteY7" fmla="*/ 5175 h 10183"/>
              <a:gd name="connsiteX8" fmla="*/ 9712 w 10326"/>
              <a:gd name="connsiteY8" fmla="*/ 365 h 10183"/>
              <a:gd name="connsiteX0" fmla="*/ 9712 w 10267"/>
              <a:gd name="connsiteY0" fmla="*/ 365 h 10183"/>
              <a:gd name="connsiteX1" fmla="*/ 4988 w 10267"/>
              <a:gd name="connsiteY1" fmla="*/ 223 h 10183"/>
              <a:gd name="connsiteX2" fmla="*/ 457 w 10267"/>
              <a:gd name="connsiteY2" fmla="*/ 490 h 10183"/>
              <a:gd name="connsiteX3" fmla="*/ 15 w 10267"/>
              <a:gd name="connsiteY3" fmla="*/ 4865 h 10183"/>
              <a:gd name="connsiteX4" fmla="*/ 588 w 10267"/>
              <a:gd name="connsiteY4" fmla="*/ 9929 h 10183"/>
              <a:gd name="connsiteX5" fmla="*/ 5193 w 10267"/>
              <a:gd name="connsiteY5" fmla="*/ 10012 h 10183"/>
              <a:gd name="connsiteX6" fmla="*/ 9792 w 10267"/>
              <a:gd name="connsiteY6" fmla="*/ 9792 h 10183"/>
              <a:gd name="connsiteX7" fmla="*/ 10266 w 10267"/>
              <a:gd name="connsiteY7" fmla="*/ 5175 h 10183"/>
              <a:gd name="connsiteX8" fmla="*/ 9712 w 10267"/>
              <a:gd name="connsiteY8" fmla="*/ 365 h 10183"/>
              <a:gd name="connsiteX0" fmla="*/ 9712 w 10288"/>
              <a:gd name="connsiteY0" fmla="*/ 365 h 10186"/>
              <a:gd name="connsiteX1" fmla="*/ 4988 w 10288"/>
              <a:gd name="connsiteY1" fmla="*/ 223 h 10186"/>
              <a:gd name="connsiteX2" fmla="*/ 457 w 10288"/>
              <a:gd name="connsiteY2" fmla="*/ 490 h 10186"/>
              <a:gd name="connsiteX3" fmla="*/ 15 w 10288"/>
              <a:gd name="connsiteY3" fmla="*/ 4865 h 10186"/>
              <a:gd name="connsiteX4" fmla="*/ 588 w 10288"/>
              <a:gd name="connsiteY4" fmla="*/ 9929 h 10186"/>
              <a:gd name="connsiteX5" fmla="*/ 5193 w 10288"/>
              <a:gd name="connsiteY5" fmla="*/ 10012 h 10186"/>
              <a:gd name="connsiteX6" fmla="*/ 9935 w 10288"/>
              <a:gd name="connsiteY6" fmla="*/ 9728 h 10186"/>
              <a:gd name="connsiteX7" fmla="*/ 10266 w 10288"/>
              <a:gd name="connsiteY7" fmla="*/ 5175 h 10186"/>
              <a:gd name="connsiteX8" fmla="*/ 9712 w 10288"/>
              <a:gd name="connsiteY8" fmla="*/ 365 h 10186"/>
              <a:gd name="connsiteX0" fmla="*/ 9712 w 10288"/>
              <a:gd name="connsiteY0" fmla="*/ 435 h 10256"/>
              <a:gd name="connsiteX1" fmla="*/ 4988 w 10288"/>
              <a:gd name="connsiteY1" fmla="*/ 100 h 10256"/>
              <a:gd name="connsiteX2" fmla="*/ 457 w 10288"/>
              <a:gd name="connsiteY2" fmla="*/ 560 h 10256"/>
              <a:gd name="connsiteX3" fmla="*/ 15 w 10288"/>
              <a:gd name="connsiteY3" fmla="*/ 4935 h 10256"/>
              <a:gd name="connsiteX4" fmla="*/ 588 w 10288"/>
              <a:gd name="connsiteY4" fmla="*/ 9999 h 10256"/>
              <a:gd name="connsiteX5" fmla="*/ 5193 w 10288"/>
              <a:gd name="connsiteY5" fmla="*/ 10082 h 10256"/>
              <a:gd name="connsiteX6" fmla="*/ 9935 w 10288"/>
              <a:gd name="connsiteY6" fmla="*/ 9798 h 10256"/>
              <a:gd name="connsiteX7" fmla="*/ 10266 w 10288"/>
              <a:gd name="connsiteY7" fmla="*/ 5245 h 10256"/>
              <a:gd name="connsiteX8" fmla="*/ 9712 w 10288"/>
              <a:gd name="connsiteY8" fmla="*/ 435 h 10256"/>
              <a:gd name="connsiteX0" fmla="*/ 9749 w 10325"/>
              <a:gd name="connsiteY0" fmla="*/ 435 h 10256"/>
              <a:gd name="connsiteX1" fmla="*/ 5025 w 10325"/>
              <a:gd name="connsiteY1" fmla="*/ 100 h 10256"/>
              <a:gd name="connsiteX2" fmla="*/ 387 w 10325"/>
              <a:gd name="connsiteY2" fmla="*/ 431 h 10256"/>
              <a:gd name="connsiteX3" fmla="*/ 52 w 10325"/>
              <a:gd name="connsiteY3" fmla="*/ 4935 h 10256"/>
              <a:gd name="connsiteX4" fmla="*/ 625 w 10325"/>
              <a:gd name="connsiteY4" fmla="*/ 9999 h 10256"/>
              <a:gd name="connsiteX5" fmla="*/ 5230 w 10325"/>
              <a:gd name="connsiteY5" fmla="*/ 10082 h 10256"/>
              <a:gd name="connsiteX6" fmla="*/ 9972 w 10325"/>
              <a:gd name="connsiteY6" fmla="*/ 9798 h 10256"/>
              <a:gd name="connsiteX7" fmla="*/ 10303 w 10325"/>
              <a:gd name="connsiteY7" fmla="*/ 5245 h 10256"/>
              <a:gd name="connsiteX8" fmla="*/ 9749 w 10325"/>
              <a:gd name="connsiteY8" fmla="*/ 435 h 10256"/>
              <a:gd name="connsiteX0" fmla="*/ 9821 w 10325"/>
              <a:gd name="connsiteY0" fmla="*/ 401 h 10308"/>
              <a:gd name="connsiteX1" fmla="*/ 5025 w 10325"/>
              <a:gd name="connsiteY1" fmla="*/ 152 h 10308"/>
              <a:gd name="connsiteX2" fmla="*/ 387 w 10325"/>
              <a:gd name="connsiteY2" fmla="*/ 483 h 10308"/>
              <a:gd name="connsiteX3" fmla="*/ 52 w 10325"/>
              <a:gd name="connsiteY3" fmla="*/ 4987 h 10308"/>
              <a:gd name="connsiteX4" fmla="*/ 625 w 10325"/>
              <a:gd name="connsiteY4" fmla="*/ 10051 h 10308"/>
              <a:gd name="connsiteX5" fmla="*/ 5230 w 10325"/>
              <a:gd name="connsiteY5" fmla="*/ 10134 h 10308"/>
              <a:gd name="connsiteX6" fmla="*/ 9972 w 10325"/>
              <a:gd name="connsiteY6" fmla="*/ 9850 h 10308"/>
              <a:gd name="connsiteX7" fmla="*/ 10303 w 10325"/>
              <a:gd name="connsiteY7" fmla="*/ 5297 h 10308"/>
              <a:gd name="connsiteX8" fmla="*/ 9821 w 10325"/>
              <a:gd name="connsiteY8" fmla="*/ 401 h 10308"/>
              <a:gd name="connsiteX0" fmla="*/ 9821 w 10325"/>
              <a:gd name="connsiteY0" fmla="*/ 444 h 10351"/>
              <a:gd name="connsiteX1" fmla="*/ 5120 w 10325"/>
              <a:gd name="connsiteY1" fmla="*/ 88 h 10351"/>
              <a:gd name="connsiteX2" fmla="*/ 387 w 10325"/>
              <a:gd name="connsiteY2" fmla="*/ 526 h 10351"/>
              <a:gd name="connsiteX3" fmla="*/ 52 w 10325"/>
              <a:gd name="connsiteY3" fmla="*/ 5030 h 10351"/>
              <a:gd name="connsiteX4" fmla="*/ 625 w 10325"/>
              <a:gd name="connsiteY4" fmla="*/ 10094 h 10351"/>
              <a:gd name="connsiteX5" fmla="*/ 5230 w 10325"/>
              <a:gd name="connsiteY5" fmla="*/ 10177 h 10351"/>
              <a:gd name="connsiteX6" fmla="*/ 9972 w 10325"/>
              <a:gd name="connsiteY6" fmla="*/ 9893 h 10351"/>
              <a:gd name="connsiteX7" fmla="*/ 10303 w 10325"/>
              <a:gd name="connsiteY7" fmla="*/ 5340 h 10351"/>
              <a:gd name="connsiteX8" fmla="*/ 9821 w 10325"/>
              <a:gd name="connsiteY8" fmla="*/ 444 h 10351"/>
              <a:gd name="connsiteX0" fmla="*/ 9939 w 10443"/>
              <a:gd name="connsiteY0" fmla="*/ 444 h 10504"/>
              <a:gd name="connsiteX1" fmla="*/ 5238 w 10443"/>
              <a:gd name="connsiteY1" fmla="*/ 88 h 10504"/>
              <a:gd name="connsiteX2" fmla="*/ 505 w 10443"/>
              <a:gd name="connsiteY2" fmla="*/ 526 h 10504"/>
              <a:gd name="connsiteX3" fmla="*/ 15 w 10443"/>
              <a:gd name="connsiteY3" fmla="*/ 5051 h 10504"/>
              <a:gd name="connsiteX4" fmla="*/ 743 w 10443"/>
              <a:gd name="connsiteY4" fmla="*/ 10094 h 10504"/>
              <a:gd name="connsiteX5" fmla="*/ 5348 w 10443"/>
              <a:gd name="connsiteY5" fmla="*/ 10177 h 10504"/>
              <a:gd name="connsiteX6" fmla="*/ 10090 w 10443"/>
              <a:gd name="connsiteY6" fmla="*/ 9893 h 10504"/>
              <a:gd name="connsiteX7" fmla="*/ 10421 w 10443"/>
              <a:gd name="connsiteY7" fmla="*/ 5340 h 10504"/>
              <a:gd name="connsiteX8" fmla="*/ 9939 w 10443"/>
              <a:gd name="connsiteY8" fmla="*/ 444 h 10504"/>
              <a:gd name="connsiteX0" fmla="*/ 9989 w 10493"/>
              <a:gd name="connsiteY0" fmla="*/ 444 h 10473"/>
              <a:gd name="connsiteX1" fmla="*/ 5288 w 10493"/>
              <a:gd name="connsiteY1" fmla="*/ 88 h 10473"/>
              <a:gd name="connsiteX2" fmla="*/ 555 w 10493"/>
              <a:gd name="connsiteY2" fmla="*/ 526 h 10473"/>
              <a:gd name="connsiteX3" fmla="*/ 65 w 10493"/>
              <a:gd name="connsiteY3" fmla="*/ 5051 h 10473"/>
              <a:gd name="connsiteX4" fmla="*/ 602 w 10493"/>
              <a:gd name="connsiteY4" fmla="*/ 10051 h 10473"/>
              <a:gd name="connsiteX5" fmla="*/ 5398 w 10493"/>
              <a:gd name="connsiteY5" fmla="*/ 10177 h 10473"/>
              <a:gd name="connsiteX6" fmla="*/ 10140 w 10493"/>
              <a:gd name="connsiteY6" fmla="*/ 9893 h 10473"/>
              <a:gd name="connsiteX7" fmla="*/ 10471 w 10493"/>
              <a:gd name="connsiteY7" fmla="*/ 5340 h 10473"/>
              <a:gd name="connsiteX8" fmla="*/ 9989 w 10493"/>
              <a:gd name="connsiteY8" fmla="*/ 444 h 10473"/>
              <a:gd name="connsiteX0" fmla="*/ 9928 w 10432"/>
              <a:gd name="connsiteY0" fmla="*/ 444 h 10484"/>
              <a:gd name="connsiteX1" fmla="*/ 5227 w 10432"/>
              <a:gd name="connsiteY1" fmla="*/ 88 h 10484"/>
              <a:gd name="connsiteX2" fmla="*/ 494 w 10432"/>
              <a:gd name="connsiteY2" fmla="*/ 526 h 10484"/>
              <a:gd name="connsiteX3" fmla="*/ 4 w 10432"/>
              <a:gd name="connsiteY3" fmla="*/ 5051 h 10484"/>
              <a:gd name="connsiteX4" fmla="*/ 541 w 10432"/>
              <a:gd name="connsiteY4" fmla="*/ 10051 h 10484"/>
              <a:gd name="connsiteX5" fmla="*/ 5337 w 10432"/>
              <a:gd name="connsiteY5" fmla="*/ 10177 h 10484"/>
              <a:gd name="connsiteX6" fmla="*/ 10079 w 10432"/>
              <a:gd name="connsiteY6" fmla="*/ 9893 h 10484"/>
              <a:gd name="connsiteX7" fmla="*/ 10410 w 10432"/>
              <a:gd name="connsiteY7" fmla="*/ 5340 h 10484"/>
              <a:gd name="connsiteX8" fmla="*/ 9928 w 10432"/>
              <a:gd name="connsiteY8" fmla="*/ 444 h 10484"/>
              <a:gd name="connsiteX0" fmla="*/ 9988 w 10492"/>
              <a:gd name="connsiteY0" fmla="*/ 444 h 10557"/>
              <a:gd name="connsiteX1" fmla="*/ 5287 w 10492"/>
              <a:gd name="connsiteY1" fmla="*/ 88 h 10557"/>
              <a:gd name="connsiteX2" fmla="*/ 554 w 10492"/>
              <a:gd name="connsiteY2" fmla="*/ 526 h 10557"/>
              <a:gd name="connsiteX3" fmla="*/ 64 w 10492"/>
              <a:gd name="connsiteY3" fmla="*/ 5051 h 10557"/>
              <a:gd name="connsiteX4" fmla="*/ 601 w 10492"/>
              <a:gd name="connsiteY4" fmla="*/ 10051 h 10557"/>
              <a:gd name="connsiteX5" fmla="*/ 5385 w 10492"/>
              <a:gd name="connsiteY5" fmla="*/ 10370 h 10557"/>
              <a:gd name="connsiteX6" fmla="*/ 10139 w 10492"/>
              <a:gd name="connsiteY6" fmla="*/ 9893 h 10557"/>
              <a:gd name="connsiteX7" fmla="*/ 10470 w 10492"/>
              <a:gd name="connsiteY7" fmla="*/ 5340 h 10557"/>
              <a:gd name="connsiteX8" fmla="*/ 9988 w 10492"/>
              <a:gd name="connsiteY8" fmla="*/ 444 h 10557"/>
              <a:gd name="connsiteX0" fmla="*/ 9928 w 10432"/>
              <a:gd name="connsiteY0" fmla="*/ 444 h 10515"/>
              <a:gd name="connsiteX1" fmla="*/ 5227 w 10432"/>
              <a:gd name="connsiteY1" fmla="*/ 88 h 10515"/>
              <a:gd name="connsiteX2" fmla="*/ 494 w 10432"/>
              <a:gd name="connsiteY2" fmla="*/ 526 h 10515"/>
              <a:gd name="connsiteX3" fmla="*/ 4 w 10432"/>
              <a:gd name="connsiteY3" fmla="*/ 5051 h 10515"/>
              <a:gd name="connsiteX4" fmla="*/ 541 w 10432"/>
              <a:gd name="connsiteY4" fmla="*/ 10051 h 10515"/>
              <a:gd name="connsiteX5" fmla="*/ 5325 w 10432"/>
              <a:gd name="connsiteY5" fmla="*/ 10370 h 10515"/>
              <a:gd name="connsiteX6" fmla="*/ 10079 w 10432"/>
              <a:gd name="connsiteY6" fmla="*/ 9893 h 10515"/>
              <a:gd name="connsiteX7" fmla="*/ 10410 w 10432"/>
              <a:gd name="connsiteY7" fmla="*/ 5340 h 10515"/>
              <a:gd name="connsiteX8" fmla="*/ 9928 w 10432"/>
              <a:gd name="connsiteY8" fmla="*/ 444 h 10515"/>
              <a:gd name="connsiteX0" fmla="*/ 9934 w 10438"/>
              <a:gd name="connsiteY0" fmla="*/ 444 h 10584"/>
              <a:gd name="connsiteX1" fmla="*/ 5233 w 10438"/>
              <a:gd name="connsiteY1" fmla="*/ 88 h 10584"/>
              <a:gd name="connsiteX2" fmla="*/ 500 w 10438"/>
              <a:gd name="connsiteY2" fmla="*/ 526 h 10584"/>
              <a:gd name="connsiteX3" fmla="*/ 10 w 10438"/>
              <a:gd name="connsiteY3" fmla="*/ 5051 h 10584"/>
              <a:gd name="connsiteX4" fmla="*/ 666 w 10438"/>
              <a:gd name="connsiteY4" fmla="*/ 10158 h 10584"/>
              <a:gd name="connsiteX5" fmla="*/ 5331 w 10438"/>
              <a:gd name="connsiteY5" fmla="*/ 10370 h 10584"/>
              <a:gd name="connsiteX6" fmla="*/ 10085 w 10438"/>
              <a:gd name="connsiteY6" fmla="*/ 9893 h 10584"/>
              <a:gd name="connsiteX7" fmla="*/ 10416 w 10438"/>
              <a:gd name="connsiteY7" fmla="*/ 5340 h 10584"/>
              <a:gd name="connsiteX8" fmla="*/ 9934 w 10438"/>
              <a:gd name="connsiteY8" fmla="*/ 444 h 10584"/>
              <a:gd name="connsiteX0" fmla="*/ 9934 w 10438"/>
              <a:gd name="connsiteY0" fmla="*/ 444 h 10605"/>
              <a:gd name="connsiteX1" fmla="*/ 5233 w 10438"/>
              <a:gd name="connsiteY1" fmla="*/ 88 h 10605"/>
              <a:gd name="connsiteX2" fmla="*/ 500 w 10438"/>
              <a:gd name="connsiteY2" fmla="*/ 526 h 10605"/>
              <a:gd name="connsiteX3" fmla="*/ 10 w 10438"/>
              <a:gd name="connsiteY3" fmla="*/ 5051 h 10605"/>
              <a:gd name="connsiteX4" fmla="*/ 666 w 10438"/>
              <a:gd name="connsiteY4" fmla="*/ 10158 h 10605"/>
              <a:gd name="connsiteX5" fmla="*/ 5331 w 10438"/>
              <a:gd name="connsiteY5" fmla="*/ 10370 h 10605"/>
              <a:gd name="connsiteX6" fmla="*/ 10085 w 10438"/>
              <a:gd name="connsiteY6" fmla="*/ 9893 h 10605"/>
              <a:gd name="connsiteX7" fmla="*/ 10416 w 10438"/>
              <a:gd name="connsiteY7" fmla="*/ 5340 h 10605"/>
              <a:gd name="connsiteX8" fmla="*/ 9934 w 10438"/>
              <a:gd name="connsiteY8" fmla="*/ 444 h 10605"/>
              <a:gd name="connsiteX0" fmla="*/ 9934 w 10438"/>
              <a:gd name="connsiteY0" fmla="*/ 444 h 10497"/>
              <a:gd name="connsiteX1" fmla="*/ 5233 w 10438"/>
              <a:gd name="connsiteY1" fmla="*/ 88 h 10497"/>
              <a:gd name="connsiteX2" fmla="*/ 500 w 10438"/>
              <a:gd name="connsiteY2" fmla="*/ 526 h 10497"/>
              <a:gd name="connsiteX3" fmla="*/ 10 w 10438"/>
              <a:gd name="connsiteY3" fmla="*/ 5051 h 10497"/>
              <a:gd name="connsiteX4" fmla="*/ 666 w 10438"/>
              <a:gd name="connsiteY4" fmla="*/ 10158 h 10497"/>
              <a:gd name="connsiteX5" fmla="*/ 5331 w 10438"/>
              <a:gd name="connsiteY5" fmla="*/ 10370 h 10497"/>
              <a:gd name="connsiteX6" fmla="*/ 10085 w 10438"/>
              <a:gd name="connsiteY6" fmla="*/ 9893 h 10497"/>
              <a:gd name="connsiteX7" fmla="*/ 10416 w 10438"/>
              <a:gd name="connsiteY7" fmla="*/ 5340 h 10497"/>
              <a:gd name="connsiteX8" fmla="*/ 9934 w 10438"/>
              <a:gd name="connsiteY8" fmla="*/ 444 h 10497"/>
              <a:gd name="connsiteX0" fmla="*/ 9934 w 10455"/>
              <a:gd name="connsiteY0" fmla="*/ 444 h 10491"/>
              <a:gd name="connsiteX1" fmla="*/ 5233 w 10455"/>
              <a:gd name="connsiteY1" fmla="*/ 88 h 10491"/>
              <a:gd name="connsiteX2" fmla="*/ 500 w 10455"/>
              <a:gd name="connsiteY2" fmla="*/ 526 h 10491"/>
              <a:gd name="connsiteX3" fmla="*/ 10 w 10455"/>
              <a:gd name="connsiteY3" fmla="*/ 5051 h 10491"/>
              <a:gd name="connsiteX4" fmla="*/ 666 w 10455"/>
              <a:gd name="connsiteY4" fmla="*/ 10158 h 10491"/>
              <a:gd name="connsiteX5" fmla="*/ 5331 w 10455"/>
              <a:gd name="connsiteY5" fmla="*/ 10370 h 10491"/>
              <a:gd name="connsiteX6" fmla="*/ 10133 w 10455"/>
              <a:gd name="connsiteY6" fmla="*/ 10000 h 10491"/>
              <a:gd name="connsiteX7" fmla="*/ 10416 w 10455"/>
              <a:gd name="connsiteY7" fmla="*/ 5340 h 10491"/>
              <a:gd name="connsiteX8" fmla="*/ 9934 w 10455"/>
              <a:gd name="connsiteY8" fmla="*/ 444 h 10491"/>
              <a:gd name="connsiteX0" fmla="*/ 9994 w 10455"/>
              <a:gd name="connsiteY0" fmla="*/ 435 h 10503"/>
              <a:gd name="connsiteX1" fmla="*/ 5233 w 10455"/>
              <a:gd name="connsiteY1" fmla="*/ 100 h 10503"/>
              <a:gd name="connsiteX2" fmla="*/ 500 w 10455"/>
              <a:gd name="connsiteY2" fmla="*/ 538 h 10503"/>
              <a:gd name="connsiteX3" fmla="*/ 10 w 10455"/>
              <a:gd name="connsiteY3" fmla="*/ 5063 h 10503"/>
              <a:gd name="connsiteX4" fmla="*/ 666 w 10455"/>
              <a:gd name="connsiteY4" fmla="*/ 10170 h 10503"/>
              <a:gd name="connsiteX5" fmla="*/ 5331 w 10455"/>
              <a:gd name="connsiteY5" fmla="*/ 10382 h 10503"/>
              <a:gd name="connsiteX6" fmla="*/ 10133 w 10455"/>
              <a:gd name="connsiteY6" fmla="*/ 10012 h 10503"/>
              <a:gd name="connsiteX7" fmla="*/ 10416 w 10455"/>
              <a:gd name="connsiteY7" fmla="*/ 5352 h 10503"/>
              <a:gd name="connsiteX8" fmla="*/ 9994 w 10455"/>
              <a:gd name="connsiteY8" fmla="*/ 435 h 10503"/>
              <a:gd name="connsiteX0" fmla="*/ 9994 w 10541"/>
              <a:gd name="connsiteY0" fmla="*/ 435 h 10503"/>
              <a:gd name="connsiteX1" fmla="*/ 5233 w 10541"/>
              <a:gd name="connsiteY1" fmla="*/ 100 h 10503"/>
              <a:gd name="connsiteX2" fmla="*/ 500 w 10541"/>
              <a:gd name="connsiteY2" fmla="*/ 538 h 10503"/>
              <a:gd name="connsiteX3" fmla="*/ 10 w 10541"/>
              <a:gd name="connsiteY3" fmla="*/ 5063 h 10503"/>
              <a:gd name="connsiteX4" fmla="*/ 666 w 10541"/>
              <a:gd name="connsiteY4" fmla="*/ 10170 h 10503"/>
              <a:gd name="connsiteX5" fmla="*/ 5331 w 10541"/>
              <a:gd name="connsiteY5" fmla="*/ 10382 h 10503"/>
              <a:gd name="connsiteX6" fmla="*/ 10133 w 10541"/>
              <a:gd name="connsiteY6" fmla="*/ 10012 h 10503"/>
              <a:gd name="connsiteX7" fmla="*/ 10535 w 10541"/>
              <a:gd name="connsiteY7" fmla="*/ 5331 h 10503"/>
              <a:gd name="connsiteX8" fmla="*/ 9994 w 10541"/>
              <a:gd name="connsiteY8" fmla="*/ 435 h 10503"/>
              <a:gd name="connsiteX0" fmla="*/ 9994 w 10550"/>
              <a:gd name="connsiteY0" fmla="*/ 435 h 10500"/>
              <a:gd name="connsiteX1" fmla="*/ 5233 w 10550"/>
              <a:gd name="connsiteY1" fmla="*/ 100 h 10500"/>
              <a:gd name="connsiteX2" fmla="*/ 500 w 10550"/>
              <a:gd name="connsiteY2" fmla="*/ 538 h 10500"/>
              <a:gd name="connsiteX3" fmla="*/ 10 w 10550"/>
              <a:gd name="connsiteY3" fmla="*/ 5063 h 10500"/>
              <a:gd name="connsiteX4" fmla="*/ 666 w 10550"/>
              <a:gd name="connsiteY4" fmla="*/ 10170 h 10500"/>
              <a:gd name="connsiteX5" fmla="*/ 5331 w 10550"/>
              <a:gd name="connsiteY5" fmla="*/ 10382 h 10500"/>
              <a:gd name="connsiteX6" fmla="*/ 10181 w 10550"/>
              <a:gd name="connsiteY6" fmla="*/ 10055 h 10500"/>
              <a:gd name="connsiteX7" fmla="*/ 10535 w 10550"/>
              <a:gd name="connsiteY7" fmla="*/ 5331 h 10500"/>
              <a:gd name="connsiteX8" fmla="*/ 9994 w 10550"/>
              <a:gd name="connsiteY8" fmla="*/ 435 h 10500"/>
              <a:gd name="connsiteX0" fmla="*/ 9994 w 10550"/>
              <a:gd name="connsiteY0" fmla="*/ 435 h 10528"/>
              <a:gd name="connsiteX1" fmla="*/ 5233 w 10550"/>
              <a:gd name="connsiteY1" fmla="*/ 100 h 10528"/>
              <a:gd name="connsiteX2" fmla="*/ 500 w 10550"/>
              <a:gd name="connsiteY2" fmla="*/ 538 h 10528"/>
              <a:gd name="connsiteX3" fmla="*/ 10 w 10550"/>
              <a:gd name="connsiteY3" fmla="*/ 5063 h 10528"/>
              <a:gd name="connsiteX4" fmla="*/ 666 w 10550"/>
              <a:gd name="connsiteY4" fmla="*/ 10213 h 10528"/>
              <a:gd name="connsiteX5" fmla="*/ 5331 w 10550"/>
              <a:gd name="connsiteY5" fmla="*/ 10382 h 10528"/>
              <a:gd name="connsiteX6" fmla="*/ 10181 w 10550"/>
              <a:gd name="connsiteY6" fmla="*/ 10055 h 10528"/>
              <a:gd name="connsiteX7" fmla="*/ 10535 w 10550"/>
              <a:gd name="connsiteY7" fmla="*/ 5331 h 10528"/>
              <a:gd name="connsiteX8" fmla="*/ 9994 w 10550"/>
              <a:gd name="connsiteY8" fmla="*/ 435 h 10528"/>
              <a:gd name="connsiteX0" fmla="*/ 9991 w 10547"/>
              <a:gd name="connsiteY0" fmla="*/ 435 h 10528"/>
              <a:gd name="connsiteX1" fmla="*/ 5230 w 10547"/>
              <a:gd name="connsiteY1" fmla="*/ 100 h 10528"/>
              <a:gd name="connsiteX2" fmla="*/ 497 w 10547"/>
              <a:gd name="connsiteY2" fmla="*/ 538 h 10528"/>
              <a:gd name="connsiteX3" fmla="*/ 7 w 10547"/>
              <a:gd name="connsiteY3" fmla="*/ 5063 h 10528"/>
              <a:gd name="connsiteX4" fmla="*/ 663 w 10547"/>
              <a:gd name="connsiteY4" fmla="*/ 10213 h 10528"/>
              <a:gd name="connsiteX5" fmla="*/ 5328 w 10547"/>
              <a:gd name="connsiteY5" fmla="*/ 10382 h 10528"/>
              <a:gd name="connsiteX6" fmla="*/ 10178 w 10547"/>
              <a:gd name="connsiteY6" fmla="*/ 10055 h 10528"/>
              <a:gd name="connsiteX7" fmla="*/ 10532 w 10547"/>
              <a:gd name="connsiteY7" fmla="*/ 5331 h 10528"/>
              <a:gd name="connsiteX8" fmla="*/ 9991 w 10547"/>
              <a:gd name="connsiteY8" fmla="*/ 435 h 10528"/>
              <a:gd name="connsiteX0" fmla="*/ 9999 w 10555"/>
              <a:gd name="connsiteY0" fmla="*/ 435 h 10528"/>
              <a:gd name="connsiteX1" fmla="*/ 5238 w 10555"/>
              <a:gd name="connsiteY1" fmla="*/ 100 h 10528"/>
              <a:gd name="connsiteX2" fmla="*/ 481 w 10555"/>
              <a:gd name="connsiteY2" fmla="*/ 559 h 10528"/>
              <a:gd name="connsiteX3" fmla="*/ 15 w 10555"/>
              <a:gd name="connsiteY3" fmla="*/ 5063 h 10528"/>
              <a:gd name="connsiteX4" fmla="*/ 671 w 10555"/>
              <a:gd name="connsiteY4" fmla="*/ 10213 h 10528"/>
              <a:gd name="connsiteX5" fmla="*/ 5336 w 10555"/>
              <a:gd name="connsiteY5" fmla="*/ 10382 h 10528"/>
              <a:gd name="connsiteX6" fmla="*/ 10186 w 10555"/>
              <a:gd name="connsiteY6" fmla="*/ 10055 h 10528"/>
              <a:gd name="connsiteX7" fmla="*/ 10540 w 10555"/>
              <a:gd name="connsiteY7" fmla="*/ 5331 h 10528"/>
              <a:gd name="connsiteX8" fmla="*/ 9999 w 10555"/>
              <a:gd name="connsiteY8" fmla="*/ 435 h 10528"/>
              <a:gd name="connsiteX0" fmla="*/ 9999 w 10555"/>
              <a:gd name="connsiteY0" fmla="*/ 457 h 10550"/>
              <a:gd name="connsiteX1" fmla="*/ 5238 w 10555"/>
              <a:gd name="connsiteY1" fmla="*/ 122 h 10550"/>
              <a:gd name="connsiteX2" fmla="*/ 481 w 10555"/>
              <a:gd name="connsiteY2" fmla="*/ 581 h 10550"/>
              <a:gd name="connsiteX3" fmla="*/ 15 w 10555"/>
              <a:gd name="connsiteY3" fmla="*/ 5085 h 10550"/>
              <a:gd name="connsiteX4" fmla="*/ 671 w 10555"/>
              <a:gd name="connsiteY4" fmla="*/ 10235 h 10550"/>
              <a:gd name="connsiteX5" fmla="*/ 5336 w 10555"/>
              <a:gd name="connsiteY5" fmla="*/ 10404 h 10550"/>
              <a:gd name="connsiteX6" fmla="*/ 10186 w 10555"/>
              <a:gd name="connsiteY6" fmla="*/ 10077 h 10550"/>
              <a:gd name="connsiteX7" fmla="*/ 10540 w 10555"/>
              <a:gd name="connsiteY7" fmla="*/ 5353 h 10550"/>
              <a:gd name="connsiteX8" fmla="*/ 9999 w 10555"/>
              <a:gd name="connsiteY8" fmla="*/ 457 h 10550"/>
              <a:gd name="connsiteX0" fmla="*/ 9987 w 10555"/>
              <a:gd name="connsiteY0" fmla="*/ 409 h 10566"/>
              <a:gd name="connsiteX1" fmla="*/ 5238 w 10555"/>
              <a:gd name="connsiteY1" fmla="*/ 138 h 10566"/>
              <a:gd name="connsiteX2" fmla="*/ 481 w 10555"/>
              <a:gd name="connsiteY2" fmla="*/ 597 h 10566"/>
              <a:gd name="connsiteX3" fmla="*/ 15 w 10555"/>
              <a:gd name="connsiteY3" fmla="*/ 5101 h 10566"/>
              <a:gd name="connsiteX4" fmla="*/ 671 w 10555"/>
              <a:gd name="connsiteY4" fmla="*/ 10251 h 10566"/>
              <a:gd name="connsiteX5" fmla="*/ 5336 w 10555"/>
              <a:gd name="connsiteY5" fmla="*/ 10420 h 10566"/>
              <a:gd name="connsiteX6" fmla="*/ 10186 w 10555"/>
              <a:gd name="connsiteY6" fmla="*/ 10093 h 10566"/>
              <a:gd name="connsiteX7" fmla="*/ 10540 w 10555"/>
              <a:gd name="connsiteY7" fmla="*/ 5369 h 10566"/>
              <a:gd name="connsiteX8" fmla="*/ 9987 w 10555"/>
              <a:gd name="connsiteY8" fmla="*/ 409 h 10566"/>
              <a:gd name="connsiteX0" fmla="*/ 9987 w 10555"/>
              <a:gd name="connsiteY0" fmla="*/ 409 h 10566"/>
              <a:gd name="connsiteX1" fmla="*/ 5238 w 10555"/>
              <a:gd name="connsiteY1" fmla="*/ 138 h 10566"/>
              <a:gd name="connsiteX2" fmla="*/ 481 w 10555"/>
              <a:gd name="connsiteY2" fmla="*/ 597 h 10566"/>
              <a:gd name="connsiteX3" fmla="*/ 15 w 10555"/>
              <a:gd name="connsiteY3" fmla="*/ 5101 h 10566"/>
              <a:gd name="connsiteX4" fmla="*/ 671 w 10555"/>
              <a:gd name="connsiteY4" fmla="*/ 10251 h 10566"/>
              <a:gd name="connsiteX5" fmla="*/ 5336 w 10555"/>
              <a:gd name="connsiteY5" fmla="*/ 10420 h 10566"/>
              <a:gd name="connsiteX6" fmla="*/ 10186 w 10555"/>
              <a:gd name="connsiteY6" fmla="*/ 10093 h 10566"/>
              <a:gd name="connsiteX7" fmla="*/ 10540 w 10555"/>
              <a:gd name="connsiteY7" fmla="*/ 5369 h 10566"/>
              <a:gd name="connsiteX8" fmla="*/ 9987 w 10555"/>
              <a:gd name="connsiteY8" fmla="*/ 409 h 10566"/>
              <a:gd name="connsiteX0" fmla="*/ 9987 w 10555"/>
              <a:gd name="connsiteY0" fmla="*/ 409 h 10566"/>
              <a:gd name="connsiteX1" fmla="*/ 5238 w 10555"/>
              <a:gd name="connsiteY1" fmla="*/ 138 h 10566"/>
              <a:gd name="connsiteX2" fmla="*/ 481 w 10555"/>
              <a:gd name="connsiteY2" fmla="*/ 597 h 10566"/>
              <a:gd name="connsiteX3" fmla="*/ 15 w 10555"/>
              <a:gd name="connsiteY3" fmla="*/ 5101 h 10566"/>
              <a:gd name="connsiteX4" fmla="*/ 671 w 10555"/>
              <a:gd name="connsiteY4" fmla="*/ 10251 h 10566"/>
              <a:gd name="connsiteX5" fmla="*/ 5336 w 10555"/>
              <a:gd name="connsiteY5" fmla="*/ 10420 h 10566"/>
              <a:gd name="connsiteX6" fmla="*/ 10186 w 10555"/>
              <a:gd name="connsiteY6" fmla="*/ 10093 h 10566"/>
              <a:gd name="connsiteX7" fmla="*/ 10540 w 10555"/>
              <a:gd name="connsiteY7" fmla="*/ 5369 h 10566"/>
              <a:gd name="connsiteX8" fmla="*/ 9987 w 10555"/>
              <a:gd name="connsiteY8" fmla="*/ 409 h 10566"/>
              <a:gd name="connsiteX0" fmla="*/ 9987 w 10547"/>
              <a:gd name="connsiteY0" fmla="*/ 409 h 10564"/>
              <a:gd name="connsiteX1" fmla="*/ 5238 w 10547"/>
              <a:gd name="connsiteY1" fmla="*/ 138 h 10564"/>
              <a:gd name="connsiteX2" fmla="*/ 481 w 10547"/>
              <a:gd name="connsiteY2" fmla="*/ 597 h 10564"/>
              <a:gd name="connsiteX3" fmla="*/ 15 w 10547"/>
              <a:gd name="connsiteY3" fmla="*/ 5101 h 10564"/>
              <a:gd name="connsiteX4" fmla="*/ 671 w 10547"/>
              <a:gd name="connsiteY4" fmla="*/ 10251 h 10564"/>
              <a:gd name="connsiteX5" fmla="*/ 5336 w 10547"/>
              <a:gd name="connsiteY5" fmla="*/ 10420 h 10564"/>
              <a:gd name="connsiteX6" fmla="*/ 10150 w 10547"/>
              <a:gd name="connsiteY6" fmla="*/ 10136 h 10564"/>
              <a:gd name="connsiteX7" fmla="*/ 10540 w 10547"/>
              <a:gd name="connsiteY7" fmla="*/ 5369 h 10564"/>
              <a:gd name="connsiteX8" fmla="*/ 9987 w 10547"/>
              <a:gd name="connsiteY8" fmla="*/ 409 h 10564"/>
              <a:gd name="connsiteX0" fmla="*/ 9987 w 10547"/>
              <a:gd name="connsiteY0" fmla="*/ 454 h 10609"/>
              <a:gd name="connsiteX1" fmla="*/ 5238 w 10547"/>
              <a:gd name="connsiteY1" fmla="*/ 76 h 10609"/>
              <a:gd name="connsiteX2" fmla="*/ 481 w 10547"/>
              <a:gd name="connsiteY2" fmla="*/ 642 h 10609"/>
              <a:gd name="connsiteX3" fmla="*/ 15 w 10547"/>
              <a:gd name="connsiteY3" fmla="*/ 5146 h 10609"/>
              <a:gd name="connsiteX4" fmla="*/ 671 w 10547"/>
              <a:gd name="connsiteY4" fmla="*/ 10296 h 10609"/>
              <a:gd name="connsiteX5" fmla="*/ 5336 w 10547"/>
              <a:gd name="connsiteY5" fmla="*/ 10465 h 10609"/>
              <a:gd name="connsiteX6" fmla="*/ 10150 w 10547"/>
              <a:gd name="connsiteY6" fmla="*/ 10181 h 10609"/>
              <a:gd name="connsiteX7" fmla="*/ 10540 w 10547"/>
              <a:gd name="connsiteY7" fmla="*/ 5414 h 10609"/>
              <a:gd name="connsiteX8" fmla="*/ 9987 w 10547"/>
              <a:gd name="connsiteY8" fmla="*/ 454 h 10609"/>
              <a:gd name="connsiteX0" fmla="*/ 9981 w 10541"/>
              <a:gd name="connsiteY0" fmla="*/ 454 h 10623"/>
              <a:gd name="connsiteX1" fmla="*/ 5232 w 10541"/>
              <a:gd name="connsiteY1" fmla="*/ 76 h 10623"/>
              <a:gd name="connsiteX2" fmla="*/ 475 w 10541"/>
              <a:gd name="connsiteY2" fmla="*/ 642 h 10623"/>
              <a:gd name="connsiteX3" fmla="*/ 9 w 10541"/>
              <a:gd name="connsiteY3" fmla="*/ 5146 h 10623"/>
              <a:gd name="connsiteX4" fmla="*/ 570 w 10541"/>
              <a:gd name="connsiteY4" fmla="*/ 10317 h 10623"/>
              <a:gd name="connsiteX5" fmla="*/ 5330 w 10541"/>
              <a:gd name="connsiteY5" fmla="*/ 10465 h 10623"/>
              <a:gd name="connsiteX6" fmla="*/ 10144 w 10541"/>
              <a:gd name="connsiteY6" fmla="*/ 10181 h 10623"/>
              <a:gd name="connsiteX7" fmla="*/ 10534 w 10541"/>
              <a:gd name="connsiteY7" fmla="*/ 5414 h 10623"/>
              <a:gd name="connsiteX8" fmla="*/ 9981 w 10541"/>
              <a:gd name="connsiteY8" fmla="*/ 454 h 10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541" h="10623">
                <a:moveTo>
                  <a:pt x="9981" y="454"/>
                </a:moveTo>
                <a:cubicBezTo>
                  <a:pt x="9093" y="-310"/>
                  <a:pt x="6898" y="133"/>
                  <a:pt x="5232" y="76"/>
                </a:cubicBezTo>
                <a:cubicBezTo>
                  <a:pt x="3658" y="159"/>
                  <a:pt x="953" y="-371"/>
                  <a:pt x="475" y="642"/>
                </a:cubicBezTo>
                <a:cubicBezTo>
                  <a:pt x="-56" y="1496"/>
                  <a:pt x="-7" y="3534"/>
                  <a:pt x="9" y="5146"/>
                </a:cubicBezTo>
                <a:cubicBezTo>
                  <a:pt x="25" y="6758"/>
                  <a:pt x="-40" y="9771"/>
                  <a:pt x="570" y="10317"/>
                </a:cubicBezTo>
                <a:cubicBezTo>
                  <a:pt x="1211" y="10891"/>
                  <a:pt x="3734" y="10488"/>
                  <a:pt x="5330" y="10465"/>
                </a:cubicBezTo>
                <a:cubicBezTo>
                  <a:pt x="6926" y="10442"/>
                  <a:pt x="9763" y="10642"/>
                  <a:pt x="10144" y="10181"/>
                </a:cubicBezTo>
                <a:cubicBezTo>
                  <a:pt x="10613" y="9764"/>
                  <a:pt x="10541" y="6952"/>
                  <a:pt x="10534" y="5414"/>
                </a:cubicBezTo>
                <a:cubicBezTo>
                  <a:pt x="10527" y="3877"/>
                  <a:pt x="10549" y="989"/>
                  <a:pt x="9981" y="454"/>
                </a:cubicBezTo>
                <a:close/>
              </a:path>
            </a:pathLst>
          </a:custGeom>
          <a:noFill/>
          <a:ln w="9525">
            <a:solidFill>
              <a:schemeClr val="tx1"/>
            </a:solidFill>
            <a:prstDash val="dash"/>
          </a:ln>
        </p:spPr>
        <p:txBody>
          <a:bodyPr vert="horz" wrap="square" lIns="162560" tIns="81280" rIns="162560" bIns="81280" numCol="1" anchor="t" anchorCtr="0" compatLnSpc="1">
            <a:prstTxWarp prst="textNoShape">
              <a:avLst/>
            </a:prstTxWarp>
          </a:bodyPr>
          <a:lstStyle/>
          <a:p>
            <a:endParaRPr lang="en-US" sz="2489"/>
          </a:p>
        </p:txBody>
      </p:sp>
    </p:spTree>
    <p:extLst>
      <p:ext uri="{BB962C8B-B14F-4D97-AF65-F5344CB8AC3E}">
        <p14:creationId xmlns:p14="http://schemas.microsoft.com/office/powerpoint/2010/main" val="2155214836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269445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13837540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500"/>
                            </p:stCondLst>
                            <p:childTnLst>
                              <p:par>
                                <p:cTn id="39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5" grpId="0"/>
    </p:bldLst>
  </p:timing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120057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95" grpId="0" animBg="1"/>
      <p:bldP spid="296" grpId="0" animBg="1"/>
    </p:bldLst>
  </p:timing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6390050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19" grpId="0" animBg="1"/>
      <p:bldP spid="220" grpId="0" animBg="1"/>
    </p:bldLst>
  </p:timing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21619769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5">
              <a:lumMod val="75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456793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995;p14">
              <a:extLst>
                <a:ext uri="{FF2B5EF4-FFF2-40B4-BE49-F238E27FC236}">
                  <a16:creationId xmlns:a16="http://schemas.microsoft.com/office/drawing/2014/main" id="{D06F31EF-754A-4F9F-A77D-7C1C58F47361}"/>
                </a:ext>
              </a:extLst>
            </p:cNvPr>
            <p:cNvSpPr/>
            <p:nvPr/>
          </p:nvSpPr>
          <p:spPr>
            <a:xfrm>
              <a:off x="8341543" y="236178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999;p14">
              <a:extLst>
                <a:ext uri="{FF2B5EF4-FFF2-40B4-BE49-F238E27FC236}">
                  <a16:creationId xmlns:a16="http://schemas.microsoft.com/office/drawing/2014/main" id="{B5709D43-3D83-463A-9E8C-6FA8BF6FE3F4}"/>
                </a:ext>
              </a:extLst>
            </p:cNvPr>
            <p:cNvSpPr/>
            <p:nvPr/>
          </p:nvSpPr>
          <p:spPr>
            <a:xfrm>
              <a:off x="8341543" y="180086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0"/>
                  </a:moveTo>
                  <a:lnTo>
                    <a:pt x="0" y="9225"/>
                  </a:lnTo>
                  <a:lnTo>
                    <a:pt x="18186" y="9225"/>
                  </a:lnTo>
                  <a:lnTo>
                    <a:pt x="16824" y="4462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1002;p14">
              <a:extLst>
                <a:ext uri="{FF2B5EF4-FFF2-40B4-BE49-F238E27FC236}">
                  <a16:creationId xmlns:a16="http://schemas.microsoft.com/office/drawing/2014/main" id="{7E2F91D5-68DF-48A6-8869-7FD6B10D5313}"/>
                </a:ext>
              </a:extLst>
            </p:cNvPr>
            <p:cNvSpPr/>
            <p:nvPr/>
          </p:nvSpPr>
          <p:spPr>
            <a:xfrm>
              <a:off x="8346273" y="1263367"/>
              <a:ext cx="568486" cy="308239"/>
            </a:xfrm>
            <a:custGeom>
              <a:avLst/>
              <a:gdLst/>
              <a:ahLst/>
              <a:cxnLst/>
              <a:rect l="l" t="t" r="r" b="b"/>
              <a:pathLst>
                <a:path w="18148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48" y="9452"/>
                  </a:lnTo>
                  <a:lnTo>
                    <a:pt x="16787" y="4688"/>
                  </a:lnTo>
                  <a:lnTo>
                    <a:pt x="18148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005;p14">
              <a:extLst>
                <a:ext uri="{FF2B5EF4-FFF2-40B4-BE49-F238E27FC236}">
                  <a16:creationId xmlns:a16="http://schemas.microsoft.com/office/drawing/2014/main" id="{18466ED5-E416-4DE1-A4F7-CD23EAA77B79}"/>
                </a:ext>
              </a:extLst>
            </p:cNvPr>
            <p:cNvSpPr/>
            <p:nvPr/>
          </p:nvSpPr>
          <p:spPr>
            <a:xfrm>
              <a:off x="8341543" y="686410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008;p14">
              <a:extLst>
                <a:ext uri="{FF2B5EF4-FFF2-40B4-BE49-F238E27FC236}">
                  <a16:creationId xmlns:a16="http://schemas.microsoft.com/office/drawing/2014/main" id="{11848AC2-1101-45B6-ABB6-4FD06AA8642A}"/>
                </a:ext>
              </a:extLst>
            </p:cNvPr>
            <p:cNvSpPr/>
            <p:nvPr/>
          </p:nvSpPr>
          <p:spPr>
            <a:xfrm>
              <a:off x="8341543" y="292270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011;p14">
              <a:extLst>
                <a:ext uri="{FF2B5EF4-FFF2-40B4-BE49-F238E27FC236}">
                  <a16:creationId xmlns:a16="http://schemas.microsoft.com/office/drawing/2014/main" id="{87C36489-2782-4D32-8AFF-590446FE6759}"/>
                </a:ext>
              </a:extLst>
            </p:cNvPr>
            <p:cNvSpPr/>
            <p:nvPr/>
          </p:nvSpPr>
          <p:spPr>
            <a:xfrm>
              <a:off x="8341543" y="348363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515326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64264439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19356832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36310032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002060"/>
                </a:solidFill>
                <a:latin typeface="+mj-lt"/>
              </a:rPr>
              <a:t>LUYỆN TẬP</a:t>
            </a:r>
          </a:p>
        </p:txBody>
      </p:sp>
    </p:spTree>
    <p:extLst>
      <p:ext uri="{BB962C8B-B14F-4D97-AF65-F5344CB8AC3E}">
        <p14:creationId xmlns:p14="http://schemas.microsoft.com/office/powerpoint/2010/main" val="6926483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03659710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3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339449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27022332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34770331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5009039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37554223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97527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5">
              <a:lumMod val="75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124801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27547102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1770793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0739623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07462981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rgbClr val="F35757"/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633552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0086078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34933452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1808016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19343807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2 Subtítulo"/>
          <p:cNvSpPr>
            <a:spLocks noGrp="1"/>
          </p:cNvSpPr>
          <p:nvPr>
            <p:ph type="subTitle" idx="1" hasCustomPrompt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s-ES"/>
              <a:t>Haga clic para modificar el estilo de subtítulo del patrón</a:t>
            </a:r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7DBCAF7-9117-4B83-9BFA-3103DBC85BC2}" type="datetimeFigureOut">
              <a:rPr lang="es-ES" smtClean="0">
                <a:solidFill>
                  <a:prstClr val="black">
                    <a:tint val="75000"/>
                  </a:prstClr>
                </a:solidFill>
              </a:rPr>
              <a:t>25/09/2021</a:t>
            </a:fld>
            <a:endParaRPr lang="es-E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754805E-6734-4F87-9870-BCD68E2B8570}" type="slidenum">
              <a:rPr lang="es-ES" smtClean="0">
                <a:solidFill>
                  <a:prstClr val="black">
                    <a:tint val="75000"/>
                  </a:prstClr>
                </a:solidFill>
              </a:rPr>
              <a:t>‹#›</a:t>
            </a:fld>
            <a:endParaRPr lang="es-E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21236198"/>
      </p:ext>
    </p:extLst>
  </p:cSld>
  <p:clrMapOvr>
    <a:masterClrMapping/>
  </p:clrMapOvr>
  <p:transition spd="slow">
    <p:wipe dir="d"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28623112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Trố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hỗ dành sẵn cho Ngày tháng 1">
            <a:extLst>
              <a:ext uri="{FF2B5EF4-FFF2-40B4-BE49-F238E27FC236}">
                <a16:creationId xmlns:a16="http://schemas.microsoft.com/office/drawing/2014/main" id="{1F7B06EF-739C-484D-9386-5BD244BF7D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6EF2163-3C4C-4B55-A699-9178E85E8A42}" type="datetimeFigureOut">
              <a:rPr lang="vi-VN" smtClean="0"/>
              <a:pPr/>
              <a:t>25/09/2021</a:t>
            </a:fld>
            <a:endParaRPr lang="vi-VN"/>
          </a:p>
        </p:txBody>
      </p:sp>
      <p:sp>
        <p:nvSpPr>
          <p:cNvPr id="3" name="Chỗ dành sẵn cho Chân trang 2">
            <a:extLst>
              <a:ext uri="{FF2B5EF4-FFF2-40B4-BE49-F238E27FC236}">
                <a16:creationId xmlns:a16="http://schemas.microsoft.com/office/drawing/2014/main" id="{5A93A1AE-83DD-41E7-A254-EEB70267545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4" name="Chỗ dành sẵn cho Số hiệu Bản chiếu 3">
            <a:extLst>
              <a:ext uri="{FF2B5EF4-FFF2-40B4-BE49-F238E27FC236}">
                <a16:creationId xmlns:a16="http://schemas.microsoft.com/office/drawing/2014/main" id="{75AAFE15-561C-43CD-870B-AFB7CBF950E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F4C694-AE86-47D3-9ECA-69B67159F27C}" type="slidenum">
              <a:rPr lang="vi-VN" smtClean="0"/>
              <a:pPr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525243927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2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C052E9E1-D97D-4C90-BB96-FA1ED58B786F}" type="datetime1">
              <a:rPr lang="en-US" altLang="zh-CN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9/25/2021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601EE9E8-4134-49B0-9AA7-3089E6521627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15433817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Content" type="obj">
  <p:cSld name="Title and Content">
    <p:spTree>
      <p:nvGrpSpPr>
        <p:cNvPr id="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2;p20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" name="Google Shape;13;p20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" name="Google Shape;14;p20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" name="Google Shape;15;p20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" name="Google Shape;16;p20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208912808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" type="title">
  <p:cSld name="Title Slide">
    <p:spTree>
      <p:nvGrpSpPr>
        <p:cNvPr id="1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8;p49"/>
          <p:cNvSpPr txBox="1"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" name="Google Shape;19;p49"/>
          <p:cNvSpPr txBox="1"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ctr">
              <a:spcBef>
                <a:spcPts val="640"/>
              </a:spcBef>
              <a:spcAft>
                <a:spcPts val="0"/>
              </a:spcAft>
              <a:buClr>
                <a:srgbClr val="888888"/>
              </a:buClr>
              <a:buSzPts val="3200"/>
              <a:buNone/>
              <a:defRPr>
                <a:solidFill>
                  <a:srgbClr val="888888"/>
                </a:solidFill>
              </a:defRPr>
            </a:lvl1pPr>
            <a:lvl2pPr lvl="1" algn="ctr">
              <a:spcBef>
                <a:spcPts val="560"/>
              </a:spcBef>
              <a:spcAft>
                <a:spcPts val="0"/>
              </a:spcAft>
              <a:buClr>
                <a:srgbClr val="888888"/>
              </a:buClr>
              <a:buSzPts val="2800"/>
              <a:buNone/>
              <a:defRPr>
                <a:solidFill>
                  <a:srgbClr val="888888"/>
                </a:solidFill>
              </a:defRPr>
            </a:lvl2pPr>
            <a:lvl3pPr lvl="2" algn="ctr">
              <a:spcBef>
                <a:spcPts val="480"/>
              </a:spcBef>
              <a:spcAft>
                <a:spcPts val="0"/>
              </a:spcAft>
              <a:buClr>
                <a:srgbClr val="888888"/>
              </a:buClr>
              <a:buSzPts val="2400"/>
              <a:buNone/>
              <a:defRPr>
                <a:solidFill>
                  <a:srgbClr val="888888"/>
                </a:solidFill>
              </a:defRPr>
            </a:lvl3pPr>
            <a:lvl4pPr lvl="3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4pPr>
            <a:lvl5pPr lvl="4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5pPr>
            <a:lvl6pPr lvl="5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6pPr>
            <a:lvl7pPr lvl="6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7pPr>
            <a:lvl8pPr lvl="7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8pPr>
            <a:lvl9pPr lvl="8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20" name="Google Shape;20;p49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" name="Google Shape;21;p49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" name="Google Shape;22;p49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919485986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" type="secHead">
  <p:cSld name="Section Header">
    <p:spTree>
      <p:nvGrpSpPr>
        <p:cNvPr id="1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Google Shape;24;p50"/>
          <p:cNvSpPr txBox="1"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 b="1" cap="none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" name="Google Shape;25;p50"/>
          <p:cNvSpPr txBox="1"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 sz="2000">
                <a:solidFill>
                  <a:srgbClr val="888888"/>
                </a:solidFill>
              </a:defRPr>
            </a:lvl1pPr>
            <a:lvl2pPr marL="914400" lvl="1" indent="-228600" algn="l">
              <a:spcBef>
                <a:spcPts val="360"/>
              </a:spcBef>
              <a:spcAft>
                <a:spcPts val="0"/>
              </a:spcAft>
              <a:buClr>
                <a:srgbClr val="888888"/>
              </a:buClr>
              <a:buSzPts val="1800"/>
              <a:buNone/>
              <a:defRPr sz="1800">
                <a:solidFill>
                  <a:srgbClr val="888888"/>
                </a:solidFill>
              </a:defRPr>
            </a:lvl2pPr>
            <a:lvl3pPr marL="1371600" lvl="2" indent="-228600" algn="l">
              <a:spcBef>
                <a:spcPts val="32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3pPr>
            <a:lvl4pPr marL="1828800" lvl="3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4pPr>
            <a:lvl5pPr marL="2286000" lvl="4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5pPr>
            <a:lvl6pPr marL="2743200" lvl="5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6pPr>
            <a:lvl7pPr marL="3200400" lvl="6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7pPr>
            <a:lvl8pPr marL="3657600" lvl="7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8pPr>
            <a:lvl9pPr marL="4114800" lvl="8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26" name="Google Shape;26;p50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" name="Google Shape;27;p50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" name="Google Shape;28;p50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977202456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wo Content" type="twoObj">
  <p:cSld name="Two Content">
    <p:spTree>
      <p:nvGrpSpPr>
        <p:cNvPr id="1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Google Shape;30;p51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" name="Google Shape;31;p51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5384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2800"/>
            </a:lvl1pPr>
            <a:lvl2pPr marL="914400" lvl="1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–"/>
              <a:defRPr sz="2400"/>
            </a:lvl2pPr>
            <a:lvl3pPr marL="1371600" lvl="2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 sz="1800"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 sz="1800"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9pPr>
          </a:lstStyle>
          <a:p>
            <a:endParaRPr/>
          </a:p>
        </p:txBody>
      </p:sp>
      <p:sp>
        <p:nvSpPr>
          <p:cNvPr id="32" name="Google Shape;32;p51"/>
          <p:cNvSpPr txBox="1">
            <a:spLocks noGrp="1"/>
          </p:cNvSpPr>
          <p:nvPr>
            <p:ph type="body" idx="2"/>
          </p:nvPr>
        </p:nvSpPr>
        <p:spPr>
          <a:xfrm>
            <a:off x="6197600" y="1600201"/>
            <a:ext cx="5384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2800"/>
            </a:lvl1pPr>
            <a:lvl2pPr marL="914400" lvl="1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–"/>
              <a:defRPr sz="2400"/>
            </a:lvl2pPr>
            <a:lvl3pPr marL="1371600" lvl="2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 sz="1800"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 sz="1800"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9pPr>
          </a:lstStyle>
          <a:p>
            <a:endParaRPr/>
          </a:p>
        </p:txBody>
      </p:sp>
      <p:sp>
        <p:nvSpPr>
          <p:cNvPr id="33" name="Google Shape;33;p51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" name="Google Shape;34;p51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" name="Google Shape;35;p51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545480490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mparison" type="twoTxTwoObj">
  <p:cSld name="Comparison">
    <p:spTree>
      <p:nvGrpSpPr>
        <p:cNvPr id="1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52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" name="Google Shape;38;p52"/>
          <p:cNvSpPr txBox="1"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9" name="Google Shape;39;p52"/>
          <p:cNvSpPr txBox="1">
            <a:spLocks noGrp="1"/>
          </p:cNvSpPr>
          <p:nvPr>
            <p:ph type="body" idx="2"/>
          </p:nvPr>
        </p:nvSpPr>
        <p:spPr>
          <a:xfrm>
            <a:off x="609600" y="2174875"/>
            <a:ext cx="5386917" cy="3951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1pPr>
            <a:lvl2pPr marL="914400" lvl="1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3pPr>
            <a:lvl4pPr marL="1828800" lvl="3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600"/>
            </a:lvl4pPr>
            <a:lvl5pPr marL="2286000" lvl="4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»"/>
              <a:defRPr sz="1600"/>
            </a:lvl5pPr>
            <a:lvl6pPr marL="2743200" lvl="5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6pPr>
            <a:lvl7pPr marL="3200400" lvl="6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7pPr>
            <a:lvl8pPr marL="3657600" lvl="7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8pPr>
            <a:lvl9pPr marL="4114800" lvl="8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9pPr>
          </a:lstStyle>
          <a:p>
            <a:endParaRPr/>
          </a:p>
        </p:txBody>
      </p:sp>
      <p:sp>
        <p:nvSpPr>
          <p:cNvPr id="40" name="Google Shape;40;p52"/>
          <p:cNvSpPr txBox="1">
            <a:spLocks noGrp="1"/>
          </p:cNvSpPr>
          <p:nvPr>
            <p:ph type="body" idx="3"/>
          </p:nvPr>
        </p:nvSpPr>
        <p:spPr>
          <a:xfrm>
            <a:off x="6193368" y="1535113"/>
            <a:ext cx="5389033" cy="639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1" name="Google Shape;41;p52"/>
          <p:cNvSpPr txBox="1">
            <a:spLocks noGrp="1"/>
          </p:cNvSpPr>
          <p:nvPr>
            <p:ph type="body" idx="4"/>
          </p:nvPr>
        </p:nvSpPr>
        <p:spPr>
          <a:xfrm>
            <a:off x="6193368" y="2174875"/>
            <a:ext cx="5389033" cy="3951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1pPr>
            <a:lvl2pPr marL="914400" lvl="1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3pPr>
            <a:lvl4pPr marL="1828800" lvl="3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600"/>
            </a:lvl4pPr>
            <a:lvl5pPr marL="2286000" lvl="4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»"/>
              <a:defRPr sz="1600"/>
            </a:lvl5pPr>
            <a:lvl6pPr marL="2743200" lvl="5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6pPr>
            <a:lvl7pPr marL="3200400" lvl="6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7pPr>
            <a:lvl8pPr marL="3657600" lvl="7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8pPr>
            <a:lvl9pPr marL="4114800" lvl="8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9pPr>
          </a:lstStyle>
          <a:p>
            <a:endParaRPr/>
          </a:p>
        </p:txBody>
      </p:sp>
      <p:sp>
        <p:nvSpPr>
          <p:cNvPr id="42" name="Google Shape;42;p52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" name="Google Shape;43;p52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" name="Google Shape;44;p52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963473320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Only" type="titleOnly">
  <p:cSld name="Title Only">
    <p:spTree>
      <p:nvGrpSpPr>
        <p:cNvPr id="1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Google Shape;46;p53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" name="Google Shape;47;p53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" name="Google Shape;48;p53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" name="Google Shape;49;p53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292577318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Blank" type="blank">
  <p:cSld name="Blank">
    <p:spTree>
      <p:nvGrpSpPr>
        <p:cNvPr id="1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Google Shape;51;p54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" name="Google Shape;52;p54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" name="Google Shape;53;p54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218486248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with Caption" type="objTx">
  <p:cSld name="Content with Caption">
    <p:spTree>
      <p:nvGrpSpPr>
        <p:cNvPr id="1" name="Shape 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Google Shape;55;p55"/>
          <p:cNvSpPr txBox="1">
            <a:spLocks noGrp="1"/>
          </p:cNvSpPr>
          <p:nvPr>
            <p:ph type="title"/>
          </p:nvPr>
        </p:nvSpPr>
        <p:spPr>
          <a:xfrm>
            <a:off x="609601" y="273050"/>
            <a:ext cx="4011084" cy="11620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Calibri"/>
              <a:buNone/>
              <a:defRPr sz="2000" b="1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" name="Google Shape;56;p55"/>
          <p:cNvSpPr txBox="1">
            <a:spLocks noGrp="1"/>
          </p:cNvSpPr>
          <p:nvPr>
            <p:ph type="body" idx="1"/>
          </p:nvPr>
        </p:nvSpPr>
        <p:spPr>
          <a:xfrm>
            <a:off x="4766733" y="273051"/>
            <a:ext cx="6815667" cy="58531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31800" algn="l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3200"/>
              <a:buChar char="•"/>
              <a:defRPr sz="3200"/>
            </a:lvl1pPr>
            <a:lvl2pPr marL="914400" lvl="1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–"/>
              <a:defRPr sz="2800"/>
            </a:lvl2pPr>
            <a:lvl3pPr marL="1371600" lvl="2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3pPr>
            <a:lvl4pPr marL="1828800" lvl="3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4pPr>
            <a:lvl5pPr marL="2286000" lvl="4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»"/>
              <a:defRPr sz="2000"/>
            </a:lvl5pPr>
            <a:lvl6pPr marL="2743200" lvl="5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57" name="Google Shape;57;p55"/>
          <p:cNvSpPr txBox="1">
            <a:spLocks noGrp="1"/>
          </p:cNvSpPr>
          <p:nvPr>
            <p:ph type="body" idx="2"/>
          </p:nvPr>
        </p:nvSpPr>
        <p:spPr>
          <a:xfrm>
            <a:off x="609601" y="1435101"/>
            <a:ext cx="4011084" cy="4691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spcBef>
                <a:spcPts val="28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1pPr>
            <a:lvl2pPr marL="914400" lvl="1" indent="-2286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2pPr>
            <a:lvl3pPr marL="1371600" lvl="2" indent="-2286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3pPr>
            <a:lvl4pPr marL="1828800" lvl="3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4pPr>
            <a:lvl5pPr marL="2286000" lvl="4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5pPr>
            <a:lvl6pPr marL="2743200" lvl="5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58" name="Google Shape;58;p55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" name="Google Shape;59;p55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0" name="Google Shape;60;p55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5639813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1876765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Picture with Caption" type="picTx">
  <p:cSld name="Picture with Caption">
    <p:spTree>
      <p:nvGrpSpPr>
        <p:cNvPr id="1" name="Shape 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Google Shape;62;p56"/>
          <p:cNvSpPr txBox="1"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Calibri"/>
              <a:buNone/>
              <a:defRPr sz="2000" b="1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" name="Google Shape;63;p56"/>
          <p:cNvSpPr>
            <a:spLocks noGrp="1"/>
          </p:cNvSpPr>
          <p:nvPr>
            <p:ph type="pic" idx="2"/>
          </p:nvPr>
        </p:nvSpPr>
        <p:spPr>
          <a:xfrm>
            <a:off x="2389717" y="612775"/>
            <a:ext cx="7315200" cy="4114800"/>
          </a:xfrm>
          <a:prstGeom prst="rect">
            <a:avLst/>
          </a:prstGeom>
          <a:noFill/>
          <a:ln>
            <a:noFill/>
          </a:ln>
        </p:spPr>
      </p:sp>
      <p:sp>
        <p:nvSpPr>
          <p:cNvPr id="64" name="Google Shape;64;p56"/>
          <p:cNvSpPr txBox="1">
            <a:spLocks noGrp="1"/>
          </p:cNvSpPr>
          <p:nvPr>
            <p:ph type="body" idx="1"/>
          </p:nvPr>
        </p:nvSpPr>
        <p:spPr>
          <a:xfrm>
            <a:off x="2389717" y="5367338"/>
            <a:ext cx="7315200" cy="8048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spcBef>
                <a:spcPts val="28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1pPr>
            <a:lvl2pPr marL="914400" lvl="1" indent="-228600" algn="l"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2pPr>
            <a:lvl3pPr marL="1371600" lvl="2" indent="-22860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3pPr>
            <a:lvl4pPr marL="1828800" lvl="3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4pPr>
            <a:lvl5pPr marL="2286000" lvl="4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5pPr>
            <a:lvl6pPr marL="2743200" lvl="5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spcBef>
                <a:spcPts val="18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65" name="Google Shape;65;p56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" name="Google Shape;66;p56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" name="Google Shape;67;p56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754531604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Vertical Text" type="vertTx">
  <p:cSld name="Title and Vertical Text">
    <p:spTree>
      <p:nvGrpSpPr>
        <p:cNvPr id="1" name="Shape 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Google Shape;69;p57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" name="Google Shape;70;p57"/>
          <p:cNvSpPr txBox="1">
            <a:spLocks noGrp="1"/>
          </p:cNvSpPr>
          <p:nvPr>
            <p:ph type="body" idx="1"/>
          </p:nvPr>
        </p:nvSpPr>
        <p:spPr>
          <a:xfrm rot="5400000">
            <a:off x="3833019" y="-1623217"/>
            <a:ext cx="4525963" cy="1097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1" name="Google Shape;71;p57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" name="Google Shape;72;p57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" name="Google Shape;73;p57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883876133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Vertical Title and Text" type="vertTitleAndTx">
  <p:cSld name="Vertical Title and Text">
    <p:spTree>
      <p:nvGrpSpPr>
        <p:cNvPr id="1" name="Shape 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Google Shape;75;p58"/>
          <p:cNvSpPr txBox="1">
            <a:spLocks noGrp="1"/>
          </p:cNvSpPr>
          <p:nvPr>
            <p:ph type="title"/>
          </p:nvPr>
        </p:nvSpPr>
        <p:spPr>
          <a:xfrm rot="5400000">
            <a:off x="7285037" y="1828802"/>
            <a:ext cx="5851525" cy="27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6" name="Google Shape;76;p58"/>
          <p:cNvSpPr txBox="1">
            <a:spLocks noGrp="1"/>
          </p:cNvSpPr>
          <p:nvPr>
            <p:ph type="body" idx="1"/>
          </p:nvPr>
        </p:nvSpPr>
        <p:spPr>
          <a:xfrm rot="5400000">
            <a:off x="1697037" y="-812799"/>
            <a:ext cx="5851525" cy="80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" name="Google Shape;77;p58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8" name="Google Shape;78;p58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9" name="Google Shape;79;p58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250738543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Content" type="obj">
  <p:cSld name="Title and Content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22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8" name="Google Shape;88;p22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9" name="Google Shape;89;p22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0" name="Google Shape;90;p22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" name="Google Shape;91;p22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549656393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" type="title">
  <p:cSld name="Title Slide">
    <p:spTree>
      <p:nvGrpSpPr>
        <p:cNvPr id="1" name="Shape 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Google Shape;93;p59"/>
          <p:cNvSpPr txBox="1"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" name="Google Shape;94;p59"/>
          <p:cNvSpPr txBox="1"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ctr">
              <a:spcBef>
                <a:spcPts val="640"/>
              </a:spcBef>
              <a:spcAft>
                <a:spcPts val="0"/>
              </a:spcAft>
              <a:buClr>
                <a:srgbClr val="888888"/>
              </a:buClr>
              <a:buSzPts val="3200"/>
              <a:buNone/>
              <a:defRPr>
                <a:solidFill>
                  <a:srgbClr val="888888"/>
                </a:solidFill>
              </a:defRPr>
            </a:lvl1pPr>
            <a:lvl2pPr lvl="1" algn="ctr">
              <a:spcBef>
                <a:spcPts val="560"/>
              </a:spcBef>
              <a:spcAft>
                <a:spcPts val="0"/>
              </a:spcAft>
              <a:buClr>
                <a:srgbClr val="888888"/>
              </a:buClr>
              <a:buSzPts val="2800"/>
              <a:buNone/>
              <a:defRPr>
                <a:solidFill>
                  <a:srgbClr val="888888"/>
                </a:solidFill>
              </a:defRPr>
            </a:lvl2pPr>
            <a:lvl3pPr lvl="2" algn="ctr">
              <a:spcBef>
                <a:spcPts val="480"/>
              </a:spcBef>
              <a:spcAft>
                <a:spcPts val="0"/>
              </a:spcAft>
              <a:buClr>
                <a:srgbClr val="888888"/>
              </a:buClr>
              <a:buSzPts val="2400"/>
              <a:buNone/>
              <a:defRPr>
                <a:solidFill>
                  <a:srgbClr val="888888"/>
                </a:solidFill>
              </a:defRPr>
            </a:lvl3pPr>
            <a:lvl4pPr lvl="3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4pPr>
            <a:lvl5pPr lvl="4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5pPr>
            <a:lvl6pPr lvl="5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6pPr>
            <a:lvl7pPr lvl="6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7pPr>
            <a:lvl8pPr lvl="7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8pPr>
            <a:lvl9pPr lvl="8" algn="ctr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95" name="Google Shape;95;p59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" name="Google Shape;96;p59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" name="Google Shape;97;p59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643522235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" type="secHead">
  <p:cSld name="Section Header">
    <p:spTree>
      <p:nvGrpSpPr>
        <p:cNvPr id="1" name="Shape 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Google Shape;99;p60"/>
          <p:cNvSpPr txBox="1"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 b="1" cap="none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0" name="Google Shape;100;p60"/>
          <p:cNvSpPr txBox="1"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 sz="2000">
                <a:solidFill>
                  <a:srgbClr val="888888"/>
                </a:solidFill>
              </a:defRPr>
            </a:lvl1pPr>
            <a:lvl2pPr marL="914400" lvl="1" indent="-228600" algn="l">
              <a:spcBef>
                <a:spcPts val="360"/>
              </a:spcBef>
              <a:spcAft>
                <a:spcPts val="0"/>
              </a:spcAft>
              <a:buClr>
                <a:srgbClr val="888888"/>
              </a:buClr>
              <a:buSzPts val="1800"/>
              <a:buNone/>
              <a:defRPr sz="1800">
                <a:solidFill>
                  <a:srgbClr val="888888"/>
                </a:solidFill>
              </a:defRPr>
            </a:lvl2pPr>
            <a:lvl3pPr marL="1371600" lvl="2" indent="-228600" algn="l">
              <a:spcBef>
                <a:spcPts val="32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3pPr>
            <a:lvl4pPr marL="1828800" lvl="3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4pPr>
            <a:lvl5pPr marL="2286000" lvl="4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5pPr>
            <a:lvl6pPr marL="2743200" lvl="5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6pPr>
            <a:lvl7pPr marL="3200400" lvl="6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7pPr>
            <a:lvl8pPr marL="3657600" lvl="7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8pPr>
            <a:lvl9pPr marL="4114800" lvl="8" indent="-228600" algn="l">
              <a:spcBef>
                <a:spcPts val="280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14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101" name="Google Shape;101;p60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" name="Google Shape;102;p60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3" name="Google Shape;103;p60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965240535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wo Content" type="twoObj">
  <p:cSld name="Two Content">
    <p:spTree>
      <p:nvGrpSpPr>
        <p:cNvPr id="1" name="Shape 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" name="Google Shape;105;p61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6" name="Google Shape;106;p61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5384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2800"/>
            </a:lvl1pPr>
            <a:lvl2pPr marL="914400" lvl="1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–"/>
              <a:defRPr sz="2400"/>
            </a:lvl2pPr>
            <a:lvl3pPr marL="1371600" lvl="2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 sz="1800"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 sz="1800"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9pPr>
          </a:lstStyle>
          <a:p>
            <a:endParaRPr/>
          </a:p>
        </p:txBody>
      </p:sp>
      <p:sp>
        <p:nvSpPr>
          <p:cNvPr id="107" name="Google Shape;107;p61"/>
          <p:cNvSpPr txBox="1">
            <a:spLocks noGrp="1"/>
          </p:cNvSpPr>
          <p:nvPr>
            <p:ph type="body" idx="2"/>
          </p:nvPr>
        </p:nvSpPr>
        <p:spPr>
          <a:xfrm>
            <a:off x="6197600" y="1600201"/>
            <a:ext cx="5384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06400" algn="l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2800"/>
            </a:lvl1pPr>
            <a:lvl2pPr marL="914400" lvl="1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–"/>
              <a:defRPr sz="2400"/>
            </a:lvl2pPr>
            <a:lvl3pPr marL="1371600" lvl="2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3pPr>
            <a:lvl4pPr marL="1828800" lvl="3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 sz="1800"/>
            </a:lvl4pPr>
            <a:lvl5pPr marL="2286000" lvl="4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 sz="1800"/>
            </a:lvl5pPr>
            <a:lvl6pPr marL="2743200" lvl="5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6pPr>
            <a:lvl7pPr marL="3200400" lvl="6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7pPr>
            <a:lvl8pPr marL="3657600" lvl="7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8pPr>
            <a:lvl9pPr marL="4114800" lvl="8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9pPr>
          </a:lstStyle>
          <a:p>
            <a:endParaRPr/>
          </a:p>
        </p:txBody>
      </p:sp>
      <p:sp>
        <p:nvSpPr>
          <p:cNvPr id="108" name="Google Shape;108;p61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" name="Google Shape;109;p61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" name="Google Shape;110;p61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906806378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mparison" type="twoTxTwoObj">
  <p:cSld name="Comparison">
    <p:spTree>
      <p:nvGrpSpPr>
        <p:cNvPr id="1" name="Shape 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Google Shape;112;p62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" name="Google Shape;113;p62"/>
          <p:cNvSpPr txBox="1"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4" name="Google Shape;114;p62"/>
          <p:cNvSpPr txBox="1">
            <a:spLocks noGrp="1"/>
          </p:cNvSpPr>
          <p:nvPr>
            <p:ph type="body" idx="2"/>
          </p:nvPr>
        </p:nvSpPr>
        <p:spPr>
          <a:xfrm>
            <a:off x="609600" y="2174875"/>
            <a:ext cx="5386917" cy="3951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1pPr>
            <a:lvl2pPr marL="914400" lvl="1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3pPr>
            <a:lvl4pPr marL="1828800" lvl="3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600"/>
            </a:lvl4pPr>
            <a:lvl5pPr marL="2286000" lvl="4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»"/>
              <a:defRPr sz="1600"/>
            </a:lvl5pPr>
            <a:lvl6pPr marL="2743200" lvl="5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6pPr>
            <a:lvl7pPr marL="3200400" lvl="6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7pPr>
            <a:lvl8pPr marL="3657600" lvl="7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8pPr>
            <a:lvl9pPr marL="4114800" lvl="8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9pPr>
          </a:lstStyle>
          <a:p>
            <a:endParaRPr/>
          </a:p>
        </p:txBody>
      </p:sp>
      <p:sp>
        <p:nvSpPr>
          <p:cNvPr id="115" name="Google Shape;115;p62"/>
          <p:cNvSpPr txBox="1">
            <a:spLocks noGrp="1"/>
          </p:cNvSpPr>
          <p:nvPr>
            <p:ph type="body" idx="3"/>
          </p:nvPr>
        </p:nvSpPr>
        <p:spPr>
          <a:xfrm>
            <a:off x="6193368" y="1535113"/>
            <a:ext cx="5389033" cy="639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6" name="Google Shape;116;p62"/>
          <p:cNvSpPr txBox="1">
            <a:spLocks noGrp="1"/>
          </p:cNvSpPr>
          <p:nvPr>
            <p:ph type="body" idx="4"/>
          </p:nvPr>
        </p:nvSpPr>
        <p:spPr>
          <a:xfrm>
            <a:off x="6193368" y="2174875"/>
            <a:ext cx="5389033" cy="3951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81000" algn="l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1pPr>
            <a:lvl2pPr marL="914400" lvl="1" indent="-355600" algn="l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2000"/>
            </a:lvl2pPr>
            <a:lvl3pPr marL="1371600" lvl="2" indent="-342900" algn="l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800"/>
            </a:lvl3pPr>
            <a:lvl4pPr marL="1828800" lvl="3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600"/>
            </a:lvl4pPr>
            <a:lvl5pPr marL="2286000" lvl="4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»"/>
              <a:defRPr sz="1600"/>
            </a:lvl5pPr>
            <a:lvl6pPr marL="2743200" lvl="5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6pPr>
            <a:lvl7pPr marL="3200400" lvl="6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7pPr>
            <a:lvl8pPr marL="3657600" lvl="7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8pPr>
            <a:lvl9pPr marL="4114800" lvl="8" indent="-330200" algn="l"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9pPr>
          </a:lstStyle>
          <a:p>
            <a:endParaRPr/>
          </a:p>
        </p:txBody>
      </p:sp>
      <p:sp>
        <p:nvSpPr>
          <p:cNvPr id="117" name="Google Shape;117;p62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" name="Google Shape;118;p62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" name="Google Shape;119;p62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575507606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Only" type="titleOnly">
  <p:cSld name="Title Only">
    <p:spTree>
      <p:nvGrpSpPr>
        <p:cNvPr id="1" name="Shape 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" name="Google Shape;121;p63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" name="Google Shape;122;p63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" name="Google Shape;123;p63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" name="Google Shape;124;p63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64500866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Blank" type="blank">
  <p:cSld name="Blank">
    <p:spTree>
      <p:nvGrpSpPr>
        <p:cNvPr id="1" name="Shape 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" name="Google Shape;126;p64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" name="Google Shape;127;p64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8" name="Google Shape;128;p64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1pPr>
            <a:lvl2pPr marL="0" lvl="1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2pPr>
            <a:lvl3pPr marL="0" lvl="2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3pPr>
            <a:lvl4pPr marL="0" lvl="3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4pPr>
            <a:lvl5pPr marL="0" lvl="4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5pPr>
            <a:lvl6pPr marL="0" lvl="5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6pPr>
            <a:lvl7pPr marL="0" lvl="6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7pPr>
            <a:lvl8pPr marL="0" lvl="7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8pPr>
            <a:lvl9pPr marL="0" lvl="8" indent="0" algn="r">
              <a:spcBef>
                <a:spcPts val="0"/>
              </a:spcBef>
              <a:buNone/>
              <a:defRPr>
                <a:solidFill>
                  <a:srgbClr val="888888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54704544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/Relationships>
</file>

<file path=ppt/slideMasters/_rels/slideMaster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5.xml"/><Relationship Id="rId13" Type="http://schemas.openxmlformats.org/officeDocument/2006/relationships/image" Target="../media/image2.jpg"/><Relationship Id="rId3" Type="http://schemas.openxmlformats.org/officeDocument/2006/relationships/slideLayout" Target="../slideLayouts/slideLayout150.xml"/><Relationship Id="rId7" Type="http://schemas.openxmlformats.org/officeDocument/2006/relationships/slideLayout" Target="../slideLayouts/slideLayout154.xml"/><Relationship Id="rId12" Type="http://schemas.openxmlformats.org/officeDocument/2006/relationships/theme" Target="../theme/theme10.xml"/><Relationship Id="rId2" Type="http://schemas.openxmlformats.org/officeDocument/2006/relationships/slideLayout" Target="../slideLayouts/slideLayout149.xml"/><Relationship Id="rId1" Type="http://schemas.openxmlformats.org/officeDocument/2006/relationships/slideLayout" Target="../slideLayouts/slideLayout148.xml"/><Relationship Id="rId6" Type="http://schemas.openxmlformats.org/officeDocument/2006/relationships/slideLayout" Target="../slideLayouts/slideLayout153.xml"/><Relationship Id="rId11" Type="http://schemas.openxmlformats.org/officeDocument/2006/relationships/slideLayout" Target="../slideLayouts/slideLayout158.xml"/><Relationship Id="rId5" Type="http://schemas.openxmlformats.org/officeDocument/2006/relationships/slideLayout" Target="../slideLayouts/slideLayout152.xml"/><Relationship Id="rId10" Type="http://schemas.openxmlformats.org/officeDocument/2006/relationships/slideLayout" Target="../slideLayouts/slideLayout157.xml"/><Relationship Id="rId4" Type="http://schemas.openxmlformats.org/officeDocument/2006/relationships/slideLayout" Target="../slideLayouts/slideLayout151.xml"/><Relationship Id="rId9" Type="http://schemas.openxmlformats.org/officeDocument/2006/relationships/slideLayout" Target="../slideLayouts/slideLayout156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5.xml"/><Relationship Id="rId13" Type="http://schemas.openxmlformats.org/officeDocument/2006/relationships/slideLayout" Target="../slideLayouts/slideLayout40.xml"/><Relationship Id="rId18" Type="http://schemas.openxmlformats.org/officeDocument/2006/relationships/slideLayout" Target="../slideLayouts/slideLayout45.xml"/><Relationship Id="rId26" Type="http://schemas.openxmlformats.org/officeDocument/2006/relationships/slideLayout" Target="../slideLayouts/slideLayout53.xml"/><Relationship Id="rId3" Type="http://schemas.openxmlformats.org/officeDocument/2006/relationships/slideLayout" Target="../slideLayouts/slideLayout30.xml"/><Relationship Id="rId21" Type="http://schemas.openxmlformats.org/officeDocument/2006/relationships/slideLayout" Target="../slideLayouts/slideLayout48.xml"/><Relationship Id="rId7" Type="http://schemas.openxmlformats.org/officeDocument/2006/relationships/slideLayout" Target="../slideLayouts/slideLayout34.xml"/><Relationship Id="rId12" Type="http://schemas.openxmlformats.org/officeDocument/2006/relationships/slideLayout" Target="../slideLayouts/slideLayout39.xml"/><Relationship Id="rId17" Type="http://schemas.openxmlformats.org/officeDocument/2006/relationships/slideLayout" Target="../slideLayouts/slideLayout44.xml"/><Relationship Id="rId25" Type="http://schemas.openxmlformats.org/officeDocument/2006/relationships/slideLayout" Target="../slideLayouts/slideLayout52.xml"/><Relationship Id="rId2" Type="http://schemas.openxmlformats.org/officeDocument/2006/relationships/slideLayout" Target="../slideLayouts/slideLayout29.xml"/><Relationship Id="rId16" Type="http://schemas.openxmlformats.org/officeDocument/2006/relationships/slideLayout" Target="../slideLayouts/slideLayout43.xml"/><Relationship Id="rId20" Type="http://schemas.openxmlformats.org/officeDocument/2006/relationships/slideLayout" Target="../slideLayouts/slideLayout47.xml"/><Relationship Id="rId1" Type="http://schemas.openxmlformats.org/officeDocument/2006/relationships/slideLayout" Target="../slideLayouts/slideLayout28.xml"/><Relationship Id="rId6" Type="http://schemas.openxmlformats.org/officeDocument/2006/relationships/slideLayout" Target="../slideLayouts/slideLayout33.xml"/><Relationship Id="rId11" Type="http://schemas.openxmlformats.org/officeDocument/2006/relationships/slideLayout" Target="../slideLayouts/slideLayout38.xml"/><Relationship Id="rId24" Type="http://schemas.openxmlformats.org/officeDocument/2006/relationships/slideLayout" Target="../slideLayouts/slideLayout51.xml"/><Relationship Id="rId5" Type="http://schemas.openxmlformats.org/officeDocument/2006/relationships/slideLayout" Target="../slideLayouts/slideLayout32.xml"/><Relationship Id="rId15" Type="http://schemas.openxmlformats.org/officeDocument/2006/relationships/slideLayout" Target="../slideLayouts/slideLayout42.xml"/><Relationship Id="rId23" Type="http://schemas.openxmlformats.org/officeDocument/2006/relationships/slideLayout" Target="../slideLayouts/slideLayout50.xml"/><Relationship Id="rId10" Type="http://schemas.openxmlformats.org/officeDocument/2006/relationships/slideLayout" Target="../slideLayouts/slideLayout37.xml"/><Relationship Id="rId19" Type="http://schemas.openxmlformats.org/officeDocument/2006/relationships/slideLayout" Target="../slideLayouts/slideLayout46.xml"/><Relationship Id="rId4" Type="http://schemas.openxmlformats.org/officeDocument/2006/relationships/slideLayout" Target="../slideLayouts/slideLayout31.xml"/><Relationship Id="rId9" Type="http://schemas.openxmlformats.org/officeDocument/2006/relationships/slideLayout" Target="../slideLayouts/slideLayout36.xml"/><Relationship Id="rId14" Type="http://schemas.openxmlformats.org/officeDocument/2006/relationships/slideLayout" Target="../slideLayouts/slideLayout41.xml"/><Relationship Id="rId22" Type="http://schemas.openxmlformats.org/officeDocument/2006/relationships/slideLayout" Target="../slideLayouts/slideLayout49.xml"/><Relationship Id="rId27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1.xml"/><Relationship Id="rId13" Type="http://schemas.openxmlformats.org/officeDocument/2006/relationships/slideLayout" Target="../slideLayouts/slideLayout66.xml"/><Relationship Id="rId18" Type="http://schemas.openxmlformats.org/officeDocument/2006/relationships/slideLayout" Target="../slideLayouts/slideLayout71.xml"/><Relationship Id="rId26" Type="http://schemas.openxmlformats.org/officeDocument/2006/relationships/slideLayout" Target="../slideLayouts/slideLayout79.xml"/><Relationship Id="rId3" Type="http://schemas.openxmlformats.org/officeDocument/2006/relationships/slideLayout" Target="../slideLayouts/slideLayout56.xml"/><Relationship Id="rId21" Type="http://schemas.openxmlformats.org/officeDocument/2006/relationships/slideLayout" Target="../slideLayouts/slideLayout74.xml"/><Relationship Id="rId7" Type="http://schemas.openxmlformats.org/officeDocument/2006/relationships/slideLayout" Target="../slideLayouts/slideLayout60.xml"/><Relationship Id="rId12" Type="http://schemas.openxmlformats.org/officeDocument/2006/relationships/slideLayout" Target="../slideLayouts/slideLayout65.xml"/><Relationship Id="rId17" Type="http://schemas.openxmlformats.org/officeDocument/2006/relationships/slideLayout" Target="../slideLayouts/slideLayout70.xml"/><Relationship Id="rId25" Type="http://schemas.openxmlformats.org/officeDocument/2006/relationships/slideLayout" Target="../slideLayouts/slideLayout78.xml"/><Relationship Id="rId2" Type="http://schemas.openxmlformats.org/officeDocument/2006/relationships/slideLayout" Target="../slideLayouts/slideLayout55.xml"/><Relationship Id="rId16" Type="http://schemas.openxmlformats.org/officeDocument/2006/relationships/slideLayout" Target="../slideLayouts/slideLayout69.xml"/><Relationship Id="rId20" Type="http://schemas.openxmlformats.org/officeDocument/2006/relationships/slideLayout" Target="../slideLayouts/slideLayout73.xml"/><Relationship Id="rId29" Type="http://schemas.openxmlformats.org/officeDocument/2006/relationships/theme" Target="../theme/theme3.xml"/><Relationship Id="rId1" Type="http://schemas.openxmlformats.org/officeDocument/2006/relationships/slideLayout" Target="../slideLayouts/slideLayout54.xml"/><Relationship Id="rId6" Type="http://schemas.openxmlformats.org/officeDocument/2006/relationships/slideLayout" Target="../slideLayouts/slideLayout59.xml"/><Relationship Id="rId11" Type="http://schemas.openxmlformats.org/officeDocument/2006/relationships/slideLayout" Target="../slideLayouts/slideLayout64.xml"/><Relationship Id="rId24" Type="http://schemas.openxmlformats.org/officeDocument/2006/relationships/slideLayout" Target="../slideLayouts/slideLayout77.xml"/><Relationship Id="rId5" Type="http://schemas.openxmlformats.org/officeDocument/2006/relationships/slideLayout" Target="../slideLayouts/slideLayout58.xml"/><Relationship Id="rId15" Type="http://schemas.openxmlformats.org/officeDocument/2006/relationships/slideLayout" Target="../slideLayouts/slideLayout68.xml"/><Relationship Id="rId23" Type="http://schemas.openxmlformats.org/officeDocument/2006/relationships/slideLayout" Target="../slideLayouts/slideLayout76.xml"/><Relationship Id="rId28" Type="http://schemas.openxmlformats.org/officeDocument/2006/relationships/slideLayout" Target="../slideLayouts/slideLayout81.xml"/><Relationship Id="rId10" Type="http://schemas.openxmlformats.org/officeDocument/2006/relationships/slideLayout" Target="../slideLayouts/slideLayout63.xml"/><Relationship Id="rId19" Type="http://schemas.openxmlformats.org/officeDocument/2006/relationships/slideLayout" Target="../slideLayouts/slideLayout72.xml"/><Relationship Id="rId4" Type="http://schemas.openxmlformats.org/officeDocument/2006/relationships/slideLayout" Target="../slideLayouts/slideLayout57.xml"/><Relationship Id="rId9" Type="http://schemas.openxmlformats.org/officeDocument/2006/relationships/slideLayout" Target="../slideLayouts/slideLayout62.xml"/><Relationship Id="rId14" Type="http://schemas.openxmlformats.org/officeDocument/2006/relationships/slideLayout" Target="../slideLayouts/slideLayout67.xml"/><Relationship Id="rId22" Type="http://schemas.openxmlformats.org/officeDocument/2006/relationships/slideLayout" Target="../slideLayouts/slideLayout75.xml"/><Relationship Id="rId27" Type="http://schemas.openxmlformats.org/officeDocument/2006/relationships/slideLayout" Target="../slideLayouts/slideLayout80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9.xml"/><Relationship Id="rId13" Type="http://schemas.openxmlformats.org/officeDocument/2006/relationships/image" Target="../media/image2.jpg"/><Relationship Id="rId3" Type="http://schemas.openxmlformats.org/officeDocument/2006/relationships/slideLayout" Target="../slideLayouts/slideLayout84.xml"/><Relationship Id="rId7" Type="http://schemas.openxmlformats.org/officeDocument/2006/relationships/slideLayout" Target="../slideLayouts/slideLayout88.xml"/><Relationship Id="rId12" Type="http://schemas.openxmlformats.org/officeDocument/2006/relationships/theme" Target="../theme/theme4.xml"/><Relationship Id="rId2" Type="http://schemas.openxmlformats.org/officeDocument/2006/relationships/slideLayout" Target="../slideLayouts/slideLayout83.xml"/><Relationship Id="rId1" Type="http://schemas.openxmlformats.org/officeDocument/2006/relationships/slideLayout" Target="../slideLayouts/slideLayout82.xml"/><Relationship Id="rId6" Type="http://schemas.openxmlformats.org/officeDocument/2006/relationships/slideLayout" Target="../slideLayouts/slideLayout87.xml"/><Relationship Id="rId11" Type="http://schemas.openxmlformats.org/officeDocument/2006/relationships/slideLayout" Target="../slideLayouts/slideLayout92.xml"/><Relationship Id="rId5" Type="http://schemas.openxmlformats.org/officeDocument/2006/relationships/slideLayout" Target="../slideLayouts/slideLayout86.xml"/><Relationship Id="rId10" Type="http://schemas.openxmlformats.org/officeDocument/2006/relationships/slideLayout" Target="../slideLayouts/slideLayout91.xml"/><Relationship Id="rId4" Type="http://schemas.openxmlformats.org/officeDocument/2006/relationships/slideLayout" Target="../slideLayouts/slideLayout85.xml"/><Relationship Id="rId9" Type="http://schemas.openxmlformats.org/officeDocument/2006/relationships/slideLayout" Target="../slideLayouts/slideLayout90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0.xml"/><Relationship Id="rId13" Type="http://schemas.openxmlformats.org/officeDocument/2006/relationships/image" Target="../media/image2.jpg"/><Relationship Id="rId3" Type="http://schemas.openxmlformats.org/officeDocument/2006/relationships/slideLayout" Target="../slideLayouts/slideLayout95.xml"/><Relationship Id="rId7" Type="http://schemas.openxmlformats.org/officeDocument/2006/relationships/slideLayout" Target="../slideLayouts/slideLayout99.xml"/><Relationship Id="rId12" Type="http://schemas.openxmlformats.org/officeDocument/2006/relationships/theme" Target="../theme/theme5.xml"/><Relationship Id="rId2" Type="http://schemas.openxmlformats.org/officeDocument/2006/relationships/slideLayout" Target="../slideLayouts/slideLayout94.xml"/><Relationship Id="rId1" Type="http://schemas.openxmlformats.org/officeDocument/2006/relationships/slideLayout" Target="../slideLayouts/slideLayout93.xml"/><Relationship Id="rId6" Type="http://schemas.openxmlformats.org/officeDocument/2006/relationships/slideLayout" Target="../slideLayouts/slideLayout98.xml"/><Relationship Id="rId11" Type="http://schemas.openxmlformats.org/officeDocument/2006/relationships/slideLayout" Target="../slideLayouts/slideLayout103.xml"/><Relationship Id="rId5" Type="http://schemas.openxmlformats.org/officeDocument/2006/relationships/slideLayout" Target="../slideLayouts/slideLayout97.xml"/><Relationship Id="rId10" Type="http://schemas.openxmlformats.org/officeDocument/2006/relationships/slideLayout" Target="../slideLayouts/slideLayout102.xml"/><Relationship Id="rId4" Type="http://schemas.openxmlformats.org/officeDocument/2006/relationships/slideLayout" Target="../slideLayouts/slideLayout96.xml"/><Relationship Id="rId9" Type="http://schemas.openxmlformats.org/officeDocument/2006/relationships/slideLayout" Target="../slideLayouts/slideLayout101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1.xml"/><Relationship Id="rId13" Type="http://schemas.openxmlformats.org/officeDocument/2006/relationships/image" Target="../media/image2.jpg"/><Relationship Id="rId3" Type="http://schemas.openxmlformats.org/officeDocument/2006/relationships/slideLayout" Target="../slideLayouts/slideLayout106.xml"/><Relationship Id="rId7" Type="http://schemas.openxmlformats.org/officeDocument/2006/relationships/slideLayout" Target="../slideLayouts/slideLayout110.xml"/><Relationship Id="rId12" Type="http://schemas.openxmlformats.org/officeDocument/2006/relationships/theme" Target="../theme/theme6.xml"/><Relationship Id="rId2" Type="http://schemas.openxmlformats.org/officeDocument/2006/relationships/slideLayout" Target="../slideLayouts/slideLayout105.xml"/><Relationship Id="rId1" Type="http://schemas.openxmlformats.org/officeDocument/2006/relationships/slideLayout" Target="../slideLayouts/slideLayout104.xml"/><Relationship Id="rId6" Type="http://schemas.openxmlformats.org/officeDocument/2006/relationships/slideLayout" Target="../slideLayouts/slideLayout109.xml"/><Relationship Id="rId11" Type="http://schemas.openxmlformats.org/officeDocument/2006/relationships/slideLayout" Target="../slideLayouts/slideLayout114.xml"/><Relationship Id="rId5" Type="http://schemas.openxmlformats.org/officeDocument/2006/relationships/slideLayout" Target="../slideLayouts/slideLayout108.xml"/><Relationship Id="rId10" Type="http://schemas.openxmlformats.org/officeDocument/2006/relationships/slideLayout" Target="../slideLayouts/slideLayout113.xml"/><Relationship Id="rId4" Type="http://schemas.openxmlformats.org/officeDocument/2006/relationships/slideLayout" Target="../slideLayouts/slideLayout107.xml"/><Relationship Id="rId9" Type="http://schemas.openxmlformats.org/officeDocument/2006/relationships/slideLayout" Target="../slideLayouts/slideLayout112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2.xml"/><Relationship Id="rId13" Type="http://schemas.openxmlformats.org/officeDocument/2006/relationships/image" Target="../media/image2.jpg"/><Relationship Id="rId3" Type="http://schemas.openxmlformats.org/officeDocument/2006/relationships/slideLayout" Target="../slideLayouts/slideLayout117.xml"/><Relationship Id="rId7" Type="http://schemas.openxmlformats.org/officeDocument/2006/relationships/slideLayout" Target="../slideLayouts/slideLayout121.xml"/><Relationship Id="rId12" Type="http://schemas.openxmlformats.org/officeDocument/2006/relationships/theme" Target="../theme/theme7.xml"/><Relationship Id="rId2" Type="http://schemas.openxmlformats.org/officeDocument/2006/relationships/slideLayout" Target="../slideLayouts/slideLayout116.xml"/><Relationship Id="rId1" Type="http://schemas.openxmlformats.org/officeDocument/2006/relationships/slideLayout" Target="../slideLayouts/slideLayout115.xml"/><Relationship Id="rId6" Type="http://schemas.openxmlformats.org/officeDocument/2006/relationships/slideLayout" Target="../slideLayouts/slideLayout120.xml"/><Relationship Id="rId11" Type="http://schemas.openxmlformats.org/officeDocument/2006/relationships/slideLayout" Target="../slideLayouts/slideLayout125.xml"/><Relationship Id="rId5" Type="http://schemas.openxmlformats.org/officeDocument/2006/relationships/slideLayout" Target="../slideLayouts/slideLayout119.xml"/><Relationship Id="rId10" Type="http://schemas.openxmlformats.org/officeDocument/2006/relationships/slideLayout" Target="../slideLayouts/slideLayout124.xml"/><Relationship Id="rId4" Type="http://schemas.openxmlformats.org/officeDocument/2006/relationships/slideLayout" Target="../slideLayouts/slideLayout118.xml"/><Relationship Id="rId9" Type="http://schemas.openxmlformats.org/officeDocument/2006/relationships/slideLayout" Target="../slideLayouts/slideLayout123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3.xml"/><Relationship Id="rId13" Type="http://schemas.openxmlformats.org/officeDocument/2006/relationships/image" Target="../media/image2.jpg"/><Relationship Id="rId3" Type="http://schemas.openxmlformats.org/officeDocument/2006/relationships/slideLayout" Target="../slideLayouts/slideLayout128.xml"/><Relationship Id="rId7" Type="http://schemas.openxmlformats.org/officeDocument/2006/relationships/slideLayout" Target="../slideLayouts/slideLayout132.xml"/><Relationship Id="rId12" Type="http://schemas.openxmlformats.org/officeDocument/2006/relationships/theme" Target="../theme/theme8.xml"/><Relationship Id="rId2" Type="http://schemas.openxmlformats.org/officeDocument/2006/relationships/slideLayout" Target="../slideLayouts/slideLayout127.xml"/><Relationship Id="rId1" Type="http://schemas.openxmlformats.org/officeDocument/2006/relationships/slideLayout" Target="../slideLayouts/slideLayout126.xml"/><Relationship Id="rId6" Type="http://schemas.openxmlformats.org/officeDocument/2006/relationships/slideLayout" Target="../slideLayouts/slideLayout131.xml"/><Relationship Id="rId11" Type="http://schemas.openxmlformats.org/officeDocument/2006/relationships/slideLayout" Target="../slideLayouts/slideLayout136.xml"/><Relationship Id="rId5" Type="http://schemas.openxmlformats.org/officeDocument/2006/relationships/slideLayout" Target="../slideLayouts/slideLayout130.xml"/><Relationship Id="rId10" Type="http://schemas.openxmlformats.org/officeDocument/2006/relationships/slideLayout" Target="../slideLayouts/slideLayout135.xml"/><Relationship Id="rId4" Type="http://schemas.openxmlformats.org/officeDocument/2006/relationships/slideLayout" Target="../slideLayouts/slideLayout129.xml"/><Relationship Id="rId9" Type="http://schemas.openxmlformats.org/officeDocument/2006/relationships/slideLayout" Target="../slideLayouts/slideLayout134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4.xml"/><Relationship Id="rId13" Type="http://schemas.openxmlformats.org/officeDocument/2006/relationships/image" Target="../media/image2.jpg"/><Relationship Id="rId3" Type="http://schemas.openxmlformats.org/officeDocument/2006/relationships/slideLayout" Target="../slideLayouts/slideLayout139.xml"/><Relationship Id="rId7" Type="http://schemas.openxmlformats.org/officeDocument/2006/relationships/slideLayout" Target="../slideLayouts/slideLayout143.xml"/><Relationship Id="rId12" Type="http://schemas.openxmlformats.org/officeDocument/2006/relationships/theme" Target="../theme/theme9.xml"/><Relationship Id="rId2" Type="http://schemas.openxmlformats.org/officeDocument/2006/relationships/slideLayout" Target="../slideLayouts/slideLayout138.xml"/><Relationship Id="rId1" Type="http://schemas.openxmlformats.org/officeDocument/2006/relationships/slideLayout" Target="../slideLayouts/slideLayout137.xml"/><Relationship Id="rId6" Type="http://schemas.openxmlformats.org/officeDocument/2006/relationships/slideLayout" Target="../slideLayouts/slideLayout142.xml"/><Relationship Id="rId11" Type="http://schemas.openxmlformats.org/officeDocument/2006/relationships/slideLayout" Target="../slideLayouts/slideLayout147.xml"/><Relationship Id="rId5" Type="http://schemas.openxmlformats.org/officeDocument/2006/relationships/slideLayout" Target="../slideLayouts/slideLayout141.xml"/><Relationship Id="rId10" Type="http://schemas.openxmlformats.org/officeDocument/2006/relationships/slideLayout" Target="../slideLayouts/slideLayout146.xml"/><Relationship Id="rId4" Type="http://schemas.openxmlformats.org/officeDocument/2006/relationships/slideLayout" Target="../slideLayouts/slideLayout140.xml"/><Relationship Id="rId9" Type="http://schemas.openxmlformats.org/officeDocument/2006/relationships/slideLayout" Target="../slideLayouts/slideLayout14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BE58C40B-6789-4E71-8632-AD2A12B6B8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vi-VN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0DD5742-5ACC-4D14-BBCB-E7E86382907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FC913FC-2AA7-4D98-9459-C3E2D5824688}"/>
              </a:ext>
            </a:extLst>
          </p:cNvPr>
          <p:cNvSpPr/>
          <p:nvPr userDrawn="1"/>
        </p:nvSpPr>
        <p:spPr>
          <a:xfrm>
            <a:off x="9762629" y="6492875"/>
            <a:ext cx="1612942" cy="215444"/>
          </a:xfrm>
          <a:prstGeom prst="rect">
            <a:avLst/>
          </a:prstGeom>
        </p:spPr>
        <p:txBody>
          <a:bodyPr wrap="none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vi-VN" sz="800" b="0" i="0" dirty="0">
                <a:solidFill>
                  <a:srgbClr val="000000"/>
                </a:solidFill>
                <a:effectLst/>
                <a:latin typeface="+mn-lt"/>
              </a:rPr>
              <a:t>FeistyForwarders_0968120672</a:t>
            </a:r>
            <a:endParaRPr lang="vi-VN" sz="800" dirty="0">
              <a:solidFill>
                <a:srgbClr val="000000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44835558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60" r:id="rId3"/>
    <p:sldLayoutId id="2147483661" r:id="rId4"/>
    <p:sldLayoutId id="2147483674" r:id="rId5"/>
    <p:sldLayoutId id="2147483691" r:id="rId6"/>
    <p:sldLayoutId id="2147483662" r:id="rId7"/>
    <p:sldLayoutId id="2147483663" r:id="rId8"/>
    <p:sldLayoutId id="2147483664" r:id="rId9"/>
    <p:sldLayoutId id="2147483665" r:id="rId10"/>
    <p:sldLayoutId id="2147483675" r:id="rId11"/>
    <p:sldLayoutId id="2147483692" r:id="rId12"/>
    <p:sldLayoutId id="2147483676" r:id="rId13"/>
    <p:sldLayoutId id="2147483677" r:id="rId14"/>
    <p:sldLayoutId id="2147483678" r:id="rId15"/>
    <p:sldLayoutId id="2147483679" r:id="rId16"/>
    <p:sldLayoutId id="2147483680" r:id="rId17"/>
    <p:sldLayoutId id="2147483681" r:id="rId18"/>
    <p:sldLayoutId id="2147483682" r:id="rId19"/>
    <p:sldLayoutId id="2147483683" r:id="rId20"/>
    <p:sldLayoutId id="2147483684" r:id="rId21"/>
    <p:sldLayoutId id="2147483685" r:id="rId22"/>
    <p:sldLayoutId id="2147483686" r:id="rId23"/>
    <p:sldLayoutId id="2147483687" r:id="rId24"/>
    <p:sldLayoutId id="2147483688" r:id="rId25"/>
    <p:sldLayoutId id="2147483689" r:id="rId26"/>
    <p:sldLayoutId id="2147483690" r:id="rId27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vi-V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13">
            <a:alphaModFix/>
          </a:blip>
          <a:stretch>
            <a:fillRect/>
          </a:stretch>
        </a:blipFill>
        <a:effectLst/>
      </p:bgPr>
    </p:bg>
    <p:spTree>
      <p:nvGrpSpPr>
        <p:cNvPr id="1" name="Shape 6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6" name="Google Shape;606;p35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/>
              <a:buNone/>
              <a:defRPr sz="4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607" name="Google Shape;607;p35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31800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406400" algn="l" rtl="0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2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381000" algn="l" rtl="0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608" name="Google Shape;608;p35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609" name="Google Shape;609;p35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610" name="Google Shape;610;p35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83382351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822" r:id="rId1"/>
    <p:sldLayoutId id="2147483823" r:id="rId2"/>
    <p:sldLayoutId id="2147483824" r:id="rId3"/>
    <p:sldLayoutId id="2147483825" r:id="rId4"/>
    <p:sldLayoutId id="2147483826" r:id="rId5"/>
    <p:sldLayoutId id="2147483827" r:id="rId6"/>
    <p:sldLayoutId id="2147483828" r:id="rId7"/>
    <p:sldLayoutId id="2147483829" r:id="rId8"/>
    <p:sldLayoutId id="2147483830" r:id="rId9"/>
    <p:sldLayoutId id="2147483831" r:id="rId10"/>
    <p:sldLayoutId id="2147483832" r:id="rId1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BE58C40B-6789-4E71-8632-AD2A12B6B8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vi-VN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0DD5742-5ACC-4D14-BBCB-E7E86382907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FC913FC-2AA7-4D98-9459-C3E2D5824688}"/>
              </a:ext>
            </a:extLst>
          </p:cNvPr>
          <p:cNvSpPr/>
          <p:nvPr userDrawn="1"/>
        </p:nvSpPr>
        <p:spPr>
          <a:xfrm>
            <a:off x="9762629" y="6492875"/>
            <a:ext cx="1612942" cy="215444"/>
          </a:xfrm>
          <a:prstGeom prst="rect">
            <a:avLst/>
          </a:prstGeom>
        </p:spPr>
        <p:txBody>
          <a:bodyPr wrap="none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vi-VN" sz="800" b="0" i="0" dirty="0">
                <a:solidFill>
                  <a:srgbClr val="000000"/>
                </a:solidFill>
                <a:effectLst/>
                <a:latin typeface="+mn-lt"/>
              </a:rPr>
              <a:t>FeistyForwarders_0968120672</a:t>
            </a:r>
            <a:endParaRPr lang="vi-VN" sz="800" dirty="0">
              <a:solidFill>
                <a:srgbClr val="000000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158917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4" r:id="rId1"/>
    <p:sldLayoutId id="2147483695" r:id="rId2"/>
    <p:sldLayoutId id="2147483696" r:id="rId3"/>
    <p:sldLayoutId id="2147483697" r:id="rId4"/>
    <p:sldLayoutId id="2147483698" r:id="rId5"/>
    <p:sldLayoutId id="2147483699" r:id="rId6"/>
    <p:sldLayoutId id="2147483700" r:id="rId7"/>
    <p:sldLayoutId id="2147483701" r:id="rId8"/>
    <p:sldLayoutId id="2147483702" r:id="rId9"/>
    <p:sldLayoutId id="2147483703" r:id="rId10"/>
    <p:sldLayoutId id="2147483704" r:id="rId11"/>
    <p:sldLayoutId id="2147483705" r:id="rId12"/>
    <p:sldLayoutId id="2147483706" r:id="rId13"/>
    <p:sldLayoutId id="2147483707" r:id="rId14"/>
    <p:sldLayoutId id="2147483708" r:id="rId15"/>
    <p:sldLayoutId id="2147483709" r:id="rId16"/>
    <p:sldLayoutId id="2147483710" r:id="rId17"/>
    <p:sldLayoutId id="2147483711" r:id="rId18"/>
    <p:sldLayoutId id="2147483712" r:id="rId19"/>
    <p:sldLayoutId id="2147483713" r:id="rId20"/>
    <p:sldLayoutId id="2147483714" r:id="rId21"/>
    <p:sldLayoutId id="2147483715" r:id="rId22"/>
    <p:sldLayoutId id="2147483716" r:id="rId23"/>
    <p:sldLayoutId id="2147483717" r:id="rId24"/>
    <p:sldLayoutId id="2147483718" r:id="rId25"/>
    <p:sldLayoutId id="2147483719" r:id="rId26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vi-V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BE58C40B-6789-4E71-8632-AD2A12B6B8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vi-VN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0DD5742-5ACC-4D14-BBCB-E7E86382907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FC913FC-2AA7-4D98-9459-C3E2D5824688}"/>
              </a:ext>
            </a:extLst>
          </p:cNvPr>
          <p:cNvSpPr/>
          <p:nvPr userDrawn="1"/>
        </p:nvSpPr>
        <p:spPr>
          <a:xfrm>
            <a:off x="9762629" y="6492875"/>
            <a:ext cx="1612942" cy="215444"/>
          </a:xfrm>
          <a:prstGeom prst="rect">
            <a:avLst/>
          </a:prstGeom>
        </p:spPr>
        <p:txBody>
          <a:bodyPr wrap="none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vi-VN" sz="800" b="0" i="0" dirty="0">
                <a:solidFill>
                  <a:srgbClr val="000000"/>
                </a:solidFill>
                <a:effectLst/>
                <a:latin typeface="+mn-lt"/>
              </a:rPr>
              <a:t>FeistyForwarders_0968120672</a:t>
            </a:r>
            <a:endParaRPr lang="vi-VN" sz="800" dirty="0">
              <a:solidFill>
                <a:srgbClr val="000000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3525621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1" r:id="rId1"/>
    <p:sldLayoutId id="2147483722" r:id="rId2"/>
    <p:sldLayoutId id="2147483723" r:id="rId3"/>
    <p:sldLayoutId id="2147483724" r:id="rId4"/>
    <p:sldLayoutId id="2147483725" r:id="rId5"/>
    <p:sldLayoutId id="2147483726" r:id="rId6"/>
    <p:sldLayoutId id="2147483727" r:id="rId7"/>
    <p:sldLayoutId id="2147483728" r:id="rId8"/>
    <p:sldLayoutId id="2147483729" r:id="rId9"/>
    <p:sldLayoutId id="2147483730" r:id="rId10"/>
    <p:sldLayoutId id="2147483731" r:id="rId11"/>
    <p:sldLayoutId id="2147483732" r:id="rId12"/>
    <p:sldLayoutId id="2147483733" r:id="rId13"/>
    <p:sldLayoutId id="2147483734" r:id="rId14"/>
    <p:sldLayoutId id="2147483735" r:id="rId15"/>
    <p:sldLayoutId id="2147483736" r:id="rId16"/>
    <p:sldLayoutId id="2147483737" r:id="rId17"/>
    <p:sldLayoutId id="2147483738" r:id="rId18"/>
    <p:sldLayoutId id="2147483739" r:id="rId19"/>
    <p:sldLayoutId id="2147483740" r:id="rId20"/>
    <p:sldLayoutId id="2147483741" r:id="rId21"/>
    <p:sldLayoutId id="2147483742" r:id="rId22"/>
    <p:sldLayoutId id="2147483743" r:id="rId23"/>
    <p:sldLayoutId id="2147483744" r:id="rId24"/>
    <p:sldLayoutId id="2147483745" r:id="rId25"/>
    <p:sldLayoutId id="2147483746" r:id="rId26"/>
    <p:sldLayoutId id="2147483747" r:id="rId27"/>
    <p:sldLayoutId id="2147483748" r:id="rId28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vi-V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13">
            <a:alphaModFix/>
          </a:blip>
          <a:stretch>
            <a:fillRect/>
          </a:stretch>
        </a:blip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9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/>
              <a:buNone/>
              <a:defRPr sz="4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7" name="Google Shape;7;p19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31800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406400" algn="l" rtl="0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2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381000" algn="l" rtl="0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8" name="Google Shape;8;p19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9" name="Google Shape;9;p19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0" name="Google Shape;10;p19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07062405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50" r:id="rId1"/>
    <p:sldLayoutId id="2147483751" r:id="rId2"/>
    <p:sldLayoutId id="2147483752" r:id="rId3"/>
    <p:sldLayoutId id="2147483753" r:id="rId4"/>
    <p:sldLayoutId id="2147483754" r:id="rId5"/>
    <p:sldLayoutId id="2147483755" r:id="rId6"/>
    <p:sldLayoutId id="2147483756" r:id="rId7"/>
    <p:sldLayoutId id="2147483757" r:id="rId8"/>
    <p:sldLayoutId id="2147483758" r:id="rId9"/>
    <p:sldLayoutId id="2147483759" r:id="rId10"/>
    <p:sldLayoutId id="2147483760" r:id="rId1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13">
            <a:alphaModFix/>
          </a:blip>
          <a:stretch>
            <a:fillRect/>
          </a:stretch>
        </a:blipFill>
        <a:effectLst/>
      </p:bgPr>
    </p:bg>
    <p:spTree>
      <p:nvGrpSpPr>
        <p:cNvPr id="1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81;p21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/>
              <a:buNone/>
              <a:defRPr sz="4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82" name="Google Shape;82;p21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31800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406400" algn="l" rtl="0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2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381000" algn="l" rtl="0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83" name="Google Shape;83;p21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84" name="Google Shape;84;p21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85" name="Google Shape;85;p21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259144231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62" r:id="rId1"/>
    <p:sldLayoutId id="2147483763" r:id="rId2"/>
    <p:sldLayoutId id="2147483764" r:id="rId3"/>
    <p:sldLayoutId id="2147483765" r:id="rId4"/>
    <p:sldLayoutId id="2147483766" r:id="rId5"/>
    <p:sldLayoutId id="2147483767" r:id="rId6"/>
    <p:sldLayoutId id="2147483768" r:id="rId7"/>
    <p:sldLayoutId id="2147483769" r:id="rId8"/>
    <p:sldLayoutId id="2147483770" r:id="rId9"/>
    <p:sldLayoutId id="2147483771" r:id="rId10"/>
    <p:sldLayoutId id="2147483772" r:id="rId1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13">
            <a:alphaModFix/>
          </a:blip>
          <a:stretch>
            <a:fillRect/>
          </a:stretch>
        </a:blipFill>
        <a:effectLst/>
      </p:bgPr>
    </p:bg>
    <p:spTree>
      <p:nvGrpSpPr>
        <p:cNvPr id="1" name="Shape 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" name="Google Shape;156;p23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/>
              <a:buNone/>
              <a:defRPr sz="4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157" name="Google Shape;157;p23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31800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406400" algn="l" rtl="0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2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381000" algn="l" rtl="0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58" name="Google Shape;158;p23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59" name="Google Shape;159;p23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0" name="Google Shape;160;p23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102938404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74" r:id="rId1"/>
    <p:sldLayoutId id="2147483775" r:id="rId2"/>
    <p:sldLayoutId id="2147483776" r:id="rId3"/>
    <p:sldLayoutId id="2147483777" r:id="rId4"/>
    <p:sldLayoutId id="2147483778" r:id="rId5"/>
    <p:sldLayoutId id="2147483779" r:id="rId6"/>
    <p:sldLayoutId id="2147483780" r:id="rId7"/>
    <p:sldLayoutId id="2147483781" r:id="rId8"/>
    <p:sldLayoutId id="2147483782" r:id="rId9"/>
    <p:sldLayoutId id="2147483783" r:id="rId10"/>
    <p:sldLayoutId id="2147483784" r:id="rId1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13">
            <a:alphaModFix/>
          </a:blip>
          <a:stretch>
            <a:fillRect/>
          </a:stretch>
        </a:blipFill>
        <a:effectLst/>
      </p:bgPr>
    </p:bg>
    <p:spTree>
      <p:nvGrpSpPr>
        <p:cNvPr id="1" name="Shape 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" name="Google Shape;231;p25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/>
              <a:buNone/>
              <a:defRPr sz="4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232" name="Google Shape;232;p25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31800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406400" algn="l" rtl="0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2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381000" algn="l" rtl="0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233" name="Google Shape;233;p25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234" name="Google Shape;234;p25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235" name="Google Shape;235;p25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848994274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86" r:id="rId1"/>
    <p:sldLayoutId id="2147483787" r:id="rId2"/>
    <p:sldLayoutId id="2147483788" r:id="rId3"/>
    <p:sldLayoutId id="2147483789" r:id="rId4"/>
    <p:sldLayoutId id="2147483790" r:id="rId5"/>
    <p:sldLayoutId id="2147483791" r:id="rId6"/>
    <p:sldLayoutId id="2147483792" r:id="rId7"/>
    <p:sldLayoutId id="2147483793" r:id="rId8"/>
    <p:sldLayoutId id="2147483794" r:id="rId9"/>
    <p:sldLayoutId id="2147483795" r:id="rId10"/>
    <p:sldLayoutId id="2147483796" r:id="rId1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13">
            <a:alphaModFix/>
          </a:blip>
          <a:stretch>
            <a:fillRect/>
          </a:stretch>
        </a:blipFill>
        <a:effectLst/>
      </p:bgPr>
    </p:bg>
    <p:spTree>
      <p:nvGrpSpPr>
        <p:cNvPr id="1" name="Shape 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" name="Google Shape;306;p27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/>
              <a:buNone/>
              <a:defRPr sz="4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307" name="Google Shape;307;p27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31800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406400" algn="l" rtl="0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2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381000" algn="l" rtl="0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08" name="Google Shape;308;p27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09" name="Google Shape;309;p27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10" name="Google Shape;310;p27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590113283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98" r:id="rId1"/>
    <p:sldLayoutId id="2147483799" r:id="rId2"/>
    <p:sldLayoutId id="2147483800" r:id="rId3"/>
    <p:sldLayoutId id="2147483801" r:id="rId4"/>
    <p:sldLayoutId id="2147483802" r:id="rId5"/>
    <p:sldLayoutId id="2147483803" r:id="rId6"/>
    <p:sldLayoutId id="2147483804" r:id="rId7"/>
    <p:sldLayoutId id="2147483805" r:id="rId8"/>
    <p:sldLayoutId id="2147483806" r:id="rId9"/>
    <p:sldLayoutId id="2147483807" r:id="rId10"/>
    <p:sldLayoutId id="2147483808" r:id="rId1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13">
            <a:alphaModFix/>
          </a:blip>
          <a:stretch>
            <a:fillRect/>
          </a:stretch>
        </a:blipFill>
        <a:effectLst/>
      </p:bgPr>
    </p:bg>
    <p:spTree>
      <p:nvGrpSpPr>
        <p:cNvPr id="1" name="Shape 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" name="Google Shape;381;p29"/>
          <p:cNvSpPr txBox="1"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/>
              <a:buNone/>
              <a:defRPr sz="4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382" name="Google Shape;382;p29"/>
          <p:cNvSpPr txBox="1"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31800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406400" algn="l" rtl="0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2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381000" algn="l" rtl="0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55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83" name="Google Shape;383;p29"/>
          <p:cNvSpPr txBox="1">
            <a:spLocks noGrp="1"/>
          </p:cNvSpPr>
          <p:nvPr>
            <p:ph type="dt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84" name="Google Shape;384;p29"/>
          <p:cNvSpPr txBox="1">
            <a:spLocks noGrp="1"/>
          </p:cNvSpPr>
          <p:nvPr>
            <p:ph type="ft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85" name="Google Shape;385;p29"/>
          <p:cNvSpPr txBox="1">
            <a:spLocks noGrp="1"/>
          </p:cNvSpPr>
          <p:nvPr>
            <p:ph type="sldNum" idx="12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spcBef>
                <a:spcPts val="0"/>
              </a:spcBef>
              <a:buNone/>
              <a:defRPr sz="1200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140639210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810" r:id="rId1"/>
    <p:sldLayoutId id="2147483811" r:id="rId2"/>
    <p:sldLayoutId id="2147483812" r:id="rId3"/>
    <p:sldLayoutId id="2147483813" r:id="rId4"/>
    <p:sldLayoutId id="2147483814" r:id="rId5"/>
    <p:sldLayoutId id="2147483815" r:id="rId6"/>
    <p:sldLayoutId id="2147483816" r:id="rId7"/>
    <p:sldLayoutId id="2147483817" r:id="rId8"/>
    <p:sldLayoutId id="2147483818" r:id="rId9"/>
    <p:sldLayoutId id="2147483819" r:id="rId10"/>
    <p:sldLayoutId id="2147483820" r:id="rId1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slide" Target="slide6.xml"/><Relationship Id="rId13" Type="http://schemas.openxmlformats.org/officeDocument/2006/relationships/image" Target="../media/image9.png"/><Relationship Id="rId18" Type="http://schemas.openxmlformats.org/officeDocument/2006/relationships/image" Target="../media/image13.png"/><Relationship Id="rId3" Type="http://schemas.openxmlformats.org/officeDocument/2006/relationships/image" Target="../media/image3.jpg"/><Relationship Id="rId7" Type="http://schemas.openxmlformats.org/officeDocument/2006/relationships/image" Target="../media/image6.png"/><Relationship Id="rId12" Type="http://schemas.openxmlformats.org/officeDocument/2006/relationships/slide" Target="slide8.xml"/><Relationship Id="rId17" Type="http://schemas.openxmlformats.org/officeDocument/2006/relationships/image" Target="../media/image12.png"/><Relationship Id="rId2" Type="http://schemas.openxmlformats.org/officeDocument/2006/relationships/notesSlide" Target="../notesSlides/notesSlide1.xml"/><Relationship Id="rId16" Type="http://schemas.openxmlformats.org/officeDocument/2006/relationships/image" Target="../media/image11.png"/><Relationship Id="rId20" Type="http://schemas.openxmlformats.org/officeDocument/2006/relationships/slide" Target="slide1.xml"/><Relationship Id="rId1" Type="http://schemas.openxmlformats.org/officeDocument/2006/relationships/slideLayout" Target="../slideLayouts/slideLayout82.xml"/><Relationship Id="rId6" Type="http://schemas.openxmlformats.org/officeDocument/2006/relationships/slide" Target="slide7.xml"/><Relationship Id="rId11" Type="http://schemas.openxmlformats.org/officeDocument/2006/relationships/image" Target="../media/image8.png"/><Relationship Id="rId5" Type="http://schemas.openxmlformats.org/officeDocument/2006/relationships/image" Target="../media/image5.png"/><Relationship Id="rId15" Type="http://schemas.openxmlformats.org/officeDocument/2006/relationships/image" Target="../media/image10.png"/><Relationship Id="rId10" Type="http://schemas.openxmlformats.org/officeDocument/2006/relationships/slide" Target="slide5.xml"/><Relationship Id="rId19" Type="http://schemas.openxmlformats.org/officeDocument/2006/relationships/image" Target="../media/image14.png"/><Relationship Id="rId4" Type="http://schemas.openxmlformats.org/officeDocument/2006/relationships/image" Target="../media/image4.png"/><Relationship Id="rId9" Type="http://schemas.openxmlformats.org/officeDocument/2006/relationships/image" Target="../media/image7.png"/><Relationship Id="rId14" Type="http://schemas.openxmlformats.org/officeDocument/2006/relationships/slide" Target="slide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7" Type="http://schemas.openxmlformats.org/officeDocument/2006/relationships/image" Target="../media/image34.png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17.xml"/><Relationship Id="rId6" Type="http://schemas.openxmlformats.org/officeDocument/2006/relationships/image" Target="../media/image33.png"/><Relationship Id="rId5" Type="http://schemas.microsoft.com/office/2007/relationships/hdphoto" Target="../media/hdphoto2.wdp"/><Relationship Id="rId4" Type="http://schemas.openxmlformats.org/officeDocument/2006/relationships/image" Target="../media/image32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jpeg"/><Relationship Id="rId1" Type="http://schemas.openxmlformats.org/officeDocument/2006/relationships/slideLayout" Target="../slideLayouts/slideLayout17.xml"/><Relationship Id="rId4" Type="http://schemas.microsoft.com/office/2007/relationships/hdphoto" Target="../media/hdphoto3.wdp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35.jpeg"/><Relationship Id="rId1" Type="http://schemas.openxmlformats.org/officeDocument/2006/relationships/slideLayout" Target="../slideLayouts/slideLayout12.xml"/><Relationship Id="rId4" Type="http://schemas.microsoft.com/office/2007/relationships/hdphoto" Target="../media/hdphoto4.wdp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5.xml.rels><?xml version="1.0" encoding="UTF-8" standalone="yes"?>
<Relationships xmlns="http://schemas.openxmlformats.org/package/2006/relationships"><Relationship Id="rId3" Type="http://schemas.microsoft.com/office/2007/relationships/hdphoto" Target="../media/hdphoto5.wdp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17.xml"/><Relationship Id="rId5" Type="http://schemas.microsoft.com/office/2007/relationships/hdphoto" Target="../media/hdphoto2.wdp"/><Relationship Id="rId4" Type="http://schemas.openxmlformats.org/officeDocument/2006/relationships/image" Target="../media/image32.png"/></Relationships>
</file>

<file path=ppt/slides/_rels/slide16.xml.rels><?xml version="1.0" encoding="UTF-8" standalone="yes"?>
<Relationships xmlns="http://schemas.openxmlformats.org/package/2006/relationships"><Relationship Id="rId3" Type="http://schemas.microsoft.com/office/2007/relationships/hdphoto" Target="../media/hdphoto6.wdp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audio" Target="../media/audio2.wav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5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0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93.xml"/><Relationship Id="rId6" Type="http://schemas.openxmlformats.org/officeDocument/2006/relationships/image" Target="../media/image18.png"/><Relationship Id="rId5" Type="http://schemas.openxmlformats.org/officeDocument/2006/relationships/image" Target="../media/image17.png"/><Relationship Id="rId4" Type="http://schemas.openxmlformats.org/officeDocument/2006/relationships/image" Target="../media/image16.png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53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1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53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53.xml"/></Relationships>
</file>

<file path=ppt/slides/_rels/slide26.xml.rels><?xml version="1.0" encoding="UTF-8" standalone="yes"?>
<Relationships xmlns="http://schemas.openxmlformats.org/package/2006/relationships"><Relationship Id="rId3" Type="http://schemas.microsoft.com/office/2007/relationships/hdphoto" Target="../media/hdphoto7.wdp"/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17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audio" Target="../media/audio3.wav"/><Relationship Id="rId1" Type="http://schemas.openxmlformats.org/officeDocument/2006/relationships/slideLayout" Target="../slideLayouts/slideLayout1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0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7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13" Type="http://schemas.openxmlformats.org/officeDocument/2006/relationships/image" Target="../media/image22.png"/><Relationship Id="rId18" Type="http://schemas.openxmlformats.org/officeDocument/2006/relationships/slide" Target="slide8.xml"/><Relationship Id="rId3" Type="http://schemas.openxmlformats.org/officeDocument/2006/relationships/slideLayout" Target="../slideLayouts/slideLayout104.xml"/><Relationship Id="rId7" Type="http://schemas.openxmlformats.org/officeDocument/2006/relationships/image" Target="../media/image5.png"/><Relationship Id="rId12" Type="http://schemas.openxmlformats.org/officeDocument/2006/relationships/image" Target="../media/image21.png"/><Relationship Id="rId17" Type="http://schemas.openxmlformats.org/officeDocument/2006/relationships/image" Target="../media/image24.png"/><Relationship Id="rId2" Type="http://schemas.openxmlformats.org/officeDocument/2006/relationships/audio" Target="../media/media1.m4a"/><Relationship Id="rId16" Type="http://schemas.openxmlformats.org/officeDocument/2006/relationships/slide" Target="slide7.xml"/><Relationship Id="rId20" Type="http://schemas.openxmlformats.org/officeDocument/2006/relationships/image" Target="../media/image25.png"/><Relationship Id="rId1" Type="http://schemas.microsoft.com/office/2007/relationships/media" Target="../media/media1.m4a"/><Relationship Id="rId6" Type="http://schemas.openxmlformats.org/officeDocument/2006/relationships/image" Target="../media/image4.png"/><Relationship Id="rId11" Type="http://schemas.openxmlformats.org/officeDocument/2006/relationships/slide" Target="slide5.xml"/><Relationship Id="rId5" Type="http://schemas.openxmlformats.org/officeDocument/2006/relationships/image" Target="../media/image3.jpg"/><Relationship Id="rId15" Type="http://schemas.openxmlformats.org/officeDocument/2006/relationships/image" Target="../media/image23.png"/><Relationship Id="rId10" Type="http://schemas.openxmlformats.org/officeDocument/2006/relationships/image" Target="../media/image20.png"/><Relationship Id="rId19" Type="http://schemas.openxmlformats.org/officeDocument/2006/relationships/image" Target="../media/image14.png"/><Relationship Id="rId4" Type="http://schemas.openxmlformats.org/officeDocument/2006/relationships/notesSlide" Target="../notesSlides/notesSlide3.xml"/><Relationship Id="rId9" Type="http://schemas.openxmlformats.org/officeDocument/2006/relationships/slide" Target="slide6.xml"/><Relationship Id="rId14" Type="http://schemas.openxmlformats.org/officeDocument/2006/relationships/slide" Target="slide4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53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17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1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53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audio" Target="../media/audio3.wav"/><Relationship Id="rId1" Type="http://schemas.openxmlformats.org/officeDocument/2006/relationships/slideLayout" Target="../slideLayouts/slideLayout17.xml"/><Relationship Id="rId4" Type="http://schemas.microsoft.com/office/2007/relationships/hdphoto" Target="../media/hdphoto8.wdp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53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0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audio" Target="../media/audio1.wav"/><Relationship Id="rId7" Type="http://schemas.openxmlformats.org/officeDocument/2006/relationships/image" Target="../media/image28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15.xml"/><Relationship Id="rId6" Type="http://schemas.openxmlformats.org/officeDocument/2006/relationships/image" Target="../media/image27.png"/><Relationship Id="rId5" Type="http://schemas.openxmlformats.org/officeDocument/2006/relationships/image" Target="../media/image4.png"/><Relationship Id="rId10" Type="http://schemas.openxmlformats.org/officeDocument/2006/relationships/slide" Target="slide3.xml"/><Relationship Id="rId4" Type="http://schemas.openxmlformats.org/officeDocument/2006/relationships/image" Target="../media/image26.png"/><Relationship Id="rId9" Type="http://schemas.openxmlformats.org/officeDocument/2006/relationships/image" Target="../media/image29.png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7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53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43.xml.rels><?xml version="1.0" encoding="UTF-8" standalone="yes"?>
<Relationships xmlns="http://schemas.openxmlformats.org/package/2006/relationships"><Relationship Id="rId3" Type="http://schemas.microsoft.com/office/2007/relationships/hdphoto" Target="../media/hdphoto9.wdp"/><Relationship Id="rId2" Type="http://schemas.openxmlformats.org/officeDocument/2006/relationships/image" Target="../media/image45.png"/><Relationship Id="rId1" Type="http://schemas.openxmlformats.org/officeDocument/2006/relationships/slideLayout" Target="../slideLayouts/slideLayout17.xml"/><Relationship Id="rId5" Type="http://schemas.microsoft.com/office/2007/relationships/hdphoto" Target="../media/hdphoto10.wdp"/><Relationship Id="rId4" Type="http://schemas.openxmlformats.org/officeDocument/2006/relationships/image" Target="../media/image46.png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png"/><Relationship Id="rId13" Type="http://schemas.microsoft.com/office/2007/relationships/hdphoto" Target="../media/hdphoto16.wdp"/><Relationship Id="rId18" Type="http://schemas.microsoft.com/office/2007/relationships/hdphoto" Target="../media/hdphoto19.wdp"/><Relationship Id="rId26" Type="http://schemas.openxmlformats.org/officeDocument/2006/relationships/image" Target="../media/image58.png"/><Relationship Id="rId3" Type="http://schemas.microsoft.com/office/2007/relationships/hdphoto" Target="../media/hdphoto11.wdp"/><Relationship Id="rId21" Type="http://schemas.microsoft.com/office/2007/relationships/hdphoto" Target="../media/hdphoto21.wdp"/><Relationship Id="rId7" Type="http://schemas.microsoft.com/office/2007/relationships/hdphoto" Target="../media/hdphoto13.wdp"/><Relationship Id="rId12" Type="http://schemas.openxmlformats.org/officeDocument/2006/relationships/image" Target="../media/image52.png"/><Relationship Id="rId17" Type="http://schemas.openxmlformats.org/officeDocument/2006/relationships/image" Target="../media/image54.png"/><Relationship Id="rId25" Type="http://schemas.microsoft.com/office/2007/relationships/hdphoto" Target="../media/hdphoto23.wdp"/><Relationship Id="rId2" Type="http://schemas.openxmlformats.org/officeDocument/2006/relationships/image" Target="../media/image47.png"/><Relationship Id="rId16" Type="http://schemas.microsoft.com/office/2007/relationships/hdphoto" Target="../media/hdphoto18.wdp"/><Relationship Id="rId20" Type="http://schemas.microsoft.com/office/2007/relationships/hdphoto" Target="../media/hdphoto20.wdp"/><Relationship Id="rId1" Type="http://schemas.openxmlformats.org/officeDocument/2006/relationships/slideLayout" Target="../slideLayouts/slideLayout17.xml"/><Relationship Id="rId6" Type="http://schemas.openxmlformats.org/officeDocument/2006/relationships/image" Target="../media/image49.png"/><Relationship Id="rId11" Type="http://schemas.microsoft.com/office/2007/relationships/hdphoto" Target="../media/hdphoto15.wdp"/><Relationship Id="rId24" Type="http://schemas.openxmlformats.org/officeDocument/2006/relationships/image" Target="../media/image57.png"/><Relationship Id="rId5" Type="http://schemas.microsoft.com/office/2007/relationships/hdphoto" Target="../media/hdphoto12.wdp"/><Relationship Id="rId15" Type="http://schemas.openxmlformats.org/officeDocument/2006/relationships/image" Target="../media/image53.png"/><Relationship Id="rId23" Type="http://schemas.microsoft.com/office/2007/relationships/hdphoto" Target="../media/hdphoto22.wdp"/><Relationship Id="rId10" Type="http://schemas.openxmlformats.org/officeDocument/2006/relationships/image" Target="../media/image51.png"/><Relationship Id="rId19" Type="http://schemas.openxmlformats.org/officeDocument/2006/relationships/image" Target="../media/image55.png"/><Relationship Id="rId4" Type="http://schemas.openxmlformats.org/officeDocument/2006/relationships/image" Target="../media/image48.png"/><Relationship Id="rId9" Type="http://schemas.microsoft.com/office/2007/relationships/hdphoto" Target="../media/hdphoto14.wdp"/><Relationship Id="rId14" Type="http://schemas.microsoft.com/office/2007/relationships/hdphoto" Target="../media/hdphoto17.wdp"/><Relationship Id="rId22" Type="http://schemas.openxmlformats.org/officeDocument/2006/relationships/image" Target="../media/image56.png"/><Relationship Id="rId27" Type="http://schemas.microsoft.com/office/2007/relationships/hdphoto" Target="../media/hdphoto24.wdp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audio" Target="../media/audio3.wav"/><Relationship Id="rId1" Type="http://schemas.openxmlformats.org/officeDocument/2006/relationships/slideLayout" Target="../slideLayouts/slideLayout17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53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0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7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53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audio" Target="../media/audio1.wav"/><Relationship Id="rId7" Type="http://schemas.openxmlformats.org/officeDocument/2006/relationships/image" Target="../media/image28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26.xml"/><Relationship Id="rId6" Type="http://schemas.openxmlformats.org/officeDocument/2006/relationships/image" Target="../media/image27.png"/><Relationship Id="rId5" Type="http://schemas.openxmlformats.org/officeDocument/2006/relationships/image" Target="../media/image4.png"/><Relationship Id="rId10" Type="http://schemas.openxmlformats.org/officeDocument/2006/relationships/slide" Target="slide3.xml"/><Relationship Id="rId4" Type="http://schemas.openxmlformats.org/officeDocument/2006/relationships/image" Target="../media/image26.png"/><Relationship Id="rId9" Type="http://schemas.openxmlformats.org/officeDocument/2006/relationships/image" Target="../media/image30.png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51.xml.rels><?xml version="1.0" encoding="UTF-8" standalone="yes"?>
<Relationships xmlns="http://schemas.openxmlformats.org/package/2006/relationships"><Relationship Id="rId3" Type="http://schemas.microsoft.com/office/2007/relationships/hdphoto" Target="../media/hdphoto25.wdp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17.xml"/></Relationships>
</file>

<file path=ppt/slides/_rels/slide52.xml.rels><?xml version="1.0" encoding="UTF-8" standalone="yes"?>
<Relationships xmlns="http://schemas.openxmlformats.org/package/2006/relationships"><Relationship Id="rId3" Type="http://schemas.microsoft.com/office/2007/relationships/hdphoto" Target="../media/hdphoto26.wdp"/><Relationship Id="rId2" Type="http://schemas.openxmlformats.org/officeDocument/2006/relationships/image" Target="../media/image61.png"/><Relationship Id="rId1" Type="http://schemas.openxmlformats.org/officeDocument/2006/relationships/slideLayout" Target="../slideLayouts/slideLayout17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53.xml"/></Relationships>
</file>

<file path=ppt/slides/_rels/slide54.xml.rels><?xml version="1.0" encoding="UTF-8" standalone="yes"?>
<Relationships xmlns="http://schemas.openxmlformats.org/package/2006/relationships"><Relationship Id="rId3" Type="http://schemas.microsoft.com/office/2007/relationships/hdphoto" Target="../media/hdphoto26.wdp"/><Relationship Id="rId2" Type="http://schemas.openxmlformats.org/officeDocument/2006/relationships/image" Target="../media/image61.png"/><Relationship Id="rId1" Type="http://schemas.openxmlformats.org/officeDocument/2006/relationships/slideLayout" Target="../slideLayouts/slideLayout42.xml"/></Relationships>
</file>

<file path=ppt/slides/_rels/slide55.xml.rels><?xml version="1.0" encoding="UTF-8" standalone="yes"?>
<Relationships xmlns="http://schemas.openxmlformats.org/package/2006/relationships"><Relationship Id="rId8" Type="http://schemas.microsoft.com/office/2007/relationships/hdphoto" Target="../media/hdphoto28.wdp"/><Relationship Id="rId13" Type="http://schemas.openxmlformats.org/officeDocument/2006/relationships/image" Target="../media/image66.png"/><Relationship Id="rId3" Type="http://schemas.openxmlformats.org/officeDocument/2006/relationships/audio" Target="../media/audio4.wav"/><Relationship Id="rId7" Type="http://schemas.openxmlformats.org/officeDocument/2006/relationships/image" Target="../media/image63.png"/><Relationship Id="rId12" Type="http://schemas.microsoft.com/office/2007/relationships/hdphoto" Target="../media/hdphoto30.wdp"/><Relationship Id="rId17" Type="http://schemas.microsoft.com/office/2007/relationships/hdphoto" Target="../media/hdphoto33.wdp"/><Relationship Id="rId2" Type="http://schemas.openxmlformats.org/officeDocument/2006/relationships/audio" Target="../media/audio3.wav"/><Relationship Id="rId16" Type="http://schemas.microsoft.com/office/2007/relationships/hdphoto" Target="../media/hdphoto32.wdp"/><Relationship Id="rId1" Type="http://schemas.openxmlformats.org/officeDocument/2006/relationships/slideLayout" Target="../slideLayouts/slideLayout17.xml"/><Relationship Id="rId6" Type="http://schemas.microsoft.com/office/2007/relationships/hdphoto" Target="../media/hdphoto27.wdp"/><Relationship Id="rId11" Type="http://schemas.openxmlformats.org/officeDocument/2006/relationships/image" Target="../media/image65.png"/><Relationship Id="rId5" Type="http://schemas.openxmlformats.org/officeDocument/2006/relationships/image" Target="../media/image62.png"/><Relationship Id="rId15" Type="http://schemas.microsoft.com/office/2007/relationships/hdphoto" Target="../media/hdphoto31.wdp"/><Relationship Id="rId10" Type="http://schemas.microsoft.com/office/2007/relationships/hdphoto" Target="../media/hdphoto29.wdp"/><Relationship Id="rId4" Type="http://schemas.openxmlformats.org/officeDocument/2006/relationships/audio" Target="../media/audio5.wav"/><Relationship Id="rId9" Type="http://schemas.openxmlformats.org/officeDocument/2006/relationships/image" Target="../media/image64.png"/><Relationship Id="rId14" Type="http://schemas.openxmlformats.org/officeDocument/2006/relationships/image" Target="../media/image67.png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0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audio" Target="../media/audio1.wav"/><Relationship Id="rId7" Type="http://schemas.openxmlformats.org/officeDocument/2006/relationships/image" Target="../media/image28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37.xml"/><Relationship Id="rId6" Type="http://schemas.openxmlformats.org/officeDocument/2006/relationships/image" Target="../media/image27.png"/><Relationship Id="rId5" Type="http://schemas.openxmlformats.org/officeDocument/2006/relationships/image" Target="../media/image4.png"/><Relationship Id="rId10" Type="http://schemas.openxmlformats.org/officeDocument/2006/relationships/slide" Target="slide3.xml"/><Relationship Id="rId4" Type="http://schemas.openxmlformats.org/officeDocument/2006/relationships/image" Target="../media/image26.png"/><Relationship Id="rId9" Type="http://schemas.openxmlformats.org/officeDocument/2006/relationships/image" Target="../media/image30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audio" Target="../media/audio1.wav"/><Relationship Id="rId7" Type="http://schemas.openxmlformats.org/officeDocument/2006/relationships/image" Target="../media/image28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48.xml"/><Relationship Id="rId6" Type="http://schemas.openxmlformats.org/officeDocument/2006/relationships/image" Target="../media/image27.png"/><Relationship Id="rId5" Type="http://schemas.openxmlformats.org/officeDocument/2006/relationships/image" Target="../media/image4.png"/><Relationship Id="rId10" Type="http://schemas.openxmlformats.org/officeDocument/2006/relationships/slide" Target="slide3.xml"/><Relationship Id="rId4" Type="http://schemas.openxmlformats.org/officeDocument/2006/relationships/image" Target="../media/image26.png"/><Relationship Id="rId9" Type="http://schemas.openxmlformats.org/officeDocument/2006/relationships/image" Target="../media/image30.png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5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9" name="Google Shape;759;p1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5008417" y="1881647"/>
            <a:ext cx="3637130" cy="4495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60" name="Google Shape;760;p1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5168345" y="4666351"/>
            <a:ext cx="1410613" cy="1186909"/>
          </a:xfrm>
          <a:prstGeom prst="rect">
            <a:avLst/>
          </a:prstGeom>
          <a:noFill/>
          <a:ln>
            <a:noFill/>
          </a:ln>
        </p:spPr>
      </p:pic>
      <p:pic>
        <p:nvPicPr>
          <p:cNvPr id="761" name="Google Shape;761;p1">
            <a:hlinkClick r:id="rId6" action="ppaction://hlinksldjump"/>
          </p:cNvPr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4343400" y="4622905"/>
            <a:ext cx="468352" cy="340196"/>
          </a:xfrm>
          <a:prstGeom prst="rect">
            <a:avLst/>
          </a:prstGeom>
          <a:noFill/>
          <a:ln>
            <a:noFill/>
          </a:ln>
        </p:spPr>
      </p:pic>
      <p:pic>
        <p:nvPicPr>
          <p:cNvPr id="762" name="Google Shape;762;p1">
            <a:hlinkClick r:id="rId8" action="ppaction://hlinksldjump"/>
          </p:cNvPr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4074449" y="5764242"/>
            <a:ext cx="659875" cy="479313"/>
          </a:xfrm>
          <a:prstGeom prst="rect">
            <a:avLst/>
          </a:prstGeom>
          <a:noFill/>
          <a:ln>
            <a:noFill/>
          </a:ln>
        </p:spPr>
      </p:pic>
      <p:pic>
        <p:nvPicPr>
          <p:cNvPr id="763" name="Google Shape;763;p1">
            <a:hlinkClick r:id="rId10" action="ppaction://hlinksldjump"/>
          </p:cNvPr>
          <p:cNvPicPr preferRelativeResize="0"/>
          <p:nvPr/>
        </p:nvPicPr>
        <p:blipFill rotWithShape="1">
          <a:blip r:embed="rId11">
            <a:alphaModFix/>
          </a:blip>
          <a:srcRect/>
          <a:stretch/>
        </p:blipFill>
        <p:spPr>
          <a:xfrm flipH="1">
            <a:off x="2127625" y="6124465"/>
            <a:ext cx="612754" cy="445086"/>
          </a:xfrm>
          <a:prstGeom prst="rect">
            <a:avLst/>
          </a:prstGeom>
          <a:noFill/>
          <a:ln>
            <a:noFill/>
          </a:ln>
        </p:spPr>
      </p:pic>
      <p:pic>
        <p:nvPicPr>
          <p:cNvPr id="764" name="Google Shape;764;p1">
            <a:hlinkClick r:id="rId12" action="ppaction://hlinksldjump"/>
          </p:cNvPr>
          <p:cNvPicPr preferRelativeResize="0"/>
          <p:nvPr/>
        </p:nvPicPr>
        <p:blipFill rotWithShape="1">
          <a:blip r:embed="rId13">
            <a:alphaModFix/>
          </a:blip>
          <a:srcRect/>
          <a:stretch/>
        </p:blipFill>
        <p:spPr>
          <a:xfrm flipH="1">
            <a:off x="3200399" y="5092060"/>
            <a:ext cx="482337" cy="350355"/>
          </a:xfrm>
          <a:prstGeom prst="rect">
            <a:avLst/>
          </a:prstGeom>
          <a:noFill/>
          <a:ln>
            <a:noFill/>
          </a:ln>
        </p:spPr>
      </p:pic>
      <p:pic>
        <p:nvPicPr>
          <p:cNvPr id="765" name="Google Shape;765;p1">
            <a:hlinkClick r:id="rId14" action="ppaction://hlinksldjump"/>
          </p:cNvPr>
          <p:cNvPicPr preferRelativeResize="0"/>
          <p:nvPr/>
        </p:nvPicPr>
        <p:blipFill rotWithShape="1">
          <a:blip r:embed="rId15">
            <a:alphaModFix/>
          </a:blip>
          <a:srcRect/>
          <a:stretch/>
        </p:blipFill>
        <p:spPr>
          <a:xfrm>
            <a:off x="1839508" y="4298589"/>
            <a:ext cx="446492" cy="324317"/>
          </a:xfrm>
          <a:prstGeom prst="rect">
            <a:avLst/>
          </a:prstGeom>
          <a:noFill/>
          <a:ln>
            <a:noFill/>
          </a:ln>
        </p:spPr>
      </p:pic>
      <p:pic>
        <p:nvPicPr>
          <p:cNvPr id="766" name="Google Shape;766;p1">
            <a:hlinkClick r:id="rId6" action="ppaction://hlinksldjump"/>
          </p:cNvPr>
          <p:cNvPicPr preferRelativeResize="0"/>
          <p:nvPr/>
        </p:nvPicPr>
        <p:blipFill rotWithShape="1">
          <a:blip r:embed="rId16">
            <a:alphaModFix/>
          </a:blip>
          <a:srcRect/>
          <a:stretch/>
        </p:blipFill>
        <p:spPr>
          <a:xfrm>
            <a:off x="1839508" y="5010595"/>
            <a:ext cx="594494" cy="431821"/>
          </a:xfrm>
          <a:prstGeom prst="rect">
            <a:avLst/>
          </a:prstGeom>
          <a:noFill/>
          <a:ln>
            <a:noFill/>
          </a:ln>
        </p:spPr>
      </p:pic>
      <p:pic>
        <p:nvPicPr>
          <p:cNvPr id="767" name="Google Shape;767;p1">
            <a:hlinkClick r:id="rId12" action="ppaction://hlinksldjump"/>
          </p:cNvPr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 flipH="1">
            <a:off x="4657699" y="6377448"/>
            <a:ext cx="659875" cy="479313"/>
          </a:xfrm>
          <a:prstGeom prst="rect">
            <a:avLst/>
          </a:prstGeom>
          <a:noFill/>
          <a:ln>
            <a:noFill/>
          </a:ln>
        </p:spPr>
      </p:pic>
      <p:pic>
        <p:nvPicPr>
          <p:cNvPr id="768" name="Google Shape;768;p1">
            <a:hlinkClick r:id="rId12" action="ppaction://hlinksldjump"/>
          </p:cNvPr>
          <p:cNvPicPr preferRelativeResize="0"/>
          <p:nvPr/>
        </p:nvPicPr>
        <p:blipFill rotWithShape="1">
          <a:blip r:embed="rId11">
            <a:alphaModFix/>
          </a:blip>
          <a:srcRect/>
          <a:stretch/>
        </p:blipFill>
        <p:spPr>
          <a:xfrm flipH="1">
            <a:off x="2410441" y="5202011"/>
            <a:ext cx="612420" cy="444843"/>
          </a:xfrm>
          <a:prstGeom prst="rect">
            <a:avLst/>
          </a:prstGeom>
          <a:noFill/>
          <a:ln>
            <a:noFill/>
          </a:ln>
        </p:spPr>
      </p:pic>
      <p:pic>
        <p:nvPicPr>
          <p:cNvPr id="769" name="Google Shape;769;p1">
            <a:hlinkClick r:id="rId12" action="ppaction://hlinksldjump"/>
          </p:cNvPr>
          <p:cNvPicPr preferRelativeResize="0"/>
          <p:nvPr/>
        </p:nvPicPr>
        <p:blipFill rotWithShape="1">
          <a:blip r:embed="rId17">
            <a:alphaModFix/>
          </a:blip>
          <a:srcRect/>
          <a:stretch/>
        </p:blipFill>
        <p:spPr>
          <a:xfrm flipH="1">
            <a:off x="3636817" y="4403459"/>
            <a:ext cx="390742" cy="283823"/>
          </a:xfrm>
          <a:prstGeom prst="rect">
            <a:avLst/>
          </a:prstGeom>
          <a:noFill/>
          <a:ln>
            <a:noFill/>
          </a:ln>
        </p:spPr>
      </p:pic>
      <p:pic>
        <p:nvPicPr>
          <p:cNvPr id="770" name="Google Shape;770;p1">
            <a:hlinkClick r:id="rId12" action="ppaction://hlinksldjump"/>
          </p:cNvPr>
          <p:cNvPicPr preferRelativeResize="0"/>
          <p:nvPr/>
        </p:nvPicPr>
        <p:blipFill rotWithShape="1">
          <a:blip r:embed="rId13">
            <a:alphaModFix/>
          </a:blip>
          <a:srcRect/>
          <a:stretch/>
        </p:blipFill>
        <p:spPr>
          <a:xfrm flipH="1">
            <a:off x="4242919" y="5092060"/>
            <a:ext cx="482337" cy="350355"/>
          </a:xfrm>
          <a:prstGeom prst="rect">
            <a:avLst/>
          </a:prstGeom>
          <a:noFill/>
          <a:ln>
            <a:noFill/>
          </a:ln>
        </p:spPr>
      </p:pic>
      <p:pic>
        <p:nvPicPr>
          <p:cNvPr id="771" name="Google Shape;771;p1">
            <a:hlinkClick r:id="rId12" action="ppaction://hlinksldjump"/>
          </p:cNvPr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 flipH="1">
            <a:off x="2949232" y="6439590"/>
            <a:ext cx="659875" cy="479313"/>
          </a:xfrm>
          <a:prstGeom prst="rect">
            <a:avLst/>
          </a:prstGeom>
          <a:noFill/>
          <a:ln>
            <a:noFill/>
          </a:ln>
        </p:spPr>
      </p:pic>
      <p:sp>
        <p:nvSpPr>
          <p:cNvPr id="772" name="Google Shape;772;p1"/>
          <p:cNvSpPr txBox="1">
            <a:spLocks noGrp="1"/>
          </p:cNvSpPr>
          <p:nvPr>
            <p:ph type="title"/>
          </p:nvPr>
        </p:nvSpPr>
        <p:spPr>
          <a:xfrm>
            <a:off x="2403953" y="0"/>
            <a:ext cx="6151031" cy="709305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B050"/>
              </a:buClr>
              <a:buSzPts val="4000"/>
              <a:buFont typeface="Times New Roman"/>
              <a:buNone/>
            </a:pPr>
            <a:r>
              <a:rPr lang="en-US" sz="4000" b="1">
                <a:solidFill>
                  <a:srgbClr val="00B050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TRÒ CHƠI: HÁI DÂU</a:t>
            </a:r>
            <a:endParaRPr sz="4000" b="1">
              <a:solidFill>
                <a:srgbClr val="00B050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  <p:pic>
        <p:nvPicPr>
          <p:cNvPr id="773" name="Google Shape;773;p1">
            <a:hlinkClick r:id="rId12" action="ppaction://hlinksldjump"/>
          </p:cNvPr>
          <p:cNvPicPr preferRelativeResize="0"/>
          <p:nvPr/>
        </p:nvPicPr>
        <p:blipFill rotWithShape="1">
          <a:blip r:embed="rId18">
            <a:alphaModFix/>
          </a:blip>
          <a:srcRect/>
          <a:stretch/>
        </p:blipFill>
        <p:spPr>
          <a:xfrm rot="10800000">
            <a:off x="2540525" y="4394912"/>
            <a:ext cx="482337" cy="281358"/>
          </a:xfrm>
          <a:prstGeom prst="rect">
            <a:avLst/>
          </a:prstGeom>
          <a:noFill/>
          <a:ln>
            <a:noFill/>
          </a:ln>
        </p:spPr>
      </p:pic>
      <p:pic>
        <p:nvPicPr>
          <p:cNvPr id="774" name="Google Shape;774;p1">
            <a:hlinkClick r:id="rId8" action="ppaction://hlinksldjump"/>
          </p:cNvPr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5818045" y="4937820"/>
            <a:ext cx="659875" cy="479313"/>
          </a:xfrm>
          <a:prstGeom prst="rect">
            <a:avLst/>
          </a:prstGeom>
          <a:noFill/>
          <a:ln>
            <a:noFill/>
          </a:ln>
        </p:spPr>
      </p:pic>
      <p:pic>
        <p:nvPicPr>
          <p:cNvPr id="775" name="Google Shape;775;p1">
            <a:hlinkClick r:id="rId8" action="ppaction://hlinksldjump"/>
          </p:cNvPr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5543713" y="4979468"/>
            <a:ext cx="659875" cy="479313"/>
          </a:xfrm>
          <a:prstGeom prst="rect">
            <a:avLst/>
          </a:prstGeom>
          <a:noFill/>
          <a:ln>
            <a:noFill/>
          </a:ln>
        </p:spPr>
      </p:pic>
      <p:pic>
        <p:nvPicPr>
          <p:cNvPr id="776" name="Google Shape;776;p1">
            <a:hlinkClick r:id="rId8" action="ppaction://hlinksldjump"/>
          </p:cNvPr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5158170" y="4962354"/>
            <a:ext cx="659875" cy="479313"/>
          </a:xfrm>
          <a:prstGeom prst="rect">
            <a:avLst/>
          </a:prstGeom>
          <a:noFill/>
          <a:ln>
            <a:noFill/>
          </a:ln>
        </p:spPr>
      </p:pic>
      <p:pic>
        <p:nvPicPr>
          <p:cNvPr id="777" name="Google Shape;777;p1">
            <a:hlinkClick r:id="rId8" action="ppaction://hlinksldjump"/>
          </p:cNvPr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5308186" y="4945119"/>
            <a:ext cx="659875" cy="479313"/>
          </a:xfrm>
          <a:prstGeom prst="rect">
            <a:avLst/>
          </a:prstGeom>
          <a:noFill/>
          <a:ln>
            <a:noFill/>
          </a:ln>
        </p:spPr>
      </p:pic>
      <p:pic>
        <p:nvPicPr>
          <p:cNvPr id="778" name="Google Shape;778;p1">
            <a:hlinkClick r:id="rId8" action="ppaction://hlinksldjump"/>
          </p:cNvPr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5968061" y="4852403"/>
            <a:ext cx="659875" cy="479313"/>
          </a:xfrm>
          <a:prstGeom prst="rect">
            <a:avLst/>
          </a:prstGeom>
          <a:noFill/>
          <a:ln>
            <a:noFill/>
          </a:ln>
        </p:spPr>
      </p:pic>
      <p:pic>
        <p:nvPicPr>
          <p:cNvPr id="779" name="Google Shape;779;p1">
            <a:hlinkClick r:id="rId8" action="ppaction://hlinksldjump"/>
          </p:cNvPr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5638123" y="4979467"/>
            <a:ext cx="659875" cy="479313"/>
          </a:xfrm>
          <a:prstGeom prst="rect">
            <a:avLst/>
          </a:prstGeom>
          <a:noFill/>
          <a:ln>
            <a:noFill/>
          </a:ln>
        </p:spPr>
      </p:pic>
      <p:pic>
        <p:nvPicPr>
          <p:cNvPr id="780" name="Google Shape;780;p1"/>
          <p:cNvPicPr preferRelativeResize="0"/>
          <p:nvPr/>
        </p:nvPicPr>
        <p:blipFill rotWithShape="1">
          <a:blip r:embed="rId19">
            <a:alphaModFix/>
          </a:blip>
          <a:srcRect/>
          <a:stretch/>
        </p:blipFill>
        <p:spPr>
          <a:xfrm>
            <a:off x="8153400" y="4852402"/>
            <a:ext cx="2240550" cy="2005598"/>
          </a:xfrm>
          <a:prstGeom prst="rect">
            <a:avLst/>
          </a:prstGeom>
          <a:noFill/>
          <a:ln>
            <a:noFill/>
          </a:ln>
        </p:spPr>
      </p:pic>
      <p:sp>
        <p:nvSpPr>
          <p:cNvPr id="781" name="Google Shape;781;p1"/>
          <p:cNvSpPr txBox="1"/>
          <p:nvPr/>
        </p:nvSpPr>
        <p:spPr>
          <a:xfrm>
            <a:off x="8376960" y="4977772"/>
            <a:ext cx="1793430" cy="7078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4000" b="1" i="0" u="sng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  <a:hlinkClick r:id="rId20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PLAY</a:t>
            </a:r>
            <a:endParaRPr kumimoji="0" sz="4000" b="1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8F729C51-631A-49A1-B284-61A037287EF7}"/>
              </a:ext>
            </a:extLst>
          </p:cNvPr>
          <p:cNvSpPr/>
          <p:nvPr/>
        </p:nvSpPr>
        <p:spPr>
          <a:xfrm>
            <a:off x="3905369" y="1556951"/>
            <a:ext cx="3768810" cy="3744097"/>
          </a:xfrm>
          <a:prstGeom prst="rect">
            <a:avLst/>
          </a:prstGeom>
          <a:solidFill>
            <a:srgbClr val="FCD5B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sz="9600">
                <a:solidFill>
                  <a:schemeClr val="accent6">
                    <a:lumMod val="50000"/>
                  </a:schemeClr>
                </a:solidFill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1158746905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88EC0700-EDD9-D14B-8641-7E01BA2D7C1C}"/>
              </a:ext>
            </a:extLst>
          </p:cNvPr>
          <p:cNvGrpSpPr/>
          <p:nvPr/>
        </p:nvGrpSpPr>
        <p:grpSpPr>
          <a:xfrm>
            <a:off x="1344385" y="971398"/>
            <a:ext cx="9503229" cy="4379162"/>
            <a:chOff x="538843" y="989833"/>
            <a:chExt cx="11088007" cy="4795017"/>
          </a:xfrm>
        </p:grpSpPr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076C0D39-41C5-2C41-9BAC-4202CBA28F0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sharpenSoften amount="34000"/>
                      </a14:imgEffect>
                      <a14:imgEffect>
                        <a14:brightnessContrast bright="14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65150" y="1073150"/>
              <a:ext cx="11061700" cy="4711700"/>
            </a:xfrm>
            <a:prstGeom prst="rect">
              <a:avLst/>
            </a:prstGeom>
          </p:spPr>
        </p:pic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1E42FB87-319F-634D-87E4-FD7A0AB4F713}"/>
                </a:ext>
              </a:extLst>
            </p:cNvPr>
            <p:cNvSpPr/>
            <p:nvPr/>
          </p:nvSpPr>
          <p:spPr>
            <a:xfrm>
              <a:off x="538843" y="989833"/>
              <a:ext cx="1959428" cy="1149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</p:grpSp>
      <p:pic>
        <p:nvPicPr>
          <p:cNvPr id="7" name="Picture 4" descr="Không có mô tả.">
            <a:extLst>
              <a:ext uri="{FF2B5EF4-FFF2-40B4-BE49-F238E27FC236}">
                <a16:creationId xmlns:a16="http://schemas.microsoft.com/office/drawing/2014/main" id="{AD557C5A-C255-4C78-87E6-665317A3858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sharpenSoften amount="25000"/>
                    </a14:imgEffect>
                    <a14:imgEffect>
                      <a14:saturation sat="2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b="69449"/>
          <a:stretch/>
        </p:blipFill>
        <p:spPr bwMode="auto">
          <a:xfrm>
            <a:off x="157247" y="71861"/>
            <a:ext cx="2783540" cy="10806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" name="Rounded Rectangle 24">
            <a:extLst>
              <a:ext uri="{FF2B5EF4-FFF2-40B4-BE49-F238E27FC236}">
                <a16:creationId xmlns:a16="http://schemas.microsoft.com/office/drawing/2014/main" id="{4D9A274E-0236-D044-B19D-25B4587D016D}"/>
              </a:ext>
            </a:extLst>
          </p:cNvPr>
          <p:cNvSpPr/>
          <p:nvPr/>
        </p:nvSpPr>
        <p:spPr>
          <a:xfrm>
            <a:off x="3942967" y="5426651"/>
            <a:ext cx="3707509" cy="923539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4400" dirty="0">
                <a:solidFill>
                  <a:srgbClr val="FF0000"/>
                </a:solidFill>
              </a:rPr>
              <a:t>9  +  5  =  ?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A4DA2AB0-7937-4584-99CB-CD574C1972C9}"/>
              </a:ext>
            </a:extLst>
          </p:cNvPr>
          <p:cNvSpPr/>
          <p:nvPr/>
        </p:nvSpPr>
        <p:spPr>
          <a:xfrm>
            <a:off x="3398108" y="1152477"/>
            <a:ext cx="3101546" cy="16901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vi-VN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5AED0679-0C87-4450-BC7F-8CD0DC7CF9E4}"/>
              </a:ext>
            </a:extLst>
          </p:cNvPr>
          <p:cNvSpPr/>
          <p:nvPr/>
        </p:nvSpPr>
        <p:spPr>
          <a:xfrm>
            <a:off x="7900086" y="1402450"/>
            <a:ext cx="3101546" cy="116162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vi-VN"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7C4588EF-F2DD-4075-AD3F-B8BE5EEC0B50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3235" b="42588" l="21470" r="52928"/>
                    </a14:imgEffect>
                    <a14:imgEffect>
                      <a14:sharpenSoften amount="34000"/>
                    </a14:imgEffect>
                    <a14:imgEffect>
                      <a14:brightnessContrast bright="14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21511" t="3467" r="47208" b="58340"/>
          <a:stretch/>
        </p:blipFill>
        <p:spPr>
          <a:xfrm>
            <a:off x="3345922" y="1076386"/>
            <a:ext cx="2965622" cy="1643449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A41B62A4-9D7C-4E8A-9A44-AFD7D2B1273D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5930" b="34771" l="69001" r="100000"/>
                    </a14:imgEffect>
                    <a14:imgEffect>
                      <a14:sharpenSoften amount="34000"/>
                    </a14:imgEffect>
                    <a14:imgEffect>
                      <a14:brightnessContrast bright="14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8719" t="7148" b="65858"/>
          <a:stretch/>
        </p:blipFill>
        <p:spPr>
          <a:xfrm>
            <a:off x="8290534" y="1478542"/>
            <a:ext cx="2965623" cy="11616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647391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Rounded Rectangle 24">
            <a:extLst>
              <a:ext uri="{FF2B5EF4-FFF2-40B4-BE49-F238E27FC236}">
                <a16:creationId xmlns:a16="http://schemas.microsoft.com/office/drawing/2014/main" id="{AD8B2D80-705A-4B20-A0E7-0357E2179012}"/>
              </a:ext>
            </a:extLst>
          </p:cNvPr>
          <p:cNvSpPr/>
          <p:nvPr/>
        </p:nvSpPr>
        <p:spPr>
          <a:xfrm>
            <a:off x="3896492" y="4786226"/>
            <a:ext cx="3707509" cy="923539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4400" dirty="0">
                <a:solidFill>
                  <a:srgbClr val="FF0000"/>
                </a:solidFill>
              </a:rPr>
              <a:t>9  +  5  =  ?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71C253F9-2525-E94B-AF44-219B12158308}"/>
              </a:ext>
            </a:extLst>
          </p:cNvPr>
          <p:cNvGrpSpPr/>
          <p:nvPr/>
        </p:nvGrpSpPr>
        <p:grpSpPr>
          <a:xfrm flipH="1">
            <a:off x="706506" y="1936151"/>
            <a:ext cx="633767" cy="614624"/>
            <a:chOff x="1180524" y="481715"/>
            <a:chExt cx="2317638" cy="2247631"/>
          </a:xfrm>
        </p:grpSpPr>
        <p:sp>
          <p:nvSpPr>
            <p:cNvPr id="2" name="Freeform 1">
              <a:extLst>
                <a:ext uri="{FF2B5EF4-FFF2-40B4-BE49-F238E27FC236}">
                  <a16:creationId xmlns:a16="http://schemas.microsoft.com/office/drawing/2014/main" id="{906C2F62-80A6-6B48-AE6C-20F70BEAEA33}"/>
                </a:ext>
              </a:extLst>
            </p:cNvPr>
            <p:cNvSpPr/>
            <p:nvPr/>
          </p:nvSpPr>
          <p:spPr>
            <a:xfrm>
              <a:off x="1207470" y="481715"/>
              <a:ext cx="2261950" cy="2237156"/>
            </a:xfrm>
            <a:custGeom>
              <a:avLst/>
              <a:gdLst>
                <a:gd name="connsiteX0" fmla="*/ 129700 w 2262025"/>
                <a:gd name="connsiteY0" fmla="*/ 786368 h 2249618"/>
                <a:gd name="connsiteX1" fmla="*/ 86568 w 2262025"/>
                <a:gd name="connsiteY1" fmla="*/ 562082 h 2249618"/>
                <a:gd name="connsiteX2" fmla="*/ 276349 w 2262025"/>
                <a:gd name="connsiteY2" fmla="*/ 424059 h 2249618"/>
                <a:gd name="connsiteX3" fmla="*/ 690417 w 2262025"/>
                <a:gd name="connsiteY3" fmla="*/ 424059 h 2249618"/>
                <a:gd name="connsiteX4" fmla="*/ 724923 w 2262025"/>
                <a:gd name="connsiteY4" fmla="*/ 320542 h 2249618"/>
                <a:gd name="connsiteX5" fmla="*/ 768055 w 2262025"/>
                <a:gd name="connsiteY5" fmla="*/ 165267 h 2249618"/>
                <a:gd name="connsiteX6" fmla="*/ 1026848 w 2262025"/>
                <a:gd name="connsiteY6" fmla="*/ 35870 h 2249618"/>
                <a:gd name="connsiteX7" fmla="*/ 1199376 w 2262025"/>
                <a:gd name="connsiteY7" fmla="*/ 35870 h 2249618"/>
                <a:gd name="connsiteX8" fmla="*/ 1406410 w 2262025"/>
                <a:gd name="connsiteY8" fmla="*/ 9991 h 2249618"/>
                <a:gd name="connsiteX9" fmla="*/ 1673829 w 2262025"/>
                <a:gd name="connsiteY9" fmla="*/ 225651 h 2249618"/>
                <a:gd name="connsiteX10" fmla="*/ 1699708 w 2262025"/>
                <a:gd name="connsiteY10" fmla="*/ 458565 h 2249618"/>
                <a:gd name="connsiteX11" fmla="*/ 1880863 w 2262025"/>
                <a:gd name="connsiteY11" fmla="*/ 424059 h 2249618"/>
                <a:gd name="connsiteX12" fmla="*/ 2156908 w 2262025"/>
                <a:gd name="connsiteY12" fmla="*/ 639719 h 2249618"/>
                <a:gd name="connsiteX13" fmla="*/ 2113776 w 2262025"/>
                <a:gd name="connsiteY13" fmla="*/ 786368 h 2249618"/>
                <a:gd name="connsiteX14" fmla="*/ 2225919 w 2262025"/>
                <a:gd name="connsiteY14" fmla="*/ 846753 h 2249618"/>
                <a:gd name="connsiteX15" fmla="*/ 2243172 w 2262025"/>
                <a:gd name="connsiteY15" fmla="*/ 1200436 h 2249618"/>
                <a:gd name="connsiteX16" fmla="*/ 1975753 w 2262025"/>
                <a:gd name="connsiteY16" fmla="*/ 1390217 h 2249618"/>
                <a:gd name="connsiteX17" fmla="*/ 2087897 w 2262025"/>
                <a:gd name="connsiteY17" fmla="*/ 1536867 h 2249618"/>
                <a:gd name="connsiteX18" fmla="*/ 2096523 w 2262025"/>
                <a:gd name="connsiteY18" fmla="*/ 1812912 h 2249618"/>
                <a:gd name="connsiteX19" fmla="*/ 1906742 w 2262025"/>
                <a:gd name="connsiteY19" fmla="*/ 1942308 h 2249618"/>
                <a:gd name="connsiteX20" fmla="*/ 1777346 w 2262025"/>
                <a:gd name="connsiteY20" fmla="*/ 2209727 h 2249618"/>
                <a:gd name="connsiteX21" fmla="*/ 1501300 w 2262025"/>
                <a:gd name="connsiteY21" fmla="*/ 2226980 h 2249618"/>
                <a:gd name="connsiteX22" fmla="*/ 1208002 w 2262025"/>
                <a:gd name="connsiteY22" fmla="*/ 2002693 h 2249618"/>
                <a:gd name="connsiteX23" fmla="*/ 1113112 w 2262025"/>
                <a:gd name="connsiteY23" fmla="*/ 1709395 h 2249618"/>
                <a:gd name="connsiteX24" fmla="*/ 1000968 w 2262025"/>
                <a:gd name="connsiteY24" fmla="*/ 2140716 h 2249618"/>
                <a:gd name="connsiteX25" fmla="*/ 526515 w 2262025"/>
                <a:gd name="connsiteY25" fmla="*/ 2132089 h 2249618"/>
                <a:gd name="connsiteX26" fmla="*/ 466131 w 2262025"/>
                <a:gd name="connsiteY26" fmla="*/ 1959561 h 2249618"/>
                <a:gd name="connsiteX27" fmla="*/ 138327 w 2262025"/>
                <a:gd name="connsiteY27" fmla="*/ 1812912 h 2249618"/>
                <a:gd name="connsiteX28" fmla="*/ 302229 w 2262025"/>
                <a:gd name="connsiteY28" fmla="*/ 1355712 h 2249618"/>
                <a:gd name="connsiteX29" fmla="*/ 155580 w 2262025"/>
                <a:gd name="connsiteY29" fmla="*/ 1321206 h 2249618"/>
                <a:gd name="connsiteX30" fmla="*/ 304 w 2262025"/>
                <a:gd name="connsiteY30" fmla="*/ 1019282 h 2249618"/>
                <a:gd name="connsiteX31" fmla="*/ 129700 w 2262025"/>
                <a:gd name="connsiteY31" fmla="*/ 786368 h 2249618"/>
                <a:gd name="connsiteX0" fmla="*/ 129700 w 2262025"/>
                <a:gd name="connsiteY0" fmla="*/ 786368 h 2242639"/>
                <a:gd name="connsiteX1" fmla="*/ 86568 w 2262025"/>
                <a:gd name="connsiteY1" fmla="*/ 562082 h 2242639"/>
                <a:gd name="connsiteX2" fmla="*/ 276349 w 2262025"/>
                <a:gd name="connsiteY2" fmla="*/ 424059 h 2242639"/>
                <a:gd name="connsiteX3" fmla="*/ 690417 w 2262025"/>
                <a:gd name="connsiteY3" fmla="*/ 424059 h 2242639"/>
                <a:gd name="connsiteX4" fmla="*/ 724923 w 2262025"/>
                <a:gd name="connsiteY4" fmla="*/ 320542 h 2242639"/>
                <a:gd name="connsiteX5" fmla="*/ 768055 w 2262025"/>
                <a:gd name="connsiteY5" fmla="*/ 165267 h 2242639"/>
                <a:gd name="connsiteX6" fmla="*/ 1026848 w 2262025"/>
                <a:gd name="connsiteY6" fmla="*/ 35870 h 2242639"/>
                <a:gd name="connsiteX7" fmla="*/ 1199376 w 2262025"/>
                <a:gd name="connsiteY7" fmla="*/ 35870 h 2242639"/>
                <a:gd name="connsiteX8" fmla="*/ 1406410 w 2262025"/>
                <a:gd name="connsiteY8" fmla="*/ 9991 h 2242639"/>
                <a:gd name="connsiteX9" fmla="*/ 1673829 w 2262025"/>
                <a:gd name="connsiteY9" fmla="*/ 225651 h 2242639"/>
                <a:gd name="connsiteX10" fmla="*/ 1699708 w 2262025"/>
                <a:gd name="connsiteY10" fmla="*/ 458565 h 2242639"/>
                <a:gd name="connsiteX11" fmla="*/ 1880863 w 2262025"/>
                <a:gd name="connsiteY11" fmla="*/ 424059 h 2242639"/>
                <a:gd name="connsiteX12" fmla="*/ 2156908 w 2262025"/>
                <a:gd name="connsiteY12" fmla="*/ 639719 h 2242639"/>
                <a:gd name="connsiteX13" fmla="*/ 2113776 w 2262025"/>
                <a:gd name="connsiteY13" fmla="*/ 786368 h 2242639"/>
                <a:gd name="connsiteX14" fmla="*/ 2225919 w 2262025"/>
                <a:gd name="connsiteY14" fmla="*/ 846753 h 2242639"/>
                <a:gd name="connsiteX15" fmla="*/ 2243172 w 2262025"/>
                <a:gd name="connsiteY15" fmla="*/ 1200436 h 2242639"/>
                <a:gd name="connsiteX16" fmla="*/ 1975753 w 2262025"/>
                <a:gd name="connsiteY16" fmla="*/ 1390217 h 2242639"/>
                <a:gd name="connsiteX17" fmla="*/ 2087897 w 2262025"/>
                <a:gd name="connsiteY17" fmla="*/ 1536867 h 2242639"/>
                <a:gd name="connsiteX18" fmla="*/ 2096523 w 2262025"/>
                <a:gd name="connsiteY18" fmla="*/ 1812912 h 2242639"/>
                <a:gd name="connsiteX19" fmla="*/ 1906742 w 2262025"/>
                <a:gd name="connsiteY19" fmla="*/ 1942308 h 2242639"/>
                <a:gd name="connsiteX20" fmla="*/ 1785972 w 2262025"/>
                <a:gd name="connsiteY20" fmla="*/ 2192474 h 2242639"/>
                <a:gd name="connsiteX21" fmla="*/ 1501300 w 2262025"/>
                <a:gd name="connsiteY21" fmla="*/ 2226980 h 2242639"/>
                <a:gd name="connsiteX22" fmla="*/ 1208002 w 2262025"/>
                <a:gd name="connsiteY22" fmla="*/ 2002693 h 2242639"/>
                <a:gd name="connsiteX23" fmla="*/ 1113112 w 2262025"/>
                <a:gd name="connsiteY23" fmla="*/ 1709395 h 2242639"/>
                <a:gd name="connsiteX24" fmla="*/ 1000968 w 2262025"/>
                <a:gd name="connsiteY24" fmla="*/ 2140716 h 2242639"/>
                <a:gd name="connsiteX25" fmla="*/ 526515 w 2262025"/>
                <a:gd name="connsiteY25" fmla="*/ 2132089 h 2242639"/>
                <a:gd name="connsiteX26" fmla="*/ 466131 w 2262025"/>
                <a:gd name="connsiteY26" fmla="*/ 1959561 h 2242639"/>
                <a:gd name="connsiteX27" fmla="*/ 138327 w 2262025"/>
                <a:gd name="connsiteY27" fmla="*/ 1812912 h 2242639"/>
                <a:gd name="connsiteX28" fmla="*/ 302229 w 2262025"/>
                <a:gd name="connsiteY28" fmla="*/ 1355712 h 2242639"/>
                <a:gd name="connsiteX29" fmla="*/ 155580 w 2262025"/>
                <a:gd name="connsiteY29" fmla="*/ 1321206 h 2242639"/>
                <a:gd name="connsiteX30" fmla="*/ 304 w 2262025"/>
                <a:gd name="connsiteY30" fmla="*/ 1019282 h 2242639"/>
                <a:gd name="connsiteX31" fmla="*/ 129700 w 2262025"/>
                <a:gd name="connsiteY31" fmla="*/ 786368 h 2242639"/>
                <a:gd name="connsiteX0" fmla="*/ 129700 w 2262025"/>
                <a:gd name="connsiteY0" fmla="*/ 786368 h 2236200"/>
                <a:gd name="connsiteX1" fmla="*/ 86568 w 2262025"/>
                <a:gd name="connsiteY1" fmla="*/ 562082 h 2236200"/>
                <a:gd name="connsiteX2" fmla="*/ 276349 w 2262025"/>
                <a:gd name="connsiteY2" fmla="*/ 424059 h 2236200"/>
                <a:gd name="connsiteX3" fmla="*/ 690417 w 2262025"/>
                <a:gd name="connsiteY3" fmla="*/ 424059 h 2236200"/>
                <a:gd name="connsiteX4" fmla="*/ 724923 w 2262025"/>
                <a:gd name="connsiteY4" fmla="*/ 320542 h 2236200"/>
                <a:gd name="connsiteX5" fmla="*/ 768055 w 2262025"/>
                <a:gd name="connsiteY5" fmla="*/ 165267 h 2236200"/>
                <a:gd name="connsiteX6" fmla="*/ 1026848 w 2262025"/>
                <a:gd name="connsiteY6" fmla="*/ 35870 h 2236200"/>
                <a:gd name="connsiteX7" fmla="*/ 1199376 w 2262025"/>
                <a:gd name="connsiteY7" fmla="*/ 35870 h 2236200"/>
                <a:gd name="connsiteX8" fmla="*/ 1406410 w 2262025"/>
                <a:gd name="connsiteY8" fmla="*/ 9991 h 2236200"/>
                <a:gd name="connsiteX9" fmla="*/ 1673829 w 2262025"/>
                <a:gd name="connsiteY9" fmla="*/ 225651 h 2236200"/>
                <a:gd name="connsiteX10" fmla="*/ 1699708 w 2262025"/>
                <a:gd name="connsiteY10" fmla="*/ 458565 h 2236200"/>
                <a:gd name="connsiteX11" fmla="*/ 1880863 w 2262025"/>
                <a:gd name="connsiteY11" fmla="*/ 424059 h 2236200"/>
                <a:gd name="connsiteX12" fmla="*/ 2156908 w 2262025"/>
                <a:gd name="connsiteY12" fmla="*/ 639719 h 2236200"/>
                <a:gd name="connsiteX13" fmla="*/ 2113776 w 2262025"/>
                <a:gd name="connsiteY13" fmla="*/ 786368 h 2236200"/>
                <a:gd name="connsiteX14" fmla="*/ 2225919 w 2262025"/>
                <a:gd name="connsiteY14" fmla="*/ 846753 h 2236200"/>
                <a:gd name="connsiteX15" fmla="*/ 2243172 w 2262025"/>
                <a:gd name="connsiteY15" fmla="*/ 1200436 h 2236200"/>
                <a:gd name="connsiteX16" fmla="*/ 1975753 w 2262025"/>
                <a:gd name="connsiteY16" fmla="*/ 1390217 h 2236200"/>
                <a:gd name="connsiteX17" fmla="*/ 2087897 w 2262025"/>
                <a:gd name="connsiteY17" fmla="*/ 1536867 h 2236200"/>
                <a:gd name="connsiteX18" fmla="*/ 2096523 w 2262025"/>
                <a:gd name="connsiteY18" fmla="*/ 1812912 h 2236200"/>
                <a:gd name="connsiteX19" fmla="*/ 1906742 w 2262025"/>
                <a:gd name="connsiteY19" fmla="*/ 1942308 h 2236200"/>
                <a:gd name="connsiteX20" fmla="*/ 1785972 w 2262025"/>
                <a:gd name="connsiteY20" fmla="*/ 2192474 h 2236200"/>
                <a:gd name="connsiteX21" fmla="*/ 1458168 w 2262025"/>
                <a:gd name="connsiteY21" fmla="*/ 2218354 h 2236200"/>
                <a:gd name="connsiteX22" fmla="*/ 1208002 w 2262025"/>
                <a:gd name="connsiteY22" fmla="*/ 2002693 h 2236200"/>
                <a:gd name="connsiteX23" fmla="*/ 1113112 w 2262025"/>
                <a:gd name="connsiteY23" fmla="*/ 1709395 h 2236200"/>
                <a:gd name="connsiteX24" fmla="*/ 1000968 w 2262025"/>
                <a:gd name="connsiteY24" fmla="*/ 2140716 h 2236200"/>
                <a:gd name="connsiteX25" fmla="*/ 526515 w 2262025"/>
                <a:gd name="connsiteY25" fmla="*/ 2132089 h 2236200"/>
                <a:gd name="connsiteX26" fmla="*/ 466131 w 2262025"/>
                <a:gd name="connsiteY26" fmla="*/ 1959561 h 2236200"/>
                <a:gd name="connsiteX27" fmla="*/ 138327 w 2262025"/>
                <a:gd name="connsiteY27" fmla="*/ 1812912 h 2236200"/>
                <a:gd name="connsiteX28" fmla="*/ 302229 w 2262025"/>
                <a:gd name="connsiteY28" fmla="*/ 1355712 h 2236200"/>
                <a:gd name="connsiteX29" fmla="*/ 155580 w 2262025"/>
                <a:gd name="connsiteY29" fmla="*/ 1321206 h 2236200"/>
                <a:gd name="connsiteX30" fmla="*/ 304 w 2262025"/>
                <a:gd name="connsiteY30" fmla="*/ 1019282 h 2236200"/>
                <a:gd name="connsiteX31" fmla="*/ 129700 w 2262025"/>
                <a:gd name="connsiteY31" fmla="*/ 786368 h 2236200"/>
                <a:gd name="connsiteX0" fmla="*/ 129700 w 2262025"/>
                <a:gd name="connsiteY0" fmla="*/ 786368 h 2233050"/>
                <a:gd name="connsiteX1" fmla="*/ 86568 w 2262025"/>
                <a:gd name="connsiteY1" fmla="*/ 562082 h 2233050"/>
                <a:gd name="connsiteX2" fmla="*/ 276349 w 2262025"/>
                <a:gd name="connsiteY2" fmla="*/ 424059 h 2233050"/>
                <a:gd name="connsiteX3" fmla="*/ 690417 w 2262025"/>
                <a:gd name="connsiteY3" fmla="*/ 424059 h 2233050"/>
                <a:gd name="connsiteX4" fmla="*/ 724923 w 2262025"/>
                <a:gd name="connsiteY4" fmla="*/ 320542 h 2233050"/>
                <a:gd name="connsiteX5" fmla="*/ 768055 w 2262025"/>
                <a:gd name="connsiteY5" fmla="*/ 165267 h 2233050"/>
                <a:gd name="connsiteX6" fmla="*/ 1026848 w 2262025"/>
                <a:gd name="connsiteY6" fmla="*/ 35870 h 2233050"/>
                <a:gd name="connsiteX7" fmla="*/ 1199376 w 2262025"/>
                <a:gd name="connsiteY7" fmla="*/ 35870 h 2233050"/>
                <a:gd name="connsiteX8" fmla="*/ 1406410 w 2262025"/>
                <a:gd name="connsiteY8" fmla="*/ 9991 h 2233050"/>
                <a:gd name="connsiteX9" fmla="*/ 1673829 w 2262025"/>
                <a:gd name="connsiteY9" fmla="*/ 225651 h 2233050"/>
                <a:gd name="connsiteX10" fmla="*/ 1699708 w 2262025"/>
                <a:gd name="connsiteY10" fmla="*/ 458565 h 2233050"/>
                <a:gd name="connsiteX11" fmla="*/ 1880863 w 2262025"/>
                <a:gd name="connsiteY11" fmla="*/ 424059 h 2233050"/>
                <a:gd name="connsiteX12" fmla="*/ 2156908 w 2262025"/>
                <a:gd name="connsiteY12" fmla="*/ 639719 h 2233050"/>
                <a:gd name="connsiteX13" fmla="*/ 2113776 w 2262025"/>
                <a:gd name="connsiteY13" fmla="*/ 786368 h 2233050"/>
                <a:gd name="connsiteX14" fmla="*/ 2225919 w 2262025"/>
                <a:gd name="connsiteY14" fmla="*/ 846753 h 2233050"/>
                <a:gd name="connsiteX15" fmla="*/ 2243172 w 2262025"/>
                <a:gd name="connsiteY15" fmla="*/ 1200436 h 2233050"/>
                <a:gd name="connsiteX16" fmla="*/ 1975753 w 2262025"/>
                <a:gd name="connsiteY16" fmla="*/ 1390217 h 2233050"/>
                <a:gd name="connsiteX17" fmla="*/ 2087897 w 2262025"/>
                <a:gd name="connsiteY17" fmla="*/ 1536867 h 2233050"/>
                <a:gd name="connsiteX18" fmla="*/ 2096523 w 2262025"/>
                <a:gd name="connsiteY18" fmla="*/ 1812912 h 2233050"/>
                <a:gd name="connsiteX19" fmla="*/ 1906742 w 2262025"/>
                <a:gd name="connsiteY19" fmla="*/ 1942308 h 2233050"/>
                <a:gd name="connsiteX20" fmla="*/ 1760092 w 2262025"/>
                <a:gd name="connsiteY20" fmla="*/ 2183847 h 2233050"/>
                <a:gd name="connsiteX21" fmla="*/ 1458168 w 2262025"/>
                <a:gd name="connsiteY21" fmla="*/ 2218354 h 2233050"/>
                <a:gd name="connsiteX22" fmla="*/ 1208002 w 2262025"/>
                <a:gd name="connsiteY22" fmla="*/ 2002693 h 2233050"/>
                <a:gd name="connsiteX23" fmla="*/ 1113112 w 2262025"/>
                <a:gd name="connsiteY23" fmla="*/ 1709395 h 2233050"/>
                <a:gd name="connsiteX24" fmla="*/ 1000968 w 2262025"/>
                <a:gd name="connsiteY24" fmla="*/ 2140716 h 2233050"/>
                <a:gd name="connsiteX25" fmla="*/ 526515 w 2262025"/>
                <a:gd name="connsiteY25" fmla="*/ 2132089 h 2233050"/>
                <a:gd name="connsiteX26" fmla="*/ 466131 w 2262025"/>
                <a:gd name="connsiteY26" fmla="*/ 1959561 h 2233050"/>
                <a:gd name="connsiteX27" fmla="*/ 138327 w 2262025"/>
                <a:gd name="connsiteY27" fmla="*/ 1812912 h 2233050"/>
                <a:gd name="connsiteX28" fmla="*/ 302229 w 2262025"/>
                <a:gd name="connsiteY28" fmla="*/ 1355712 h 2233050"/>
                <a:gd name="connsiteX29" fmla="*/ 155580 w 2262025"/>
                <a:gd name="connsiteY29" fmla="*/ 1321206 h 2233050"/>
                <a:gd name="connsiteX30" fmla="*/ 304 w 2262025"/>
                <a:gd name="connsiteY30" fmla="*/ 1019282 h 2233050"/>
                <a:gd name="connsiteX31" fmla="*/ 129700 w 2262025"/>
                <a:gd name="connsiteY31" fmla="*/ 786368 h 2233050"/>
                <a:gd name="connsiteX0" fmla="*/ 129700 w 2262025"/>
                <a:gd name="connsiteY0" fmla="*/ 786368 h 2238369"/>
                <a:gd name="connsiteX1" fmla="*/ 86568 w 2262025"/>
                <a:gd name="connsiteY1" fmla="*/ 562082 h 2238369"/>
                <a:gd name="connsiteX2" fmla="*/ 276349 w 2262025"/>
                <a:gd name="connsiteY2" fmla="*/ 424059 h 2238369"/>
                <a:gd name="connsiteX3" fmla="*/ 690417 w 2262025"/>
                <a:gd name="connsiteY3" fmla="*/ 424059 h 2238369"/>
                <a:gd name="connsiteX4" fmla="*/ 724923 w 2262025"/>
                <a:gd name="connsiteY4" fmla="*/ 320542 h 2238369"/>
                <a:gd name="connsiteX5" fmla="*/ 768055 w 2262025"/>
                <a:gd name="connsiteY5" fmla="*/ 165267 h 2238369"/>
                <a:gd name="connsiteX6" fmla="*/ 1026848 w 2262025"/>
                <a:gd name="connsiteY6" fmla="*/ 35870 h 2238369"/>
                <a:gd name="connsiteX7" fmla="*/ 1199376 w 2262025"/>
                <a:gd name="connsiteY7" fmla="*/ 35870 h 2238369"/>
                <a:gd name="connsiteX8" fmla="*/ 1406410 w 2262025"/>
                <a:gd name="connsiteY8" fmla="*/ 9991 h 2238369"/>
                <a:gd name="connsiteX9" fmla="*/ 1673829 w 2262025"/>
                <a:gd name="connsiteY9" fmla="*/ 225651 h 2238369"/>
                <a:gd name="connsiteX10" fmla="*/ 1699708 w 2262025"/>
                <a:gd name="connsiteY10" fmla="*/ 458565 h 2238369"/>
                <a:gd name="connsiteX11" fmla="*/ 1880863 w 2262025"/>
                <a:gd name="connsiteY11" fmla="*/ 424059 h 2238369"/>
                <a:gd name="connsiteX12" fmla="*/ 2156908 w 2262025"/>
                <a:gd name="connsiteY12" fmla="*/ 639719 h 2238369"/>
                <a:gd name="connsiteX13" fmla="*/ 2113776 w 2262025"/>
                <a:gd name="connsiteY13" fmla="*/ 786368 h 2238369"/>
                <a:gd name="connsiteX14" fmla="*/ 2225919 w 2262025"/>
                <a:gd name="connsiteY14" fmla="*/ 846753 h 2238369"/>
                <a:gd name="connsiteX15" fmla="*/ 2243172 w 2262025"/>
                <a:gd name="connsiteY15" fmla="*/ 1200436 h 2238369"/>
                <a:gd name="connsiteX16" fmla="*/ 1975753 w 2262025"/>
                <a:gd name="connsiteY16" fmla="*/ 1390217 h 2238369"/>
                <a:gd name="connsiteX17" fmla="*/ 2087897 w 2262025"/>
                <a:gd name="connsiteY17" fmla="*/ 1536867 h 2238369"/>
                <a:gd name="connsiteX18" fmla="*/ 2096523 w 2262025"/>
                <a:gd name="connsiteY18" fmla="*/ 1812912 h 2238369"/>
                <a:gd name="connsiteX19" fmla="*/ 1906742 w 2262025"/>
                <a:gd name="connsiteY19" fmla="*/ 1942308 h 2238369"/>
                <a:gd name="connsiteX20" fmla="*/ 1760092 w 2262025"/>
                <a:gd name="connsiteY20" fmla="*/ 2183847 h 2238369"/>
                <a:gd name="connsiteX21" fmla="*/ 1458168 w 2262025"/>
                <a:gd name="connsiteY21" fmla="*/ 2218354 h 2238369"/>
                <a:gd name="connsiteX22" fmla="*/ 1208002 w 2262025"/>
                <a:gd name="connsiteY22" fmla="*/ 2002693 h 2238369"/>
                <a:gd name="connsiteX23" fmla="*/ 1113112 w 2262025"/>
                <a:gd name="connsiteY23" fmla="*/ 1709395 h 2238369"/>
                <a:gd name="connsiteX24" fmla="*/ 1000968 w 2262025"/>
                <a:gd name="connsiteY24" fmla="*/ 2140716 h 2238369"/>
                <a:gd name="connsiteX25" fmla="*/ 586900 w 2262025"/>
                <a:gd name="connsiteY25" fmla="*/ 2226979 h 2238369"/>
                <a:gd name="connsiteX26" fmla="*/ 466131 w 2262025"/>
                <a:gd name="connsiteY26" fmla="*/ 1959561 h 2238369"/>
                <a:gd name="connsiteX27" fmla="*/ 138327 w 2262025"/>
                <a:gd name="connsiteY27" fmla="*/ 1812912 h 2238369"/>
                <a:gd name="connsiteX28" fmla="*/ 302229 w 2262025"/>
                <a:gd name="connsiteY28" fmla="*/ 1355712 h 2238369"/>
                <a:gd name="connsiteX29" fmla="*/ 155580 w 2262025"/>
                <a:gd name="connsiteY29" fmla="*/ 1321206 h 2238369"/>
                <a:gd name="connsiteX30" fmla="*/ 304 w 2262025"/>
                <a:gd name="connsiteY30" fmla="*/ 1019282 h 2238369"/>
                <a:gd name="connsiteX31" fmla="*/ 129700 w 2262025"/>
                <a:gd name="connsiteY31" fmla="*/ 786368 h 2238369"/>
                <a:gd name="connsiteX0" fmla="*/ 129700 w 2262025"/>
                <a:gd name="connsiteY0" fmla="*/ 786368 h 2234757"/>
                <a:gd name="connsiteX1" fmla="*/ 86568 w 2262025"/>
                <a:gd name="connsiteY1" fmla="*/ 562082 h 2234757"/>
                <a:gd name="connsiteX2" fmla="*/ 276349 w 2262025"/>
                <a:gd name="connsiteY2" fmla="*/ 424059 h 2234757"/>
                <a:gd name="connsiteX3" fmla="*/ 690417 w 2262025"/>
                <a:gd name="connsiteY3" fmla="*/ 424059 h 2234757"/>
                <a:gd name="connsiteX4" fmla="*/ 724923 w 2262025"/>
                <a:gd name="connsiteY4" fmla="*/ 320542 h 2234757"/>
                <a:gd name="connsiteX5" fmla="*/ 768055 w 2262025"/>
                <a:gd name="connsiteY5" fmla="*/ 165267 h 2234757"/>
                <a:gd name="connsiteX6" fmla="*/ 1026848 w 2262025"/>
                <a:gd name="connsiteY6" fmla="*/ 35870 h 2234757"/>
                <a:gd name="connsiteX7" fmla="*/ 1199376 w 2262025"/>
                <a:gd name="connsiteY7" fmla="*/ 35870 h 2234757"/>
                <a:gd name="connsiteX8" fmla="*/ 1406410 w 2262025"/>
                <a:gd name="connsiteY8" fmla="*/ 9991 h 2234757"/>
                <a:gd name="connsiteX9" fmla="*/ 1673829 w 2262025"/>
                <a:gd name="connsiteY9" fmla="*/ 225651 h 2234757"/>
                <a:gd name="connsiteX10" fmla="*/ 1699708 w 2262025"/>
                <a:gd name="connsiteY10" fmla="*/ 458565 h 2234757"/>
                <a:gd name="connsiteX11" fmla="*/ 1880863 w 2262025"/>
                <a:gd name="connsiteY11" fmla="*/ 424059 h 2234757"/>
                <a:gd name="connsiteX12" fmla="*/ 2156908 w 2262025"/>
                <a:gd name="connsiteY12" fmla="*/ 639719 h 2234757"/>
                <a:gd name="connsiteX13" fmla="*/ 2113776 w 2262025"/>
                <a:gd name="connsiteY13" fmla="*/ 786368 h 2234757"/>
                <a:gd name="connsiteX14" fmla="*/ 2225919 w 2262025"/>
                <a:gd name="connsiteY14" fmla="*/ 846753 h 2234757"/>
                <a:gd name="connsiteX15" fmla="*/ 2243172 w 2262025"/>
                <a:gd name="connsiteY15" fmla="*/ 1200436 h 2234757"/>
                <a:gd name="connsiteX16" fmla="*/ 1975753 w 2262025"/>
                <a:gd name="connsiteY16" fmla="*/ 1390217 h 2234757"/>
                <a:gd name="connsiteX17" fmla="*/ 2087897 w 2262025"/>
                <a:gd name="connsiteY17" fmla="*/ 1536867 h 2234757"/>
                <a:gd name="connsiteX18" fmla="*/ 2096523 w 2262025"/>
                <a:gd name="connsiteY18" fmla="*/ 1812912 h 2234757"/>
                <a:gd name="connsiteX19" fmla="*/ 1906742 w 2262025"/>
                <a:gd name="connsiteY19" fmla="*/ 1942308 h 2234757"/>
                <a:gd name="connsiteX20" fmla="*/ 1760092 w 2262025"/>
                <a:gd name="connsiteY20" fmla="*/ 2183847 h 2234757"/>
                <a:gd name="connsiteX21" fmla="*/ 1458168 w 2262025"/>
                <a:gd name="connsiteY21" fmla="*/ 2218354 h 2234757"/>
                <a:gd name="connsiteX22" fmla="*/ 1208002 w 2262025"/>
                <a:gd name="connsiteY22" fmla="*/ 2002693 h 2234757"/>
                <a:gd name="connsiteX23" fmla="*/ 1113112 w 2262025"/>
                <a:gd name="connsiteY23" fmla="*/ 1709395 h 2234757"/>
                <a:gd name="connsiteX24" fmla="*/ 1000968 w 2262025"/>
                <a:gd name="connsiteY24" fmla="*/ 2140716 h 2234757"/>
                <a:gd name="connsiteX25" fmla="*/ 586900 w 2262025"/>
                <a:gd name="connsiteY25" fmla="*/ 2226979 h 2234757"/>
                <a:gd name="connsiteX26" fmla="*/ 466131 w 2262025"/>
                <a:gd name="connsiteY26" fmla="*/ 1959561 h 2234757"/>
                <a:gd name="connsiteX27" fmla="*/ 138327 w 2262025"/>
                <a:gd name="connsiteY27" fmla="*/ 1812912 h 2234757"/>
                <a:gd name="connsiteX28" fmla="*/ 302229 w 2262025"/>
                <a:gd name="connsiteY28" fmla="*/ 1355712 h 2234757"/>
                <a:gd name="connsiteX29" fmla="*/ 155580 w 2262025"/>
                <a:gd name="connsiteY29" fmla="*/ 1321206 h 2234757"/>
                <a:gd name="connsiteX30" fmla="*/ 304 w 2262025"/>
                <a:gd name="connsiteY30" fmla="*/ 1019282 h 2234757"/>
                <a:gd name="connsiteX31" fmla="*/ 129700 w 2262025"/>
                <a:gd name="connsiteY31" fmla="*/ 786368 h 2234757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625 w 2261950"/>
                <a:gd name="connsiteY0" fmla="*/ 786368 h 2237156"/>
                <a:gd name="connsiteX1" fmla="*/ 86493 w 2261950"/>
                <a:gd name="connsiteY1" fmla="*/ 562082 h 2237156"/>
                <a:gd name="connsiteX2" fmla="*/ 276274 w 2261950"/>
                <a:gd name="connsiteY2" fmla="*/ 424059 h 2237156"/>
                <a:gd name="connsiteX3" fmla="*/ 690342 w 2261950"/>
                <a:gd name="connsiteY3" fmla="*/ 424059 h 2237156"/>
                <a:gd name="connsiteX4" fmla="*/ 724848 w 2261950"/>
                <a:gd name="connsiteY4" fmla="*/ 320542 h 2237156"/>
                <a:gd name="connsiteX5" fmla="*/ 767980 w 2261950"/>
                <a:gd name="connsiteY5" fmla="*/ 165267 h 2237156"/>
                <a:gd name="connsiteX6" fmla="*/ 1026773 w 2261950"/>
                <a:gd name="connsiteY6" fmla="*/ 35870 h 2237156"/>
                <a:gd name="connsiteX7" fmla="*/ 1199301 w 2261950"/>
                <a:gd name="connsiteY7" fmla="*/ 35870 h 2237156"/>
                <a:gd name="connsiteX8" fmla="*/ 1406335 w 2261950"/>
                <a:gd name="connsiteY8" fmla="*/ 9991 h 2237156"/>
                <a:gd name="connsiteX9" fmla="*/ 1673754 w 2261950"/>
                <a:gd name="connsiteY9" fmla="*/ 225651 h 2237156"/>
                <a:gd name="connsiteX10" fmla="*/ 1699633 w 2261950"/>
                <a:gd name="connsiteY10" fmla="*/ 458565 h 2237156"/>
                <a:gd name="connsiteX11" fmla="*/ 1880788 w 2261950"/>
                <a:gd name="connsiteY11" fmla="*/ 424059 h 2237156"/>
                <a:gd name="connsiteX12" fmla="*/ 2156833 w 2261950"/>
                <a:gd name="connsiteY12" fmla="*/ 639719 h 2237156"/>
                <a:gd name="connsiteX13" fmla="*/ 2113701 w 2261950"/>
                <a:gd name="connsiteY13" fmla="*/ 786368 h 2237156"/>
                <a:gd name="connsiteX14" fmla="*/ 2225844 w 2261950"/>
                <a:gd name="connsiteY14" fmla="*/ 846753 h 2237156"/>
                <a:gd name="connsiteX15" fmla="*/ 2243097 w 2261950"/>
                <a:gd name="connsiteY15" fmla="*/ 1200436 h 2237156"/>
                <a:gd name="connsiteX16" fmla="*/ 1975678 w 2261950"/>
                <a:gd name="connsiteY16" fmla="*/ 1390217 h 2237156"/>
                <a:gd name="connsiteX17" fmla="*/ 2087822 w 2261950"/>
                <a:gd name="connsiteY17" fmla="*/ 1536867 h 2237156"/>
                <a:gd name="connsiteX18" fmla="*/ 2096448 w 2261950"/>
                <a:gd name="connsiteY18" fmla="*/ 1812912 h 2237156"/>
                <a:gd name="connsiteX19" fmla="*/ 1906667 w 2261950"/>
                <a:gd name="connsiteY19" fmla="*/ 1942308 h 2237156"/>
                <a:gd name="connsiteX20" fmla="*/ 1760017 w 2261950"/>
                <a:gd name="connsiteY20" fmla="*/ 2183847 h 2237156"/>
                <a:gd name="connsiteX21" fmla="*/ 1458093 w 2261950"/>
                <a:gd name="connsiteY21" fmla="*/ 2218354 h 2237156"/>
                <a:gd name="connsiteX22" fmla="*/ 1207927 w 2261950"/>
                <a:gd name="connsiteY22" fmla="*/ 2002693 h 2237156"/>
                <a:gd name="connsiteX23" fmla="*/ 1113037 w 2261950"/>
                <a:gd name="connsiteY23" fmla="*/ 1709395 h 2237156"/>
                <a:gd name="connsiteX24" fmla="*/ 1000893 w 2261950"/>
                <a:gd name="connsiteY24" fmla="*/ 2140716 h 2237156"/>
                <a:gd name="connsiteX25" fmla="*/ 586825 w 2261950"/>
                <a:gd name="connsiteY25" fmla="*/ 2226979 h 2237156"/>
                <a:gd name="connsiteX26" fmla="*/ 431550 w 2261950"/>
                <a:gd name="connsiteY26" fmla="*/ 1976814 h 2237156"/>
                <a:gd name="connsiteX27" fmla="*/ 138252 w 2261950"/>
                <a:gd name="connsiteY27" fmla="*/ 1812912 h 2237156"/>
                <a:gd name="connsiteX28" fmla="*/ 302154 w 2261950"/>
                <a:gd name="connsiteY28" fmla="*/ 1355712 h 2237156"/>
                <a:gd name="connsiteX29" fmla="*/ 103746 w 2261950"/>
                <a:gd name="connsiteY29" fmla="*/ 1321206 h 2237156"/>
                <a:gd name="connsiteX30" fmla="*/ 229 w 2261950"/>
                <a:gd name="connsiteY30" fmla="*/ 1019282 h 2237156"/>
                <a:gd name="connsiteX31" fmla="*/ 129625 w 2261950"/>
                <a:gd name="connsiteY31" fmla="*/ 786368 h 2237156"/>
                <a:gd name="connsiteX0" fmla="*/ 129625 w 2261950"/>
                <a:gd name="connsiteY0" fmla="*/ 786368 h 2237156"/>
                <a:gd name="connsiteX1" fmla="*/ 86493 w 2261950"/>
                <a:gd name="connsiteY1" fmla="*/ 562082 h 2237156"/>
                <a:gd name="connsiteX2" fmla="*/ 276274 w 2261950"/>
                <a:gd name="connsiteY2" fmla="*/ 424059 h 2237156"/>
                <a:gd name="connsiteX3" fmla="*/ 690342 w 2261950"/>
                <a:gd name="connsiteY3" fmla="*/ 424059 h 2237156"/>
                <a:gd name="connsiteX4" fmla="*/ 724848 w 2261950"/>
                <a:gd name="connsiteY4" fmla="*/ 320542 h 2237156"/>
                <a:gd name="connsiteX5" fmla="*/ 767980 w 2261950"/>
                <a:gd name="connsiteY5" fmla="*/ 165267 h 2237156"/>
                <a:gd name="connsiteX6" fmla="*/ 1026773 w 2261950"/>
                <a:gd name="connsiteY6" fmla="*/ 35870 h 2237156"/>
                <a:gd name="connsiteX7" fmla="*/ 1199301 w 2261950"/>
                <a:gd name="connsiteY7" fmla="*/ 35870 h 2237156"/>
                <a:gd name="connsiteX8" fmla="*/ 1406335 w 2261950"/>
                <a:gd name="connsiteY8" fmla="*/ 9991 h 2237156"/>
                <a:gd name="connsiteX9" fmla="*/ 1673754 w 2261950"/>
                <a:gd name="connsiteY9" fmla="*/ 225651 h 2237156"/>
                <a:gd name="connsiteX10" fmla="*/ 1699633 w 2261950"/>
                <a:gd name="connsiteY10" fmla="*/ 458565 h 2237156"/>
                <a:gd name="connsiteX11" fmla="*/ 1880788 w 2261950"/>
                <a:gd name="connsiteY11" fmla="*/ 424059 h 2237156"/>
                <a:gd name="connsiteX12" fmla="*/ 2156833 w 2261950"/>
                <a:gd name="connsiteY12" fmla="*/ 639719 h 2237156"/>
                <a:gd name="connsiteX13" fmla="*/ 2113701 w 2261950"/>
                <a:gd name="connsiteY13" fmla="*/ 786368 h 2237156"/>
                <a:gd name="connsiteX14" fmla="*/ 2225844 w 2261950"/>
                <a:gd name="connsiteY14" fmla="*/ 846753 h 2237156"/>
                <a:gd name="connsiteX15" fmla="*/ 2243097 w 2261950"/>
                <a:gd name="connsiteY15" fmla="*/ 1200436 h 2237156"/>
                <a:gd name="connsiteX16" fmla="*/ 1975678 w 2261950"/>
                <a:gd name="connsiteY16" fmla="*/ 1390217 h 2237156"/>
                <a:gd name="connsiteX17" fmla="*/ 2087822 w 2261950"/>
                <a:gd name="connsiteY17" fmla="*/ 1536867 h 2237156"/>
                <a:gd name="connsiteX18" fmla="*/ 2096448 w 2261950"/>
                <a:gd name="connsiteY18" fmla="*/ 1812912 h 2237156"/>
                <a:gd name="connsiteX19" fmla="*/ 1906667 w 2261950"/>
                <a:gd name="connsiteY19" fmla="*/ 1942308 h 2237156"/>
                <a:gd name="connsiteX20" fmla="*/ 1760017 w 2261950"/>
                <a:gd name="connsiteY20" fmla="*/ 2183847 h 2237156"/>
                <a:gd name="connsiteX21" fmla="*/ 1458093 w 2261950"/>
                <a:gd name="connsiteY21" fmla="*/ 2218354 h 2237156"/>
                <a:gd name="connsiteX22" fmla="*/ 1207927 w 2261950"/>
                <a:gd name="connsiteY22" fmla="*/ 2002693 h 2237156"/>
                <a:gd name="connsiteX23" fmla="*/ 1113037 w 2261950"/>
                <a:gd name="connsiteY23" fmla="*/ 1709395 h 2237156"/>
                <a:gd name="connsiteX24" fmla="*/ 1000893 w 2261950"/>
                <a:gd name="connsiteY24" fmla="*/ 2140716 h 2237156"/>
                <a:gd name="connsiteX25" fmla="*/ 586825 w 2261950"/>
                <a:gd name="connsiteY25" fmla="*/ 2226979 h 2237156"/>
                <a:gd name="connsiteX26" fmla="*/ 431550 w 2261950"/>
                <a:gd name="connsiteY26" fmla="*/ 1976814 h 2237156"/>
                <a:gd name="connsiteX27" fmla="*/ 138252 w 2261950"/>
                <a:gd name="connsiteY27" fmla="*/ 1812912 h 2237156"/>
                <a:gd name="connsiteX28" fmla="*/ 302154 w 2261950"/>
                <a:gd name="connsiteY28" fmla="*/ 1355712 h 2237156"/>
                <a:gd name="connsiteX29" fmla="*/ 103746 w 2261950"/>
                <a:gd name="connsiteY29" fmla="*/ 1321206 h 2237156"/>
                <a:gd name="connsiteX30" fmla="*/ 229 w 2261950"/>
                <a:gd name="connsiteY30" fmla="*/ 1019282 h 2237156"/>
                <a:gd name="connsiteX31" fmla="*/ 129625 w 2261950"/>
                <a:gd name="connsiteY31" fmla="*/ 786368 h 2237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261950" h="2237156">
                  <a:moveTo>
                    <a:pt x="129625" y="786368"/>
                  </a:moveTo>
                  <a:cubicBezTo>
                    <a:pt x="144002" y="710168"/>
                    <a:pt x="62051" y="622467"/>
                    <a:pt x="86493" y="562082"/>
                  </a:cubicBezTo>
                  <a:cubicBezTo>
                    <a:pt x="110934" y="501697"/>
                    <a:pt x="175633" y="447063"/>
                    <a:pt x="276274" y="424059"/>
                  </a:cubicBezTo>
                  <a:cubicBezTo>
                    <a:pt x="376916" y="401055"/>
                    <a:pt x="615580" y="441312"/>
                    <a:pt x="690342" y="424059"/>
                  </a:cubicBezTo>
                  <a:cubicBezTo>
                    <a:pt x="765104" y="406806"/>
                    <a:pt x="711908" y="363674"/>
                    <a:pt x="724848" y="320542"/>
                  </a:cubicBezTo>
                  <a:cubicBezTo>
                    <a:pt x="737788" y="277410"/>
                    <a:pt x="717659" y="212712"/>
                    <a:pt x="767980" y="165267"/>
                  </a:cubicBezTo>
                  <a:cubicBezTo>
                    <a:pt x="818301" y="117822"/>
                    <a:pt x="954886" y="57436"/>
                    <a:pt x="1026773" y="35870"/>
                  </a:cubicBezTo>
                  <a:cubicBezTo>
                    <a:pt x="1098660" y="14304"/>
                    <a:pt x="1136041" y="40183"/>
                    <a:pt x="1199301" y="35870"/>
                  </a:cubicBezTo>
                  <a:cubicBezTo>
                    <a:pt x="1262561" y="31557"/>
                    <a:pt x="1327260" y="-21639"/>
                    <a:pt x="1406335" y="9991"/>
                  </a:cubicBezTo>
                  <a:cubicBezTo>
                    <a:pt x="1485410" y="41621"/>
                    <a:pt x="1624871" y="150889"/>
                    <a:pt x="1673754" y="225651"/>
                  </a:cubicBezTo>
                  <a:cubicBezTo>
                    <a:pt x="1722637" y="300413"/>
                    <a:pt x="1665127" y="425497"/>
                    <a:pt x="1699633" y="458565"/>
                  </a:cubicBezTo>
                  <a:cubicBezTo>
                    <a:pt x="1734139" y="491633"/>
                    <a:pt x="1804588" y="393867"/>
                    <a:pt x="1880788" y="424059"/>
                  </a:cubicBezTo>
                  <a:cubicBezTo>
                    <a:pt x="1956988" y="454251"/>
                    <a:pt x="2118014" y="579334"/>
                    <a:pt x="2156833" y="639719"/>
                  </a:cubicBezTo>
                  <a:cubicBezTo>
                    <a:pt x="2195652" y="700104"/>
                    <a:pt x="2102199" y="751862"/>
                    <a:pt x="2113701" y="786368"/>
                  </a:cubicBezTo>
                  <a:cubicBezTo>
                    <a:pt x="2125203" y="820874"/>
                    <a:pt x="2204278" y="777742"/>
                    <a:pt x="2225844" y="846753"/>
                  </a:cubicBezTo>
                  <a:cubicBezTo>
                    <a:pt x="2247410" y="915764"/>
                    <a:pt x="2284791" y="1109859"/>
                    <a:pt x="2243097" y="1200436"/>
                  </a:cubicBezTo>
                  <a:cubicBezTo>
                    <a:pt x="2201403" y="1291013"/>
                    <a:pt x="2001557" y="1334145"/>
                    <a:pt x="1975678" y="1390217"/>
                  </a:cubicBezTo>
                  <a:cubicBezTo>
                    <a:pt x="1949799" y="1446289"/>
                    <a:pt x="2067694" y="1466418"/>
                    <a:pt x="2087822" y="1536867"/>
                  </a:cubicBezTo>
                  <a:cubicBezTo>
                    <a:pt x="2107950" y="1607316"/>
                    <a:pt x="2126641" y="1745339"/>
                    <a:pt x="2096448" y="1812912"/>
                  </a:cubicBezTo>
                  <a:cubicBezTo>
                    <a:pt x="2066256" y="1880486"/>
                    <a:pt x="1962739" y="1880486"/>
                    <a:pt x="1906667" y="1942308"/>
                  </a:cubicBezTo>
                  <a:cubicBezTo>
                    <a:pt x="1850595" y="2004130"/>
                    <a:pt x="1834779" y="2137839"/>
                    <a:pt x="1760017" y="2183847"/>
                  </a:cubicBezTo>
                  <a:cubicBezTo>
                    <a:pt x="1685255" y="2229855"/>
                    <a:pt x="1550108" y="2248546"/>
                    <a:pt x="1458093" y="2218354"/>
                  </a:cubicBezTo>
                  <a:cubicBezTo>
                    <a:pt x="1366078" y="2188162"/>
                    <a:pt x="1265436" y="2087520"/>
                    <a:pt x="1207927" y="2002693"/>
                  </a:cubicBezTo>
                  <a:cubicBezTo>
                    <a:pt x="1150418" y="1917866"/>
                    <a:pt x="1147543" y="1686391"/>
                    <a:pt x="1113037" y="1709395"/>
                  </a:cubicBezTo>
                  <a:cubicBezTo>
                    <a:pt x="1078531" y="1732399"/>
                    <a:pt x="1088595" y="2054452"/>
                    <a:pt x="1000893" y="2140716"/>
                  </a:cubicBezTo>
                  <a:cubicBezTo>
                    <a:pt x="913191" y="2226980"/>
                    <a:pt x="681716" y="2254296"/>
                    <a:pt x="586825" y="2226979"/>
                  </a:cubicBezTo>
                  <a:cubicBezTo>
                    <a:pt x="491935" y="2199662"/>
                    <a:pt x="506312" y="2045825"/>
                    <a:pt x="431550" y="1976814"/>
                  </a:cubicBezTo>
                  <a:cubicBezTo>
                    <a:pt x="356788" y="1907803"/>
                    <a:pt x="185697" y="1925054"/>
                    <a:pt x="138252" y="1812912"/>
                  </a:cubicBezTo>
                  <a:cubicBezTo>
                    <a:pt x="90807" y="1700770"/>
                    <a:pt x="230267" y="1411784"/>
                    <a:pt x="302154" y="1355712"/>
                  </a:cubicBezTo>
                  <a:cubicBezTo>
                    <a:pt x="374041" y="1299640"/>
                    <a:pt x="154067" y="1377278"/>
                    <a:pt x="103746" y="1321206"/>
                  </a:cubicBezTo>
                  <a:cubicBezTo>
                    <a:pt x="53425" y="1265134"/>
                    <a:pt x="-4084" y="1108422"/>
                    <a:pt x="229" y="1019282"/>
                  </a:cubicBezTo>
                  <a:cubicBezTo>
                    <a:pt x="4542" y="930142"/>
                    <a:pt x="115248" y="862568"/>
                    <a:pt x="129625" y="786368"/>
                  </a:cubicBezTo>
                  <a:close/>
                </a:path>
              </a:pathLst>
            </a:cu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 dirty="0"/>
            </a:p>
          </p:txBody>
        </p:sp>
        <p:pic>
          <p:nvPicPr>
            <p:cNvPr id="1028" name="Picture 4" descr="Free Black And White Cartoon Flowers, Download Free Black And White Cartoon  Flowers png images, Free ClipArts on Clipart Library">
              <a:extLst>
                <a:ext uri="{FF2B5EF4-FFF2-40B4-BE49-F238E27FC236}">
                  <a16:creationId xmlns:a16="http://schemas.microsoft.com/office/drawing/2014/main" id="{399F0B41-DC6F-834D-AA26-2EB6970828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80524" y="482600"/>
              <a:ext cx="2317638" cy="224674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C95B3AD4-968F-3346-A456-934D9A9E45F8}"/>
              </a:ext>
            </a:extLst>
          </p:cNvPr>
          <p:cNvGrpSpPr/>
          <p:nvPr/>
        </p:nvGrpSpPr>
        <p:grpSpPr>
          <a:xfrm>
            <a:off x="7576651" y="1962259"/>
            <a:ext cx="618539" cy="611760"/>
            <a:chOff x="1177540" y="481715"/>
            <a:chExt cx="2317638" cy="2247631"/>
          </a:xfrm>
        </p:grpSpPr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EEE3D81B-BB6F-2A4A-B27A-ADD146B9F42B}"/>
                </a:ext>
              </a:extLst>
            </p:cNvPr>
            <p:cNvSpPr/>
            <p:nvPr/>
          </p:nvSpPr>
          <p:spPr>
            <a:xfrm>
              <a:off x="1207470" y="481715"/>
              <a:ext cx="2261950" cy="2237156"/>
            </a:xfrm>
            <a:custGeom>
              <a:avLst/>
              <a:gdLst>
                <a:gd name="connsiteX0" fmla="*/ 129700 w 2262025"/>
                <a:gd name="connsiteY0" fmla="*/ 786368 h 2249618"/>
                <a:gd name="connsiteX1" fmla="*/ 86568 w 2262025"/>
                <a:gd name="connsiteY1" fmla="*/ 562082 h 2249618"/>
                <a:gd name="connsiteX2" fmla="*/ 276349 w 2262025"/>
                <a:gd name="connsiteY2" fmla="*/ 424059 h 2249618"/>
                <a:gd name="connsiteX3" fmla="*/ 690417 w 2262025"/>
                <a:gd name="connsiteY3" fmla="*/ 424059 h 2249618"/>
                <a:gd name="connsiteX4" fmla="*/ 724923 w 2262025"/>
                <a:gd name="connsiteY4" fmla="*/ 320542 h 2249618"/>
                <a:gd name="connsiteX5" fmla="*/ 768055 w 2262025"/>
                <a:gd name="connsiteY5" fmla="*/ 165267 h 2249618"/>
                <a:gd name="connsiteX6" fmla="*/ 1026848 w 2262025"/>
                <a:gd name="connsiteY6" fmla="*/ 35870 h 2249618"/>
                <a:gd name="connsiteX7" fmla="*/ 1199376 w 2262025"/>
                <a:gd name="connsiteY7" fmla="*/ 35870 h 2249618"/>
                <a:gd name="connsiteX8" fmla="*/ 1406410 w 2262025"/>
                <a:gd name="connsiteY8" fmla="*/ 9991 h 2249618"/>
                <a:gd name="connsiteX9" fmla="*/ 1673829 w 2262025"/>
                <a:gd name="connsiteY9" fmla="*/ 225651 h 2249618"/>
                <a:gd name="connsiteX10" fmla="*/ 1699708 w 2262025"/>
                <a:gd name="connsiteY10" fmla="*/ 458565 h 2249618"/>
                <a:gd name="connsiteX11" fmla="*/ 1880863 w 2262025"/>
                <a:gd name="connsiteY11" fmla="*/ 424059 h 2249618"/>
                <a:gd name="connsiteX12" fmla="*/ 2156908 w 2262025"/>
                <a:gd name="connsiteY12" fmla="*/ 639719 h 2249618"/>
                <a:gd name="connsiteX13" fmla="*/ 2113776 w 2262025"/>
                <a:gd name="connsiteY13" fmla="*/ 786368 h 2249618"/>
                <a:gd name="connsiteX14" fmla="*/ 2225919 w 2262025"/>
                <a:gd name="connsiteY14" fmla="*/ 846753 h 2249618"/>
                <a:gd name="connsiteX15" fmla="*/ 2243172 w 2262025"/>
                <a:gd name="connsiteY15" fmla="*/ 1200436 h 2249618"/>
                <a:gd name="connsiteX16" fmla="*/ 1975753 w 2262025"/>
                <a:gd name="connsiteY16" fmla="*/ 1390217 h 2249618"/>
                <a:gd name="connsiteX17" fmla="*/ 2087897 w 2262025"/>
                <a:gd name="connsiteY17" fmla="*/ 1536867 h 2249618"/>
                <a:gd name="connsiteX18" fmla="*/ 2096523 w 2262025"/>
                <a:gd name="connsiteY18" fmla="*/ 1812912 h 2249618"/>
                <a:gd name="connsiteX19" fmla="*/ 1906742 w 2262025"/>
                <a:gd name="connsiteY19" fmla="*/ 1942308 h 2249618"/>
                <a:gd name="connsiteX20" fmla="*/ 1777346 w 2262025"/>
                <a:gd name="connsiteY20" fmla="*/ 2209727 h 2249618"/>
                <a:gd name="connsiteX21" fmla="*/ 1501300 w 2262025"/>
                <a:gd name="connsiteY21" fmla="*/ 2226980 h 2249618"/>
                <a:gd name="connsiteX22" fmla="*/ 1208002 w 2262025"/>
                <a:gd name="connsiteY22" fmla="*/ 2002693 h 2249618"/>
                <a:gd name="connsiteX23" fmla="*/ 1113112 w 2262025"/>
                <a:gd name="connsiteY23" fmla="*/ 1709395 h 2249618"/>
                <a:gd name="connsiteX24" fmla="*/ 1000968 w 2262025"/>
                <a:gd name="connsiteY24" fmla="*/ 2140716 h 2249618"/>
                <a:gd name="connsiteX25" fmla="*/ 526515 w 2262025"/>
                <a:gd name="connsiteY25" fmla="*/ 2132089 h 2249618"/>
                <a:gd name="connsiteX26" fmla="*/ 466131 w 2262025"/>
                <a:gd name="connsiteY26" fmla="*/ 1959561 h 2249618"/>
                <a:gd name="connsiteX27" fmla="*/ 138327 w 2262025"/>
                <a:gd name="connsiteY27" fmla="*/ 1812912 h 2249618"/>
                <a:gd name="connsiteX28" fmla="*/ 302229 w 2262025"/>
                <a:gd name="connsiteY28" fmla="*/ 1355712 h 2249618"/>
                <a:gd name="connsiteX29" fmla="*/ 155580 w 2262025"/>
                <a:gd name="connsiteY29" fmla="*/ 1321206 h 2249618"/>
                <a:gd name="connsiteX30" fmla="*/ 304 w 2262025"/>
                <a:gd name="connsiteY30" fmla="*/ 1019282 h 2249618"/>
                <a:gd name="connsiteX31" fmla="*/ 129700 w 2262025"/>
                <a:gd name="connsiteY31" fmla="*/ 786368 h 2249618"/>
                <a:gd name="connsiteX0" fmla="*/ 129700 w 2262025"/>
                <a:gd name="connsiteY0" fmla="*/ 786368 h 2242639"/>
                <a:gd name="connsiteX1" fmla="*/ 86568 w 2262025"/>
                <a:gd name="connsiteY1" fmla="*/ 562082 h 2242639"/>
                <a:gd name="connsiteX2" fmla="*/ 276349 w 2262025"/>
                <a:gd name="connsiteY2" fmla="*/ 424059 h 2242639"/>
                <a:gd name="connsiteX3" fmla="*/ 690417 w 2262025"/>
                <a:gd name="connsiteY3" fmla="*/ 424059 h 2242639"/>
                <a:gd name="connsiteX4" fmla="*/ 724923 w 2262025"/>
                <a:gd name="connsiteY4" fmla="*/ 320542 h 2242639"/>
                <a:gd name="connsiteX5" fmla="*/ 768055 w 2262025"/>
                <a:gd name="connsiteY5" fmla="*/ 165267 h 2242639"/>
                <a:gd name="connsiteX6" fmla="*/ 1026848 w 2262025"/>
                <a:gd name="connsiteY6" fmla="*/ 35870 h 2242639"/>
                <a:gd name="connsiteX7" fmla="*/ 1199376 w 2262025"/>
                <a:gd name="connsiteY7" fmla="*/ 35870 h 2242639"/>
                <a:gd name="connsiteX8" fmla="*/ 1406410 w 2262025"/>
                <a:gd name="connsiteY8" fmla="*/ 9991 h 2242639"/>
                <a:gd name="connsiteX9" fmla="*/ 1673829 w 2262025"/>
                <a:gd name="connsiteY9" fmla="*/ 225651 h 2242639"/>
                <a:gd name="connsiteX10" fmla="*/ 1699708 w 2262025"/>
                <a:gd name="connsiteY10" fmla="*/ 458565 h 2242639"/>
                <a:gd name="connsiteX11" fmla="*/ 1880863 w 2262025"/>
                <a:gd name="connsiteY11" fmla="*/ 424059 h 2242639"/>
                <a:gd name="connsiteX12" fmla="*/ 2156908 w 2262025"/>
                <a:gd name="connsiteY12" fmla="*/ 639719 h 2242639"/>
                <a:gd name="connsiteX13" fmla="*/ 2113776 w 2262025"/>
                <a:gd name="connsiteY13" fmla="*/ 786368 h 2242639"/>
                <a:gd name="connsiteX14" fmla="*/ 2225919 w 2262025"/>
                <a:gd name="connsiteY14" fmla="*/ 846753 h 2242639"/>
                <a:gd name="connsiteX15" fmla="*/ 2243172 w 2262025"/>
                <a:gd name="connsiteY15" fmla="*/ 1200436 h 2242639"/>
                <a:gd name="connsiteX16" fmla="*/ 1975753 w 2262025"/>
                <a:gd name="connsiteY16" fmla="*/ 1390217 h 2242639"/>
                <a:gd name="connsiteX17" fmla="*/ 2087897 w 2262025"/>
                <a:gd name="connsiteY17" fmla="*/ 1536867 h 2242639"/>
                <a:gd name="connsiteX18" fmla="*/ 2096523 w 2262025"/>
                <a:gd name="connsiteY18" fmla="*/ 1812912 h 2242639"/>
                <a:gd name="connsiteX19" fmla="*/ 1906742 w 2262025"/>
                <a:gd name="connsiteY19" fmla="*/ 1942308 h 2242639"/>
                <a:gd name="connsiteX20" fmla="*/ 1785972 w 2262025"/>
                <a:gd name="connsiteY20" fmla="*/ 2192474 h 2242639"/>
                <a:gd name="connsiteX21" fmla="*/ 1501300 w 2262025"/>
                <a:gd name="connsiteY21" fmla="*/ 2226980 h 2242639"/>
                <a:gd name="connsiteX22" fmla="*/ 1208002 w 2262025"/>
                <a:gd name="connsiteY22" fmla="*/ 2002693 h 2242639"/>
                <a:gd name="connsiteX23" fmla="*/ 1113112 w 2262025"/>
                <a:gd name="connsiteY23" fmla="*/ 1709395 h 2242639"/>
                <a:gd name="connsiteX24" fmla="*/ 1000968 w 2262025"/>
                <a:gd name="connsiteY24" fmla="*/ 2140716 h 2242639"/>
                <a:gd name="connsiteX25" fmla="*/ 526515 w 2262025"/>
                <a:gd name="connsiteY25" fmla="*/ 2132089 h 2242639"/>
                <a:gd name="connsiteX26" fmla="*/ 466131 w 2262025"/>
                <a:gd name="connsiteY26" fmla="*/ 1959561 h 2242639"/>
                <a:gd name="connsiteX27" fmla="*/ 138327 w 2262025"/>
                <a:gd name="connsiteY27" fmla="*/ 1812912 h 2242639"/>
                <a:gd name="connsiteX28" fmla="*/ 302229 w 2262025"/>
                <a:gd name="connsiteY28" fmla="*/ 1355712 h 2242639"/>
                <a:gd name="connsiteX29" fmla="*/ 155580 w 2262025"/>
                <a:gd name="connsiteY29" fmla="*/ 1321206 h 2242639"/>
                <a:gd name="connsiteX30" fmla="*/ 304 w 2262025"/>
                <a:gd name="connsiteY30" fmla="*/ 1019282 h 2242639"/>
                <a:gd name="connsiteX31" fmla="*/ 129700 w 2262025"/>
                <a:gd name="connsiteY31" fmla="*/ 786368 h 2242639"/>
                <a:gd name="connsiteX0" fmla="*/ 129700 w 2262025"/>
                <a:gd name="connsiteY0" fmla="*/ 786368 h 2236200"/>
                <a:gd name="connsiteX1" fmla="*/ 86568 w 2262025"/>
                <a:gd name="connsiteY1" fmla="*/ 562082 h 2236200"/>
                <a:gd name="connsiteX2" fmla="*/ 276349 w 2262025"/>
                <a:gd name="connsiteY2" fmla="*/ 424059 h 2236200"/>
                <a:gd name="connsiteX3" fmla="*/ 690417 w 2262025"/>
                <a:gd name="connsiteY3" fmla="*/ 424059 h 2236200"/>
                <a:gd name="connsiteX4" fmla="*/ 724923 w 2262025"/>
                <a:gd name="connsiteY4" fmla="*/ 320542 h 2236200"/>
                <a:gd name="connsiteX5" fmla="*/ 768055 w 2262025"/>
                <a:gd name="connsiteY5" fmla="*/ 165267 h 2236200"/>
                <a:gd name="connsiteX6" fmla="*/ 1026848 w 2262025"/>
                <a:gd name="connsiteY6" fmla="*/ 35870 h 2236200"/>
                <a:gd name="connsiteX7" fmla="*/ 1199376 w 2262025"/>
                <a:gd name="connsiteY7" fmla="*/ 35870 h 2236200"/>
                <a:gd name="connsiteX8" fmla="*/ 1406410 w 2262025"/>
                <a:gd name="connsiteY8" fmla="*/ 9991 h 2236200"/>
                <a:gd name="connsiteX9" fmla="*/ 1673829 w 2262025"/>
                <a:gd name="connsiteY9" fmla="*/ 225651 h 2236200"/>
                <a:gd name="connsiteX10" fmla="*/ 1699708 w 2262025"/>
                <a:gd name="connsiteY10" fmla="*/ 458565 h 2236200"/>
                <a:gd name="connsiteX11" fmla="*/ 1880863 w 2262025"/>
                <a:gd name="connsiteY11" fmla="*/ 424059 h 2236200"/>
                <a:gd name="connsiteX12" fmla="*/ 2156908 w 2262025"/>
                <a:gd name="connsiteY12" fmla="*/ 639719 h 2236200"/>
                <a:gd name="connsiteX13" fmla="*/ 2113776 w 2262025"/>
                <a:gd name="connsiteY13" fmla="*/ 786368 h 2236200"/>
                <a:gd name="connsiteX14" fmla="*/ 2225919 w 2262025"/>
                <a:gd name="connsiteY14" fmla="*/ 846753 h 2236200"/>
                <a:gd name="connsiteX15" fmla="*/ 2243172 w 2262025"/>
                <a:gd name="connsiteY15" fmla="*/ 1200436 h 2236200"/>
                <a:gd name="connsiteX16" fmla="*/ 1975753 w 2262025"/>
                <a:gd name="connsiteY16" fmla="*/ 1390217 h 2236200"/>
                <a:gd name="connsiteX17" fmla="*/ 2087897 w 2262025"/>
                <a:gd name="connsiteY17" fmla="*/ 1536867 h 2236200"/>
                <a:gd name="connsiteX18" fmla="*/ 2096523 w 2262025"/>
                <a:gd name="connsiteY18" fmla="*/ 1812912 h 2236200"/>
                <a:gd name="connsiteX19" fmla="*/ 1906742 w 2262025"/>
                <a:gd name="connsiteY19" fmla="*/ 1942308 h 2236200"/>
                <a:gd name="connsiteX20" fmla="*/ 1785972 w 2262025"/>
                <a:gd name="connsiteY20" fmla="*/ 2192474 h 2236200"/>
                <a:gd name="connsiteX21" fmla="*/ 1458168 w 2262025"/>
                <a:gd name="connsiteY21" fmla="*/ 2218354 h 2236200"/>
                <a:gd name="connsiteX22" fmla="*/ 1208002 w 2262025"/>
                <a:gd name="connsiteY22" fmla="*/ 2002693 h 2236200"/>
                <a:gd name="connsiteX23" fmla="*/ 1113112 w 2262025"/>
                <a:gd name="connsiteY23" fmla="*/ 1709395 h 2236200"/>
                <a:gd name="connsiteX24" fmla="*/ 1000968 w 2262025"/>
                <a:gd name="connsiteY24" fmla="*/ 2140716 h 2236200"/>
                <a:gd name="connsiteX25" fmla="*/ 526515 w 2262025"/>
                <a:gd name="connsiteY25" fmla="*/ 2132089 h 2236200"/>
                <a:gd name="connsiteX26" fmla="*/ 466131 w 2262025"/>
                <a:gd name="connsiteY26" fmla="*/ 1959561 h 2236200"/>
                <a:gd name="connsiteX27" fmla="*/ 138327 w 2262025"/>
                <a:gd name="connsiteY27" fmla="*/ 1812912 h 2236200"/>
                <a:gd name="connsiteX28" fmla="*/ 302229 w 2262025"/>
                <a:gd name="connsiteY28" fmla="*/ 1355712 h 2236200"/>
                <a:gd name="connsiteX29" fmla="*/ 155580 w 2262025"/>
                <a:gd name="connsiteY29" fmla="*/ 1321206 h 2236200"/>
                <a:gd name="connsiteX30" fmla="*/ 304 w 2262025"/>
                <a:gd name="connsiteY30" fmla="*/ 1019282 h 2236200"/>
                <a:gd name="connsiteX31" fmla="*/ 129700 w 2262025"/>
                <a:gd name="connsiteY31" fmla="*/ 786368 h 2236200"/>
                <a:gd name="connsiteX0" fmla="*/ 129700 w 2262025"/>
                <a:gd name="connsiteY0" fmla="*/ 786368 h 2233050"/>
                <a:gd name="connsiteX1" fmla="*/ 86568 w 2262025"/>
                <a:gd name="connsiteY1" fmla="*/ 562082 h 2233050"/>
                <a:gd name="connsiteX2" fmla="*/ 276349 w 2262025"/>
                <a:gd name="connsiteY2" fmla="*/ 424059 h 2233050"/>
                <a:gd name="connsiteX3" fmla="*/ 690417 w 2262025"/>
                <a:gd name="connsiteY3" fmla="*/ 424059 h 2233050"/>
                <a:gd name="connsiteX4" fmla="*/ 724923 w 2262025"/>
                <a:gd name="connsiteY4" fmla="*/ 320542 h 2233050"/>
                <a:gd name="connsiteX5" fmla="*/ 768055 w 2262025"/>
                <a:gd name="connsiteY5" fmla="*/ 165267 h 2233050"/>
                <a:gd name="connsiteX6" fmla="*/ 1026848 w 2262025"/>
                <a:gd name="connsiteY6" fmla="*/ 35870 h 2233050"/>
                <a:gd name="connsiteX7" fmla="*/ 1199376 w 2262025"/>
                <a:gd name="connsiteY7" fmla="*/ 35870 h 2233050"/>
                <a:gd name="connsiteX8" fmla="*/ 1406410 w 2262025"/>
                <a:gd name="connsiteY8" fmla="*/ 9991 h 2233050"/>
                <a:gd name="connsiteX9" fmla="*/ 1673829 w 2262025"/>
                <a:gd name="connsiteY9" fmla="*/ 225651 h 2233050"/>
                <a:gd name="connsiteX10" fmla="*/ 1699708 w 2262025"/>
                <a:gd name="connsiteY10" fmla="*/ 458565 h 2233050"/>
                <a:gd name="connsiteX11" fmla="*/ 1880863 w 2262025"/>
                <a:gd name="connsiteY11" fmla="*/ 424059 h 2233050"/>
                <a:gd name="connsiteX12" fmla="*/ 2156908 w 2262025"/>
                <a:gd name="connsiteY12" fmla="*/ 639719 h 2233050"/>
                <a:gd name="connsiteX13" fmla="*/ 2113776 w 2262025"/>
                <a:gd name="connsiteY13" fmla="*/ 786368 h 2233050"/>
                <a:gd name="connsiteX14" fmla="*/ 2225919 w 2262025"/>
                <a:gd name="connsiteY14" fmla="*/ 846753 h 2233050"/>
                <a:gd name="connsiteX15" fmla="*/ 2243172 w 2262025"/>
                <a:gd name="connsiteY15" fmla="*/ 1200436 h 2233050"/>
                <a:gd name="connsiteX16" fmla="*/ 1975753 w 2262025"/>
                <a:gd name="connsiteY16" fmla="*/ 1390217 h 2233050"/>
                <a:gd name="connsiteX17" fmla="*/ 2087897 w 2262025"/>
                <a:gd name="connsiteY17" fmla="*/ 1536867 h 2233050"/>
                <a:gd name="connsiteX18" fmla="*/ 2096523 w 2262025"/>
                <a:gd name="connsiteY18" fmla="*/ 1812912 h 2233050"/>
                <a:gd name="connsiteX19" fmla="*/ 1906742 w 2262025"/>
                <a:gd name="connsiteY19" fmla="*/ 1942308 h 2233050"/>
                <a:gd name="connsiteX20" fmla="*/ 1760092 w 2262025"/>
                <a:gd name="connsiteY20" fmla="*/ 2183847 h 2233050"/>
                <a:gd name="connsiteX21" fmla="*/ 1458168 w 2262025"/>
                <a:gd name="connsiteY21" fmla="*/ 2218354 h 2233050"/>
                <a:gd name="connsiteX22" fmla="*/ 1208002 w 2262025"/>
                <a:gd name="connsiteY22" fmla="*/ 2002693 h 2233050"/>
                <a:gd name="connsiteX23" fmla="*/ 1113112 w 2262025"/>
                <a:gd name="connsiteY23" fmla="*/ 1709395 h 2233050"/>
                <a:gd name="connsiteX24" fmla="*/ 1000968 w 2262025"/>
                <a:gd name="connsiteY24" fmla="*/ 2140716 h 2233050"/>
                <a:gd name="connsiteX25" fmla="*/ 526515 w 2262025"/>
                <a:gd name="connsiteY25" fmla="*/ 2132089 h 2233050"/>
                <a:gd name="connsiteX26" fmla="*/ 466131 w 2262025"/>
                <a:gd name="connsiteY26" fmla="*/ 1959561 h 2233050"/>
                <a:gd name="connsiteX27" fmla="*/ 138327 w 2262025"/>
                <a:gd name="connsiteY27" fmla="*/ 1812912 h 2233050"/>
                <a:gd name="connsiteX28" fmla="*/ 302229 w 2262025"/>
                <a:gd name="connsiteY28" fmla="*/ 1355712 h 2233050"/>
                <a:gd name="connsiteX29" fmla="*/ 155580 w 2262025"/>
                <a:gd name="connsiteY29" fmla="*/ 1321206 h 2233050"/>
                <a:gd name="connsiteX30" fmla="*/ 304 w 2262025"/>
                <a:gd name="connsiteY30" fmla="*/ 1019282 h 2233050"/>
                <a:gd name="connsiteX31" fmla="*/ 129700 w 2262025"/>
                <a:gd name="connsiteY31" fmla="*/ 786368 h 2233050"/>
                <a:gd name="connsiteX0" fmla="*/ 129700 w 2262025"/>
                <a:gd name="connsiteY0" fmla="*/ 786368 h 2238369"/>
                <a:gd name="connsiteX1" fmla="*/ 86568 w 2262025"/>
                <a:gd name="connsiteY1" fmla="*/ 562082 h 2238369"/>
                <a:gd name="connsiteX2" fmla="*/ 276349 w 2262025"/>
                <a:gd name="connsiteY2" fmla="*/ 424059 h 2238369"/>
                <a:gd name="connsiteX3" fmla="*/ 690417 w 2262025"/>
                <a:gd name="connsiteY3" fmla="*/ 424059 h 2238369"/>
                <a:gd name="connsiteX4" fmla="*/ 724923 w 2262025"/>
                <a:gd name="connsiteY4" fmla="*/ 320542 h 2238369"/>
                <a:gd name="connsiteX5" fmla="*/ 768055 w 2262025"/>
                <a:gd name="connsiteY5" fmla="*/ 165267 h 2238369"/>
                <a:gd name="connsiteX6" fmla="*/ 1026848 w 2262025"/>
                <a:gd name="connsiteY6" fmla="*/ 35870 h 2238369"/>
                <a:gd name="connsiteX7" fmla="*/ 1199376 w 2262025"/>
                <a:gd name="connsiteY7" fmla="*/ 35870 h 2238369"/>
                <a:gd name="connsiteX8" fmla="*/ 1406410 w 2262025"/>
                <a:gd name="connsiteY8" fmla="*/ 9991 h 2238369"/>
                <a:gd name="connsiteX9" fmla="*/ 1673829 w 2262025"/>
                <a:gd name="connsiteY9" fmla="*/ 225651 h 2238369"/>
                <a:gd name="connsiteX10" fmla="*/ 1699708 w 2262025"/>
                <a:gd name="connsiteY10" fmla="*/ 458565 h 2238369"/>
                <a:gd name="connsiteX11" fmla="*/ 1880863 w 2262025"/>
                <a:gd name="connsiteY11" fmla="*/ 424059 h 2238369"/>
                <a:gd name="connsiteX12" fmla="*/ 2156908 w 2262025"/>
                <a:gd name="connsiteY12" fmla="*/ 639719 h 2238369"/>
                <a:gd name="connsiteX13" fmla="*/ 2113776 w 2262025"/>
                <a:gd name="connsiteY13" fmla="*/ 786368 h 2238369"/>
                <a:gd name="connsiteX14" fmla="*/ 2225919 w 2262025"/>
                <a:gd name="connsiteY14" fmla="*/ 846753 h 2238369"/>
                <a:gd name="connsiteX15" fmla="*/ 2243172 w 2262025"/>
                <a:gd name="connsiteY15" fmla="*/ 1200436 h 2238369"/>
                <a:gd name="connsiteX16" fmla="*/ 1975753 w 2262025"/>
                <a:gd name="connsiteY16" fmla="*/ 1390217 h 2238369"/>
                <a:gd name="connsiteX17" fmla="*/ 2087897 w 2262025"/>
                <a:gd name="connsiteY17" fmla="*/ 1536867 h 2238369"/>
                <a:gd name="connsiteX18" fmla="*/ 2096523 w 2262025"/>
                <a:gd name="connsiteY18" fmla="*/ 1812912 h 2238369"/>
                <a:gd name="connsiteX19" fmla="*/ 1906742 w 2262025"/>
                <a:gd name="connsiteY19" fmla="*/ 1942308 h 2238369"/>
                <a:gd name="connsiteX20" fmla="*/ 1760092 w 2262025"/>
                <a:gd name="connsiteY20" fmla="*/ 2183847 h 2238369"/>
                <a:gd name="connsiteX21" fmla="*/ 1458168 w 2262025"/>
                <a:gd name="connsiteY21" fmla="*/ 2218354 h 2238369"/>
                <a:gd name="connsiteX22" fmla="*/ 1208002 w 2262025"/>
                <a:gd name="connsiteY22" fmla="*/ 2002693 h 2238369"/>
                <a:gd name="connsiteX23" fmla="*/ 1113112 w 2262025"/>
                <a:gd name="connsiteY23" fmla="*/ 1709395 h 2238369"/>
                <a:gd name="connsiteX24" fmla="*/ 1000968 w 2262025"/>
                <a:gd name="connsiteY24" fmla="*/ 2140716 h 2238369"/>
                <a:gd name="connsiteX25" fmla="*/ 586900 w 2262025"/>
                <a:gd name="connsiteY25" fmla="*/ 2226979 h 2238369"/>
                <a:gd name="connsiteX26" fmla="*/ 466131 w 2262025"/>
                <a:gd name="connsiteY26" fmla="*/ 1959561 h 2238369"/>
                <a:gd name="connsiteX27" fmla="*/ 138327 w 2262025"/>
                <a:gd name="connsiteY27" fmla="*/ 1812912 h 2238369"/>
                <a:gd name="connsiteX28" fmla="*/ 302229 w 2262025"/>
                <a:gd name="connsiteY28" fmla="*/ 1355712 h 2238369"/>
                <a:gd name="connsiteX29" fmla="*/ 155580 w 2262025"/>
                <a:gd name="connsiteY29" fmla="*/ 1321206 h 2238369"/>
                <a:gd name="connsiteX30" fmla="*/ 304 w 2262025"/>
                <a:gd name="connsiteY30" fmla="*/ 1019282 h 2238369"/>
                <a:gd name="connsiteX31" fmla="*/ 129700 w 2262025"/>
                <a:gd name="connsiteY31" fmla="*/ 786368 h 2238369"/>
                <a:gd name="connsiteX0" fmla="*/ 129700 w 2262025"/>
                <a:gd name="connsiteY0" fmla="*/ 786368 h 2234757"/>
                <a:gd name="connsiteX1" fmla="*/ 86568 w 2262025"/>
                <a:gd name="connsiteY1" fmla="*/ 562082 h 2234757"/>
                <a:gd name="connsiteX2" fmla="*/ 276349 w 2262025"/>
                <a:gd name="connsiteY2" fmla="*/ 424059 h 2234757"/>
                <a:gd name="connsiteX3" fmla="*/ 690417 w 2262025"/>
                <a:gd name="connsiteY3" fmla="*/ 424059 h 2234757"/>
                <a:gd name="connsiteX4" fmla="*/ 724923 w 2262025"/>
                <a:gd name="connsiteY4" fmla="*/ 320542 h 2234757"/>
                <a:gd name="connsiteX5" fmla="*/ 768055 w 2262025"/>
                <a:gd name="connsiteY5" fmla="*/ 165267 h 2234757"/>
                <a:gd name="connsiteX6" fmla="*/ 1026848 w 2262025"/>
                <a:gd name="connsiteY6" fmla="*/ 35870 h 2234757"/>
                <a:gd name="connsiteX7" fmla="*/ 1199376 w 2262025"/>
                <a:gd name="connsiteY7" fmla="*/ 35870 h 2234757"/>
                <a:gd name="connsiteX8" fmla="*/ 1406410 w 2262025"/>
                <a:gd name="connsiteY8" fmla="*/ 9991 h 2234757"/>
                <a:gd name="connsiteX9" fmla="*/ 1673829 w 2262025"/>
                <a:gd name="connsiteY9" fmla="*/ 225651 h 2234757"/>
                <a:gd name="connsiteX10" fmla="*/ 1699708 w 2262025"/>
                <a:gd name="connsiteY10" fmla="*/ 458565 h 2234757"/>
                <a:gd name="connsiteX11" fmla="*/ 1880863 w 2262025"/>
                <a:gd name="connsiteY11" fmla="*/ 424059 h 2234757"/>
                <a:gd name="connsiteX12" fmla="*/ 2156908 w 2262025"/>
                <a:gd name="connsiteY12" fmla="*/ 639719 h 2234757"/>
                <a:gd name="connsiteX13" fmla="*/ 2113776 w 2262025"/>
                <a:gd name="connsiteY13" fmla="*/ 786368 h 2234757"/>
                <a:gd name="connsiteX14" fmla="*/ 2225919 w 2262025"/>
                <a:gd name="connsiteY14" fmla="*/ 846753 h 2234757"/>
                <a:gd name="connsiteX15" fmla="*/ 2243172 w 2262025"/>
                <a:gd name="connsiteY15" fmla="*/ 1200436 h 2234757"/>
                <a:gd name="connsiteX16" fmla="*/ 1975753 w 2262025"/>
                <a:gd name="connsiteY16" fmla="*/ 1390217 h 2234757"/>
                <a:gd name="connsiteX17" fmla="*/ 2087897 w 2262025"/>
                <a:gd name="connsiteY17" fmla="*/ 1536867 h 2234757"/>
                <a:gd name="connsiteX18" fmla="*/ 2096523 w 2262025"/>
                <a:gd name="connsiteY18" fmla="*/ 1812912 h 2234757"/>
                <a:gd name="connsiteX19" fmla="*/ 1906742 w 2262025"/>
                <a:gd name="connsiteY19" fmla="*/ 1942308 h 2234757"/>
                <a:gd name="connsiteX20" fmla="*/ 1760092 w 2262025"/>
                <a:gd name="connsiteY20" fmla="*/ 2183847 h 2234757"/>
                <a:gd name="connsiteX21" fmla="*/ 1458168 w 2262025"/>
                <a:gd name="connsiteY21" fmla="*/ 2218354 h 2234757"/>
                <a:gd name="connsiteX22" fmla="*/ 1208002 w 2262025"/>
                <a:gd name="connsiteY22" fmla="*/ 2002693 h 2234757"/>
                <a:gd name="connsiteX23" fmla="*/ 1113112 w 2262025"/>
                <a:gd name="connsiteY23" fmla="*/ 1709395 h 2234757"/>
                <a:gd name="connsiteX24" fmla="*/ 1000968 w 2262025"/>
                <a:gd name="connsiteY24" fmla="*/ 2140716 h 2234757"/>
                <a:gd name="connsiteX25" fmla="*/ 586900 w 2262025"/>
                <a:gd name="connsiteY25" fmla="*/ 2226979 h 2234757"/>
                <a:gd name="connsiteX26" fmla="*/ 466131 w 2262025"/>
                <a:gd name="connsiteY26" fmla="*/ 1959561 h 2234757"/>
                <a:gd name="connsiteX27" fmla="*/ 138327 w 2262025"/>
                <a:gd name="connsiteY27" fmla="*/ 1812912 h 2234757"/>
                <a:gd name="connsiteX28" fmla="*/ 302229 w 2262025"/>
                <a:gd name="connsiteY28" fmla="*/ 1355712 h 2234757"/>
                <a:gd name="connsiteX29" fmla="*/ 155580 w 2262025"/>
                <a:gd name="connsiteY29" fmla="*/ 1321206 h 2234757"/>
                <a:gd name="connsiteX30" fmla="*/ 304 w 2262025"/>
                <a:gd name="connsiteY30" fmla="*/ 1019282 h 2234757"/>
                <a:gd name="connsiteX31" fmla="*/ 129700 w 2262025"/>
                <a:gd name="connsiteY31" fmla="*/ 786368 h 2234757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625 w 2261950"/>
                <a:gd name="connsiteY0" fmla="*/ 786368 h 2237156"/>
                <a:gd name="connsiteX1" fmla="*/ 86493 w 2261950"/>
                <a:gd name="connsiteY1" fmla="*/ 562082 h 2237156"/>
                <a:gd name="connsiteX2" fmla="*/ 276274 w 2261950"/>
                <a:gd name="connsiteY2" fmla="*/ 424059 h 2237156"/>
                <a:gd name="connsiteX3" fmla="*/ 690342 w 2261950"/>
                <a:gd name="connsiteY3" fmla="*/ 424059 h 2237156"/>
                <a:gd name="connsiteX4" fmla="*/ 724848 w 2261950"/>
                <a:gd name="connsiteY4" fmla="*/ 320542 h 2237156"/>
                <a:gd name="connsiteX5" fmla="*/ 767980 w 2261950"/>
                <a:gd name="connsiteY5" fmla="*/ 165267 h 2237156"/>
                <a:gd name="connsiteX6" fmla="*/ 1026773 w 2261950"/>
                <a:gd name="connsiteY6" fmla="*/ 35870 h 2237156"/>
                <a:gd name="connsiteX7" fmla="*/ 1199301 w 2261950"/>
                <a:gd name="connsiteY7" fmla="*/ 35870 h 2237156"/>
                <a:gd name="connsiteX8" fmla="*/ 1406335 w 2261950"/>
                <a:gd name="connsiteY8" fmla="*/ 9991 h 2237156"/>
                <a:gd name="connsiteX9" fmla="*/ 1673754 w 2261950"/>
                <a:gd name="connsiteY9" fmla="*/ 225651 h 2237156"/>
                <a:gd name="connsiteX10" fmla="*/ 1699633 w 2261950"/>
                <a:gd name="connsiteY10" fmla="*/ 458565 h 2237156"/>
                <a:gd name="connsiteX11" fmla="*/ 1880788 w 2261950"/>
                <a:gd name="connsiteY11" fmla="*/ 424059 h 2237156"/>
                <a:gd name="connsiteX12" fmla="*/ 2156833 w 2261950"/>
                <a:gd name="connsiteY12" fmla="*/ 639719 h 2237156"/>
                <a:gd name="connsiteX13" fmla="*/ 2113701 w 2261950"/>
                <a:gd name="connsiteY13" fmla="*/ 786368 h 2237156"/>
                <a:gd name="connsiteX14" fmla="*/ 2225844 w 2261950"/>
                <a:gd name="connsiteY14" fmla="*/ 846753 h 2237156"/>
                <a:gd name="connsiteX15" fmla="*/ 2243097 w 2261950"/>
                <a:gd name="connsiteY15" fmla="*/ 1200436 h 2237156"/>
                <a:gd name="connsiteX16" fmla="*/ 1975678 w 2261950"/>
                <a:gd name="connsiteY16" fmla="*/ 1390217 h 2237156"/>
                <a:gd name="connsiteX17" fmla="*/ 2087822 w 2261950"/>
                <a:gd name="connsiteY17" fmla="*/ 1536867 h 2237156"/>
                <a:gd name="connsiteX18" fmla="*/ 2096448 w 2261950"/>
                <a:gd name="connsiteY18" fmla="*/ 1812912 h 2237156"/>
                <a:gd name="connsiteX19" fmla="*/ 1906667 w 2261950"/>
                <a:gd name="connsiteY19" fmla="*/ 1942308 h 2237156"/>
                <a:gd name="connsiteX20" fmla="*/ 1760017 w 2261950"/>
                <a:gd name="connsiteY20" fmla="*/ 2183847 h 2237156"/>
                <a:gd name="connsiteX21" fmla="*/ 1458093 w 2261950"/>
                <a:gd name="connsiteY21" fmla="*/ 2218354 h 2237156"/>
                <a:gd name="connsiteX22" fmla="*/ 1207927 w 2261950"/>
                <a:gd name="connsiteY22" fmla="*/ 2002693 h 2237156"/>
                <a:gd name="connsiteX23" fmla="*/ 1113037 w 2261950"/>
                <a:gd name="connsiteY23" fmla="*/ 1709395 h 2237156"/>
                <a:gd name="connsiteX24" fmla="*/ 1000893 w 2261950"/>
                <a:gd name="connsiteY24" fmla="*/ 2140716 h 2237156"/>
                <a:gd name="connsiteX25" fmla="*/ 586825 w 2261950"/>
                <a:gd name="connsiteY25" fmla="*/ 2226979 h 2237156"/>
                <a:gd name="connsiteX26" fmla="*/ 431550 w 2261950"/>
                <a:gd name="connsiteY26" fmla="*/ 1976814 h 2237156"/>
                <a:gd name="connsiteX27" fmla="*/ 138252 w 2261950"/>
                <a:gd name="connsiteY27" fmla="*/ 1812912 h 2237156"/>
                <a:gd name="connsiteX28" fmla="*/ 302154 w 2261950"/>
                <a:gd name="connsiteY28" fmla="*/ 1355712 h 2237156"/>
                <a:gd name="connsiteX29" fmla="*/ 103746 w 2261950"/>
                <a:gd name="connsiteY29" fmla="*/ 1321206 h 2237156"/>
                <a:gd name="connsiteX30" fmla="*/ 229 w 2261950"/>
                <a:gd name="connsiteY30" fmla="*/ 1019282 h 2237156"/>
                <a:gd name="connsiteX31" fmla="*/ 129625 w 2261950"/>
                <a:gd name="connsiteY31" fmla="*/ 786368 h 2237156"/>
                <a:gd name="connsiteX0" fmla="*/ 129625 w 2261950"/>
                <a:gd name="connsiteY0" fmla="*/ 786368 h 2237156"/>
                <a:gd name="connsiteX1" fmla="*/ 86493 w 2261950"/>
                <a:gd name="connsiteY1" fmla="*/ 562082 h 2237156"/>
                <a:gd name="connsiteX2" fmla="*/ 276274 w 2261950"/>
                <a:gd name="connsiteY2" fmla="*/ 424059 h 2237156"/>
                <a:gd name="connsiteX3" fmla="*/ 690342 w 2261950"/>
                <a:gd name="connsiteY3" fmla="*/ 424059 h 2237156"/>
                <a:gd name="connsiteX4" fmla="*/ 724848 w 2261950"/>
                <a:gd name="connsiteY4" fmla="*/ 320542 h 2237156"/>
                <a:gd name="connsiteX5" fmla="*/ 767980 w 2261950"/>
                <a:gd name="connsiteY5" fmla="*/ 165267 h 2237156"/>
                <a:gd name="connsiteX6" fmla="*/ 1026773 w 2261950"/>
                <a:gd name="connsiteY6" fmla="*/ 35870 h 2237156"/>
                <a:gd name="connsiteX7" fmla="*/ 1199301 w 2261950"/>
                <a:gd name="connsiteY7" fmla="*/ 35870 h 2237156"/>
                <a:gd name="connsiteX8" fmla="*/ 1406335 w 2261950"/>
                <a:gd name="connsiteY8" fmla="*/ 9991 h 2237156"/>
                <a:gd name="connsiteX9" fmla="*/ 1673754 w 2261950"/>
                <a:gd name="connsiteY9" fmla="*/ 225651 h 2237156"/>
                <a:gd name="connsiteX10" fmla="*/ 1699633 w 2261950"/>
                <a:gd name="connsiteY10" fmla="*/ 458565 h 2237156"/>
                <a:gd name="connsiteX11" fmla="*/ 1880788 w 2261950"/>
                <a:gd name="connsiteY11" fmla="*/ 424059 h 2237156"/>
                <a:gd name="connsiteX12" fmla="*/ 2156833 w 2261950"/>
                <a:gd name="connsiteY12" fmla="*/ 639719 h 2237156"/>
                <a:gd name="connsiteX13" fmla="*/ 2113701 w 2261950"/>
                <a:gd name="connsiteY13" fmla="*/ 786368 h 2237156"/>
                <a:gd name="connsiteX14" fmla="*/ 2225844 w 2261950"/>
                <a:gd name="connsiteY14" fmla="*/ 846753 h 2237156"/>
                <a:gd name="connsiteX15" fmla="*/ 2243097 w 2261950"/>
                <a:gd name="connsiteY15" fmla="*/ 1200436 h 2237156"/>
                <a:gd name="connsiteX16" fmla="*/ 1975678 w 2261950"/>
                <a:gd name="connsiteY16" fmla="*/ 1390217 h 2237156"/>
                <a:gd name="connsiteX17" fmla="*/ 2087822 w 2261950"/>
                <a:gd name="connsiteY17" fmla="*/ 1536867 h 2237156"/>
                <a:gd name="connsiteX18" fmla="*/ 2096448 w 2261950"/>
                <a:gd name="connsiteY18" fmla="*/ 1812912 h 2237156"/>
                <a:gd name="connsiteX19" fmla="*/ 1906667 w 2261950"/>
                <a:gd name="connsiteY19" fmla="*/ 1942308 h 2237156"/>
                <a:gd name="connsiteX20" fmla="*/ 1760017 w 2261950"/>
                <a:gd name="connsiteY20" fmla="*/ 2183847 h 2237156"/>
                <a:gd name="connsiteX21" fmla="*/ 1458093 w 2261950"/>
                <a:gd name="connsiteY21" fmla="*/ 2218354 h 2237156"/>
                <a:gd name="connsiteX22" fmla="*/ 1207927 w 2261950"/>
                <a:gd name="connsiteY22" fmla="*/ 2002693 h 2237156"/>
                <a:gd name="connsiteX23" fmla="*/ 1113037 w 2261950"/>
                <a:gd name="connsiteY23" fmla="*/ 1709395 h 2237156"/>
                <a:gd name="connsiteX24" fmla="*/ 1000893 w 2261950"/>
                <a:gd name="connsiteY24" fmla="*/ 2140716 h 2237156"/>
                <a:gd name="connsiteX25" fmla="*/ 586825 w 2261950"/>
                <a:gd name="connsiteY25" fmla="*/ 2226979 h 2237156"/>
                <a:gd name="connsiteX26" fmla="*/ 431550 w 2261950"/>
                <a:gd name="connsiteY26" fmla="*/ 1976814 h 2237156"/>
                <a:gd name="connsiteX27" fmla="*/ 138252 w 2261950"/>
                <a:gd name="connsiteY27" fmla="*/ 1812912 h 2237156"/>
                <a:gd name="connsiteX28" fmla="*/ 302154 w 2261950"/>
                <a:gd name="connsiteY28" fmla="*/ 1355712 h 2237156"/>
                <a:gd name="connsiteX29" fmla="*/ 103746 w 2261950"/>
                <a:gd name="connsiteY29" fmla="*/ 1321206 h 2237156"/>
                <a:gd name="connsiteX30" fmla="*/ 229 w 2261950"/>
                <a:gd name="connsiteY30" fmla="*/ 1019282 h 2237156"/>
                <a:gd name="connsiteX31" fmla="*/ 129625 w 2261950"/>
                <a:gd name="connsiteY31" fmla="*/ 786368 h 2237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261950" h="2237156">
                  <a:moveTo>
                    <a:pt x="129625" y="786368"/>
                  </a:moveTo>
                  <a:cubicBezTo>
                    <a:pt x="144002" y="710168"/>
                    <a:pt x="62051" y="622467"/>
                    <a:pt x="86493" y="562082"/>
                  </a:cubicBezTo>
                  <a:cubicBezTo>
                    <a:pt x="110934" y="501697"/>
                    <a:pt x="175633" y="447063"/>
                    <a:pt x="276274" y="424059"/>
                  </a:cubicBezTo>
                  <a:cubicBezTo>
                    <a:pt x="376916" y="401055"/>
                    <a:pt x="615580" y="441312"/>
                    <a:pt x="690342" y="424059"/>
                  </a:cubicBezTo>
                  <a:cubicBezTo>
                    <a:pt x="765104" y="406806"/>
                    <a:pt x="711908" y="363674"/>
                    <a:pt x="724848" y="320542"/>
                  </a:cubicBezTo>
                  <a:cubicBezTo>
                    <a:pt x="737788" y="277410"/>
                    <a:pt x="717659" y="212712"/>
                    <a:pt x="767980" y="165267"/>
                  </a:cubicBezTo>
                  <a:cubicBezTo>
                    <a:pt x="818301" y="117822"/>
                    <a:pt x="954886" y="57436"/>
                    <a:pt x="1026773" y="35870"/>
                  </a:cubicBezTo>
                  <a:cubicBezTo>
                    <a:pt x="1098660" y="14304"/>
                    <a:pt x="1136041" y="40183"/>
                    <a:pt x="1199301" y="35870"/>
                  </a:cubicBezTo>
                  <a:cubicBezTo>
                    <a:pt x="1262561" y="31557"/>
                    <a:pt x="1327260" y="-21639"/>
                    <a:pt x="1406335" y="9991"/>
                  </a:cubicBezTo>
                  <a:cubicBezTo>
                    <a:pt x="1485410" y="41621"/>
                    <a:pt x="1624871" y="150889"/>
                    <a:pt x="1673754" y="225651"/>
                  </a:cubicBezTo>
                  <a:cubicBezTo>
                    <a:pt x="1722637" y="300413"/>
                    <a:pt x="1665127" y="425497"/>
                    <a:pt x="1699633" y="458565"/>
                  </a:cubicBezTo>
                  <a:cubicBezTo>
                    <a:pt x="1734139" y="491633"/>
                    <a:pt x="1804588" y="393867"/>
                    <a:pt x="1880788" y="424059"/>
                  </a:cubicBezTo>
                  <a:cubicBezTo>
                    <a:pt x="1956988" y="454251"/>
                    <a:pt x="2118014" y="579334"/>
                    <a:pt x="2156833" y="639719"/>
                  </a:cubicBezTo>
                  <a:cubicBezTo>
                    <a:pt x="2195652" y="700104"/>
                    <a:pt x="2102199" y="751862"/>
                    <a:pt x="2113701" y="786368"/>
                  </a:cubicBezTo>
                  <a:cubicBezTo>
                    <a:pt x="2125203" y="820874"/>
                    <a:pt x="2204278" y="777742"/>
                    <a:pt x="2225844" y="846753"/>
                  </a:cubicBezTo>
                  <a:cubicBezTo>
                    <a:pt x="2247410" y="915764"/>
                    <a:pt x="2284791" y="1109859"/>
                    <a:pt x="2243097" y="1200436"/>
                  </a:cubicBezTo>
                  <a:cubicBezTo>
                    <a:pt x="2201403" y="1291013"/>
                    <a:pt x="2001557" y="1334145"/>
                    <a:pt x="1975678" y="1390217"/>
                  </a:cubicBezTo>
                  <a:cubicBezTo>
                    <a:pt x="1949799" y="1446289"/>
                    <a:pt x="2067694" y="1466418"/>
                    <a:pt x="2087822" y="1536867"/>
                  </a:cubicBezTo>
                  <a:cubicBezTo>
                    <a:pt x="2107950" y="1607316"/>
                    <a:pt x="2126641" y="1745339"/>
                    <a:pt x="2096448" y="1812912"/>
                  </a:cubicBezTo>
                  <a:cubicBezTo>
                    <a:pt x="2066256" y="1880486"/>
                    <a:pt x="1962739" y="1880486"/>
                    <a:pt x="1906667" y="1942308"/>
                  </a:cubicBezTo>
                  <a:cubicBezTo>
                    <a:pt x="1850595" y="2004130"/>
                    <a:pt x="1834779" y="2137839"/>
                    <a:pt x="1760017" y="2183847"/>
                  </a:cubicBezTo>
                  <a:cubicBezTo>
                    <a:pt x="1685255" y="2229855"/>
                    <a:pt x="1550108" y="2248546"/>
                    <a:pt x="1458093" y="2218354"/>
                  </a:cubicBezTo>
                  <a:cubicBezTo>
                    <a:pt x="1366078" y="2188162"/>
                    <a:pt x="1265436" y="2087520"/>
                    <a:pt x="1207927" y="2002693"/>
                  </a:cubicBezTo>
                  <a:cubicBezTo>
                    <a:pt x="1150418" y="1917866"/>
                    <a:pt x="1147543" y="1686391"/>
                    <a:pt x="1113037" y="1709395"/>
                  </a:cubicBezTo>
                  <a:cubicBezTo>
                    <a:pt x="1078531" y="1732399"/>
                    <a:pt x="1088595" y="2054452"/>
                    <a:pt x="1000893" y="2140716"/>
                  </a:cubicBezTo>
                  <a:cubicBezTo>
                    <a:pt x="913191" y="2226980"/>
                    <a:pt x="681716" y="2254296"/>
                    <a:pt x="586825" y="2226979"/>
                  </a:cubicBezTo>
                  <a:cubicBezTo>
                    <a:pt x="491935" y="2199662"/>
                    <a:pt x="506312" y="2045825"/>
                    <a:pt x="431550" y="1976814"/>
                  </a:cubicBezTo>
                  <a:cubicBezTo>
                    <a:pt x="356788" y="1907803"/>
                    <a:pt x="185697" y="1925054"/>
                    <a:pt x="138252" y="1812912"/>
                  </a:cubicBezTo>
                  <a:cubicBezTo>
                    <a:pt x="90807" y="1700770"/>
                    <a:pt x="230267" y="1411784"/>
                    <a:pt x="302154" y="1355712"/>
                  </a:cubicBezTo>
                  <a:cubicBezTo>
                    <a:pt x="374041" y="1299640"/>
                    <a:pt x="154067" y="1377278"/>
                    <a:pt x="103746" y="1321206"/>
                  </a:cubicBezTo>
                  <a:cubicBezTo>
                    <a:pt x="53425" y="1265134"/>
                    <a:pt x="-4084" y="1108422"/>
                    <a:pt x="229" y="1019282"/>
                  </a:cubicBezTo>
                  <a:cubicBezTo>
                    <a:pt x="4542" y="930142"/>
                    <a:pt x="115248" y="862568"/>
                    <a:pt x="129625" y="786368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 dirty="0"/>
            </a:p>
          </p:txBody>
        </p:sp>
        <p:pic>
          <p:nvPicPr>
            <p:cNvPr id="10" name="Picture 4" descr="Free Black And White Cartoon Flowers, Download Free Black And White Cartoon  Flowers png images, Free ClipArts on Clipart Library">
              <a:extLst>
                <a:ext uri="{FF2B5EF4-FFF2-40B4-BE49-F238E27FC236}">
                  <a16:creationId xmlns:a16="http://schemas.microsoft.com/office/drawing/2014/main" id="{4105B46E-9B02-6344-9EE2-E13802AF75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77540" y="482600"/>
              <a:ext cx="2317638" cy="224674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F7A2245F-7579-8846-80C0-5F563FFF7DA3}"/>
              </a:ext>
            </a:extLst>
          </p:cNvPr>
          <p:cNvGrpSpPr/>
          <p:nvPr/>
        </p:nvGrpSpPr>
        <p:grpSpPr>
          <a:xfrm flipH="1">
            <a:off x="2245242" y="1931855"/>
            <a:ext cx="633767" cy="614624"/>
            <a:chOff x="1180524" y="481715"/>
            <a:chExt cx="2317638" cy="2247631"/>
          </a:xfrm>
        </p:grpSpPr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E58BF14F-2490-6046-9441-2EF146DBABC3}"/>
                </a:ext>
              </a:extLst>
            </p:cNvPr>
            <p:cNvSpPr/>
            <p:nvPr/>
          </p:nvSpPr>
          <p:spPr>
            <a:xfrm>
              <a:off x="1207470" y="481715"/>
              <a:ext cx="2261950" cy="2237156"/>
            </a:xfrm>
            <a:custGeom>
              <a:avLst/>
              <a:gdLst>
                <a:gd name="connsiteX0" fmla="*/ 129700 w 2262025"/>
                <a:gd name="connsiteY0" fmla="*/ 786368 h 2249618"/>
                <a:gd name="connsiteX1" fmla="*/ 86568 w 2262025"/>
                <a:gd name="connsiteY1" fmla="*/ 562082 h 2249618"/>
                <a:gd name="connsiteX2" fmla="*/ 276349 w 2262025"/>
                <a:gd name="connsiteY2" fmla="*/ 424059 h 2249618"/>
                <a:gd name="connsiteX3" fmla="*/ 690417 w 2262025"/>
                <a:gd name="connsiteY3" fmla="*/ 424059 h 2249618"/>
                <a:gd name="connsiteX4" fmla="*/ 724923 w 2262025"/>
                <a:gd name="connsiteY4" fmla="*/ 320542 h 2249618"/>
                <a:gd name="connsiteX5" fmla="*/ 768055 w 2262025"/>
                <a:gd name="connsiteY5" fmla="*/ 165267 h 2249618"/>
                <a:gd name="connsiteX6" fmla="*/ 1026848 w 2262025"/>
                <a:gd name="connsiteY6" fmla="*/ 35870 h 2249618"/>
                <a:gd name="connsiteX7" fmla="*/ 1199376 w 2262025"/>
                <a:gd name="connsiteY7" fmla="*/ 35870 h 2249618"/>
                <a:gd name="connsiteX8" fmla="*/ 1406410 w 2262025"/>
                <a:gd name="connsiteY8" fmla="*/ 9991 h 2249618"/>
                <a:gd name="connsiteX9" fmla="*/ 1673829 w 2262025"/>
                <a:gd name="connsiteY9" fmla="*/ 225651 h 2249618"/>
                <a:gd name="connsiteX10" fmla="*/ 1699708 w 2262025"/>
                <a:gd name="connsiteY10" fmla="*/ 458565 h 2249618"/>
                <a:gd name="connsiteX11" fmla="*/ 1880863 w 2262025"/>
                <a:gd name="connsiteY11" fmla="*/ 424059 h 2249618"/>
                <a:gd name="connsiteX12" fmla="*/ 2156908 w 2262025"/>
                <a:gd name="connsiteY12" fmla="*/ 639719 h 2249618"/>
                <a:gd name="connsiteX13" fmla="*/ 2113776 w 2262025"/>
                <a:gd name="connsiteY13" fmla="*/ 786368 h 2249618"/>
                <a:gd name="connsiteX14" fmla="*/ 2225919 w 2262025"/>
                <a:gd name="connsiteY14" fmla="*/ 846753 h 2249618"/>
                <a:gd name="connsiteX15" fmla="*/ 2243172 w 2262025"/>
                <a:gd name="connsiteY15" fmla="*/ 1200436 h 2249618"/>
                <a:gd name="connsiteX16" fmla="*/ 1975753 w 2262025"/>
                <a:gd name="connsiteY16" fmla="*/ 1390217 h 2249618"/>
                <a:gd name="connsiteX17" fmla="*/ 2087897 w 2262025"/>
                <a:gd name="connsiteY17" fmla="*/ 1536867 h 2249618"/>
                <a:gd name="connsiteX18" fmla="*/ 2096523 w 2262025"/>
                <a:gd name="connsiteY18" fmla="*/ 1812912 h 2249618"/>
                <a:gd name="connsiteX19" fmla="*/ 1906742 w 2262025"/>
                <a:gd name="connsiteY19" fmla="*/ 1942308 h 2249618"/>
                <a:gd name="connsiteX20" fmla="*/ 1777346 w 2262025"/>
                <a:gd name="connsiteY20" fmla="*/ 2209727 h 2249618"/>
                <a:gd name="connsiteX21" fmla="*/ 1501300 w 2262025"/>
                <a:gd name="connsiteY21" fmla="*/ 2226980 h 2249618"/>
                <a:gd name="connsiteX22" fmla="*/ 1208002 w 2262025"/>
                <a:gd name="connsiteY22" fmla="*/ 2002693 h 2249618"/>
                <a:gd name="connsiteX23" fmla="*/ 1113112 w 2262025"/>
                <a:gd name="connsiteY23" fmla="*/ 1709395 h 2249618"/>
                <a:gd name="connsiteX24" fmla="*/ 1000968 w 2262025"/>
                <a:gd name="connsiteY24" fmla="*/ 2140716 h 2249618"/>
                <a:gd name="connsiteX25" fmla="*/ 526515 w 2262025"/>
                <a:gd name="connsiteY25" fmla="*/ 2132089 h 2249618"/>
                <a:gd name="connsiteX26" fmla="*/ 466131 w 2262025"/>
                <a:gd name="connsiteY26" fmla="*/ 1959561 h 2249618"/>
                <a:gd name="connsiteX27" fmla="*/ 138327 w 2262025"/>
                <a:gd name="connsiteY27" fmla="*/ 1812912 h 2249618"/>
                <a:gd name="connsiteX28" fmla="*/ 302229 w 2262025"/>
                <a:gd name="connsiteY28" fmla="*/ 1355712 h 2249618"/>
                <a:gd name="connsiteX29" fmla="*/ 155580 w 2262025"/>
                <a:gd name="connsiteY29" fmla="*/ 1321206 h 2249618"/>
                <a:gd name="connsiteX30" fmla="*/ 304 w 2262025"/>
                <a:gd name="connsiteY30" fmla="*/ 1019282 h 2249618"/>
                <a:gd name="connsiteX31" fmla="*/ 129700 w 2262025"/>
                <a:gd name="connsiteY31" fmla="*/ 786368 h 2249618"/>
                <a:gd name="connsiteX0" fmla="*/ 129700 w 2262025"/>
                <a:gd name="connsiteY0" fmla="*/ 786368 h 2242639"/>
                <a:gd name="connsiteX1" fmla="*/ 86568 w 2262025"/>
                <a:gd name="connsiteY1" fmla="*/ 562082 h 2242639"/>
                <a:gd name="connsiteX2" fmla="*/ 276349 w 2262025"/>
                <a:gd name="connsiteY2" fmla="*/ 424059 h 2242639"/>
                <a:gd name="connsiteX3" fmla="*/ 690417 w 2262025"/>
                <a:gd name="connsiteY3" fmla="*/ 424059 h 2242639"/>
                <a:gd name="connsiteX4" fmla="*/ 724923 w 2262025"/>
                <a:gd name="connsiteY4" fmla="*/ 320542 h 2242639"/>
                <a:gd name="connsiteX5" fmla="*/ 768055 w 2262025"/>
                <a:gd name="connsiteY5" fmla="*/ 165267 h 2242639"/>
                <a:gd name="connsiteX6" fmla="*/ 1026848 w 2262025"/>
                <a:gd name="connsiteY6" fmla="*/ 35870 h 2242639"/>
                <a:gd name="connsiteX7" fmla="*/ 1199376 w 2262025"/>
                <a:gd name="connsiteY7" fmla="*/ 35870 h 2242639"/>
                <a:gd name="connsiteX8" fmla="*/ 1406410 w 2262025"/>
                <a:gd name="connsiteY8" fmla="*/ 9991 h 2242639"/>
                <a:gd name="connsiteX9" fmla="*/ 1673829 w 2262025"/>
                <a:gd name="connsiteY9" fmla="*/ 225651 h 2242639"/>
                <a:gd name="connsiteX10" fmla="*/ 1699708 w 2262025"/>
                <a:gd name="connsiteY10" fmla="*/ 458565 h 2242639"/>
                <a:gd name="connsiteX11" fmla="*/ 1880863 w 2262025"/>
                <a:gd name="connsiteY11" fmla="*/ 424059 h 2242639"/>
                <a:gd name="connsiteX12" fmla="*/ 2156908 w 2262025"/>
                <a:gd name="connsiteY12" fmla="*/ 639719 h 2242639"/>
                <a:gd name="connsiteX13" fmla="*/ 2113776 w 2262025"/>
                <a:gd name="connsiteY13" fmla="*/ 786368 h 2242639"/>
                <a:gd name="connsiteX14" fmla="*/ 2225919 w 2262025"/>
                <a:gd name="connsiteY14" fmla="*/ 846753 h 2242639"/>
                <a:gd name="connsiteX15" fmla="*/ 2243172 w 2262025"/>
                <a:gd name="connsiteY15" fmla="*/ 1200436 h 2242639"/>
                <a:gd name="connsiteX16" fmla="*/ 1975753 w 2262025"/>
                <a:gd name="connsiteY16" fmla="*/ 1390217 h 2242639"/>
                <a:gd name="connsiteX17" fmla="*/ 2087897 w 2262025"/>
                <a:gd name="connsiteY17" fmla="*/ 1536867 h 2242639"/>
                <a:gd name="connsiteX18" fmla="*/ 2096523 w 2262025"/>
                <a:gd name="connsiteY18" fmla="*/ 1812912 h 2242639"/>
                <a:gd name="connsiteX19" fmla="*/ 1906742 w 2262025"/>
                <a:gd name="connsiteY19" fmla="*/ 1942308 h 2242639"/>
                <a:gd name="connsiteX20" fmla="*/ 1785972 w 2262025"/>
                <a:gd name="connsiteY20" fmla="*/ 2192474 h 2242639"/>
                <a:gd name="connsiteX21" fmla="*/ 1501300 w 2262025"/>
                <a:gd name="connsiteY21" fmla="*/ 2226980 h 2242639"/>
                <a:gd name="connsiteX22" fmla="*/ 1208002 w 2262025"/>
                <a:gd name="connsiteY22" fmla="*/ 2002693 h 2242639"/>
                <a:gd name="connsiteX23" fmla="*/ 1113112 w 2262025"/>
                <a:gd name="connsiteY23" fmla="*/ 1709395 h 2242639"/>
                <a:gd name="connsiteX24" fmla="*/ 1000968 w 2262025"/>
                <a:gd name="connsiteY24" fmla="*/ 2140716 h 2242639"/>
                <a:gd name="connsiteX25" fmla="*/ 526515 w 2262025"/>
                <a:gd name="connsiteY25" fmla="*/ 2132089 h 2242639"/>
                <a:gd name="connsiteX26" fmla="*/ 466131 w 2262025"/>
                <a:gd name="connsiteY26" fmla="*/ 1959561 h 2242639"/>
                <a:gd name="connsiteX27" fmla="*/ 138327 w 2262025"/>
                <a:gd name="connsiteY27" fmla="*/ 1812912 h 2242639"/>
                <a:gd name="connsiteX28" fmla="*/ 302229 w 2262025"/>
                <a:gd name="connsiteY28" fmla="*/ 1355712 h 2242639"/>
                <a:gd name="connsiteX29" fmla="*/ 155580 w 2262025"/>
                <a:gd name="connsiteY29" fmla="*/ 1321206 h 2242639"/>
                <a:gd name="connsiteX30" fmla="*/ 304 w 2262025"/>
                <a:gd name="connsiteY30" fmla="*/ 1019282 h 2242639"/>
                <a:gd name="connsiteX31" fmla="*/ 129700 w 2262025"/>
                <a:gd name="connsiteY31" fmla="*/ 786368 h 2242639"/>
                <a:gd name="connsiteX0" fmla="*/ 129700 w 2262025"/>
                <a:gd name="connsiteY0" fmla="*/ 786368 h 2236200"/>
                <a:gd name="connsiteX1" fmla="*/ 86568 w 2262025"/>
                <a:gd name="connsiteY1" fmla="*/ 562082 h 2236200"/>
                <a:gd name="connsiteX2" fmla="*/ 276349 w 2262025"/>
                <a:gd name="connsiteY2" fmla="*/ 424059 h 2236200"/>
                <a:gd name="connsiteX3" fmla="*/ 690417 w 2262025"/>
                <a:gd name="connsiteY3" fmla="*/ 424059 h 2236200"/>
                <a:gd name="connsiteX4" fmla="*/ 724923 w 2262025"/>
                <a:gd name="connsiteY4" fmla="*/ 320542 h 2236200"/>
                <a:gd name="connsiteX5" fmla="*/ 768055 w 2262025"/>
                <a:gd name="connsiteY5" fmla="*/ 165267 h 2236200"/>
                <a:gd name="connsiteX6" fmla="*/ 1026848 w 2262025"/>
                <a:gd name="connsiteY6" fmla="*/ 35870 h 2236200"/>
                <a:gd name="connsiteX7" fmla="*/ 1199376 w 2262025"/>
                <a:gd name="connsiteY7" fmla="*/ 35870 h 2236200"/>
                <a:gd name="connsiteX8" fmla="*/ 1406410 w 2262025"/>
                <a:gd name="connsiteY8" fmla="*/ 9991 h 2236200"/>
                <a:gd name="connsiteX9" fmla="*/ 1673829 w 2262025"/>
                <a:gd name="connsiteY9" fmla="*/ 225651 h 2236200"/>
                <a:gd name="connsiteX10" fmla="*/ 1699708 w 2262025"/>
                <a:gd name="connsiteY10" fmla="*/ 458565 h 2236200"/>
                <a:gd name="connsiteX11" fmla="*/ 1880863 w 2262025"/>
                <a:gd name="connsiteY11" fmla="*/ 424059 h 2236200"/>
                <a:gd name="connsiteX12" fmla="*/ 2156908 w 2262025"/>
                <a:gd name="connsiteY12" fmla="*/ 639719 h 2236200"/>
                <a:gd name="connsiteX13" fmla="*/ 2113776 w 2262025"/>
                <a:gd name="connsiteY13" fmla="*/ 786368 h 2236200"/>
                <a:gd name="connsiteX14" fmla="*/ 2225919 w 2262025"/>
                <a:gd name="connsiteY14" fmla="*/ 846753 h 2236200"/>
                <a:gd name="connsiteX15" fmla="*/ 2243172 w 2262025"/>
                <a:gd name="connsiteY15" fmla="*/ 1200436 h 2236200"/>
                <a:gd name="connsiteX16" fmla="*/ 1975753 w 2262025"/>
                <a:gd name="connsiteY16" fmla="*/ 1390217 h 2236200"/>
                <a:gd name="connsiteX17" fmla="*/ 2087897 w 2262025"/>
                <a:gd name="connsiteY17" fmla="*/ 1536867 h 2236200"/>
                <a:gd name="connsiteX18" fmla="*/ 2096523 w 2262025"/>
                <a:gd name="connsiteY18" fmla="*/ 1812912 h 2236200"/>
                <a:gd name="connsiteX19" fmla="*/ 1906742 w 2262025"/>
                <a:gd name="connsiteY19" fmla="*/ 1942308 h 2236200"/>
                <a:gd name="connsiteX20" fmla="*/ 1785972 w 2262025"/>
                <a:gd name="connsiteY20" fmla="*/ 2192474 h 2236200"/>
                <a:gd name="connsiteX21" fmla="*/ 1458168 w 2262025"/>
                <a:gd name="connsiteY21" fmla="*/ 2218354 h 2236200"/>
                <a:gd name="connsiteX22" fmla="*/ 1208002 w 2262025"/>
                <a:gd name="connsiteY22" fmla="*/ 2002693 h 2236200"/>
                <a:gd name="connsiteX23" fmla="*/ 1113112 w 2262025"/>
                <a:gd name="connsiteY23" fmla="*/ 1709395 h 2236200"/>
                <a:gd name="connsiteX24" fmla="*/ 1000968 w 2262025"/>
                <a:gd name="connsiteY24" fmla="*/ 2140716 h 2236200"/>
                <a:gd name="connsiteX25" fmla="*/ 526515 w 2262025"/>
                <a:gd name="connsiteY25" fmla="*/ 2132089 h 2236200"/>
                <a:gd name="connsiteX26" fmla="*/ 466131 w 2262025"/>
                <a:gd name="connsiteY26" fmla="*/ 1959561 h 2236200"/>
                <a:gd name="connsiteX27" fmla="*/ 138327 w 2262025"/>
                <a:gd name="connsiteY27" fmla="*/ 1812912 h 2236200"/>
                <a:gd name="connsiteX28" fmla="*/ 302229 w 2262025"/>
                <a:gd name="connsiteY28" fmla="*/ 1355712 h 2236200"/>
                <a:gd name="connsiteX29" fmla="*/ 155580 w 2262025"/>
                <a:gd name="connsiteY29" fmla="*/ 1321206 h 2236200"/>
                <a:gd name="connsiteX30" fmla="*/ 304 w 2262025"/>
                <a:gd name="connsiteY30" fmla="*/ 1019282 h 2236200"/>
                <a:gd name="connsiteX31" fmla="*/ 129700 w 2262025"/>
                <a:gd name="connsiteY31" fmla="*/ 786368 h 2236200"/>
                <a:gd name="connsiteX0" fmla="*/ 129700 w 2262025"/>
                <a:gd name="connsiteY0" fmla="*/ 786368 h 2233050"/>
                <a:gd name="connsiteX1" fmla="*/ 86568 w 2262025"/>
                <a:gd name="connsiteY1" fmla="*/ 562082 h 2233050"/>
                <a:gd name="connsiteX2" fmla="*/ 276349 w 2262025"/>
                <a:gd name="connsiteY2" fmla="*/ 424059 h 2233050"/>
                <a:gd name="connsiteX3" fmla="*/ 690417 w 2262025"/>
                <a:gd name="connsiteY3" fmla="*/ 424059 h 2233050"/>
                <a:gd name="connsiteX4" fmla="*/ 724923 w 2262025"/>
                <a:gd name="connsiteY4" fmla="*/ 320542 h 2233050"/>
                <a:gd name="connsiteX5" fmla="*/ 768055 w 2262025"/>
                <a:gd name="connsiteY5" fmla="*/ 165267 h 2233050"/>
                <a:gd name="connsiteX6" fmla="*/ 1026848 w 2262025"/>
                <a:gd name="connsiteY6" fmla="*/ 35870 h 2233050"/>
                <a:gd name="connsiteX7" fmla="*/ 1199376 w 2262025"/>
                <a:gd name="connsiteY7" fmla="*/ 35870 h 2233050"/>
                <a:gd name="connsiteX8" fmla="*/ 1406410 w 2262025"/>
                <a:gd name="connsiteY8" fmla="*/ 9991 h 2233050"/>
                <a:gd name="connsiteX9" fmla="*/ 1673829 w 2262025"/>
                <a:gd name="connsiteY9" fmla="*/ 225651 h 2233050"/>
                <a:gd name="connsiteX10" fmla="*/ 1699708 w 2262025"/>
                <a:gd name="connsiteY10" fmla="*/ 458565 h 2233050"/>
                <a:gd name="connsiteX11" fmla="*/ 1880863 w 2262025"/>
                <a:gd name="connsiteY11" fmla="*/ 424059 h 2233050"/>
                <a:gd name="connsiteX12" fmla="*/ 2156908 w 2262025"/>
                <a:gd name="connsiteY12" fmla="*/ 639719 h 2233050"/>
                <a:gd name="connsiteX13" fmla="*/ 2113776 w 2262025"/>
                <a:gd name="connsiteY13" fmla="*/ 786368 h 2233050"/>
                <a:gd name="connsiteX14" fmla="*/ 2225919 w 2262025"/>
                <a:gd name="connsiteY14" fmla="*/ 846753 h 2233050"/>
                <a:gd name="connsiteX15" fmla="*/ 2243172 w 2262025"/>
                <a:gd name="connsiteY15" fmla="*/ 1200436 h 2233050"/>
                <a:gd name="connsiteX16" fmla="*/ 1975753 w 2262025"/>
                <a:gd name="connsiteY16" fmla="*/ 1390217 h 2233050"/>
                <a:gd name="connsiteX17" fmla="*/ 2087897 w 2262025"/>
                <a:gd name="connsiteY17" fmla="*/ 1536867 h 2233050"/>
                <a:gd name="connsiteX18" fmla="*/ 2096523 w 2262025"/>
                <a:gd name="connsiteY18" fmla="*/ 1812912 h 2233050"/>
                <a:gd name="connsiteX19" fmla="*/ 1906742 w 2262025"/>
                <a:gd name="connsiteY19" fmla="*/ 1942308 h 2233050"/>
                <a:gd name="connsiteX20" fmla="*/ 1760092 w 2262025"/>
                <a:gd name="connsiteY20" fmla="*/ 2183847 h 2233050"/>
                <a:gd name="connsiteX21" fmla="*/ 1458168 w 2262025"/>
                <a:gd name="connsiteY21" fmla="*/ 2218354 h 2233050"/>
                <a:gd name="connsiteX22" fmla="*/ 1208002 w 2262025"/>
                <a:gd name="connsiteY22" fmla="*/ 2002693 h 2233050"/>
                <a:gd name="connsiteX23" fmla="*/ 1113112 w 2262025"/>
                <a:gd name="connsiteY23" fmla="*/ 1709395 h 2233050"/>
                <a:gd name="connsiteX24" fmla="*/ 1000968 w 2262025"/>
                <a:gd name="connsiteY24" fmla="*/ 2140716 h 2233050"/>
                <a:gd name="connsiteX25" fmla="*/ 526515 w 2262025"/>
                <a:gd name="connsiteY25" fmla="*/ 2132089 h 2233050"/>
                <a:gd name="connsiteX26" fmla="*/ 466131 w 2262025"/>
                <a:gd name="connsiteY26" fmla="*/ 1959561 h 2233050"/>
                <a:gd name="connsiteX27" fmla="*/ 138327 w 2262025"/>
                <a:gd name="connsiteY27" fmla="*/ 1812912 h 2233050"/>
                <a:gd name="connsiteX28" fmla="*/ 302229 w 2262025"/>
                <a:gd name="connsiteY28" fmla="*/ 1355712 h 2233050"/>
                <a:gd name="connsiteX29" fmla="*/ 155580 w 2262025"/>
                <a:gd name="connsiteY29" fmla="*/ 1321206 h 2233050"/>
                <a:gd name="connsiteX30" fmla="*/ 304 w 2262025"/>
                <a:gd name="connsiteY30" fmla="*/ 1019282 h 2233050"/>
                <a:gd name="connsiteX31" fmla="*/ 129700 w 2262025"/>
                <a:gd name="connsiteY31" fmla="*/ 786368 h 2233050"/>
                <a:gd name="connsiteX0" fmla="*/ 129700 w 2262025"/>
                <a:gd name="connsiteY0" fmla="*/ 786368 h 2238369"/>
                <a:gd name="connsiteX1" fmla="*/ 86568 w 2262025"/>
                <a:gd name="connsiteY1" fmla="*/ 562082 h 2238369"/>
                <a:gd name="connsiteX2" fmla="*/ 276349 w 2262025"/>
                <a:gd name="connsiteY2" fmla="*/ 424059 h 2238369"/>
                <a:gd name="connsiteX3" fmla="*/ 690417 w 2262025"/>
                <a:gd name="connsiteY3" fmla="*/ 424059 h 2238369"/>
                <a:gd name="connsiteX4" fmla="*/ 724923 w 2262025"/>
                <a:gd name="connsiteY4" fmla="*/ 320542 h 2238369"/>
                <a:gd name="connsiteX5" fmla="*/ 768055 w 2262025"/>
                <a:gd name="connsiteY5" fmla="*/ 165267 h 2238369"/>
                <a:gd name="connsiteX6" fmla="*/ 1026848 w 2262025"/>
                <a:gd name="connsiteY6" fmla="*/ 35870 h 2238369"/>
                <a:gd name="connsiteX7" fmla="*/ 1199376 w 2262025"/>
                <a:gd name="connsiteY7" fmla="*/ 35870 h 2238369"/>
                <a:gd name="connsiteX8" fmla="*/ 1406410 w 2262025"/>
                <a:gd name="connsiteY8" fmla="*/ 9991 h 2238369"/>
                <a:gd name="connsiteX9" fmla="*/ 1673829 w 2262025"/>
                <a:gd name="connsiteY9" fmla="*/ 225651 h 2238369"/>
                <a:gd name="connsiteX10" fmla="*/ 1699708 w 2262025"/>
                <a:gd name="connsiteY10" fmla="*/ 458565 h 2238369"/>
                <a:gd name="connsiteX11" fmla="*/ 1880863 w 2262025"/>
                <a:gd name="connsiteY11" fmla="*/ 424059 h 2238369"/>
                <a:gd name="connsiteX12" fmla="*/ 2156908 w 2262025"/>
                <a:gd name="connsiteY12" fmla="*/ 639719 h 2238369"/>
                <a:gd name="connsiteX13" fmla="*/ 2113776 w 2262025"/>
                <a:gd name="connsiteY13" fmla="*/ 786368 h 2238369"/>
                <a:gd name="connsiteX14" fmla="*/ 2225919 w 2262025"/>
                <a:gd name="connsiteY14" fmla="*/ 846753 h 2238369"/>
                <a:gd name="connsiteX15" fmla="*/ 2243172 w 2262025"/>
                <a:gd name="connsiteY15" fmla="*/ 1200436 h 2238369"/>
                <a:gd name="connsiteX16" fmla="*/ 1975753 w 2262025"/>
                <a:gd name="connsiteY16" fmla="*/ 1390217 h 2238369"/>
                <a:gd name="connsiteX17" fmla="*/ 2087897 w 2262025"/>
                <a:gd name="connsiteY17" fmla="*/ 1536867 h 2238369"/>
                <a:gd name="connsiteX18" fmla="*/ 2096523 w 2262025"/>
                <a:gd name="connsiteY18" fmla="*/ 1812912 h 2238369"/>
                <a:gd name="connsiteX19" fmla="*/ 1906742 w 2262025"/>
                <a:gd name="connsiteY19" fmla="*/ 1942308 h 2238369"/>
                <a:gd name="connsiteX20" fmla="*/ 1760092 w 2262025"/>
                <a:gd name="connsiteY20" fmla="*/ 2183847 h 2238369"/>
                <a:gd name="connsiteX21" fmla="*/ 1458168 w 2262025"/>
                <a:gd name="connsiteY21" fmla="*/ 2218354 h 2238369"/>
                <a:gd name="connsiteX22" fmla="*/ 1208002 w 2262025"/>
                <a:gd name="connsiteY22" fmla="*/ 2002693 h 2238369"/>
                <a:gd name="connsiteX23" fmla="*/ 1113112 w 2262025"/>
                <a:gd name="connsiteY23" fmla="*/ 1709395 h 2238369"/>
                <a:gd name="connsiteX24" fmla="*/ 1000968 w 2262025"/>
                <a:gd name="connsiteY24" fmla="*/ 2140716 h 2238369"/>
                <a:gd name="connsiteX25" fmla="*/ 586900 w 2262025"/>
                <a:gd name="connsiteY25" fmla="*/ 2226979 h 2238369"/>
                <a:gd name="connsiteX26" fmla="*/ 466131 w 2262025"/>
                <a:gd name="connsiteY26" fmla="*/ 1959561 h 2238369"/>
                <a:gd name="connsiteX27" fmla="*/ 138327 w 2262025"/>
                <a:gd name="connsiteY27" fmla="*/ 1812912 h 2238369"/>
                <a:gd name="connsiteX28" fmla="*/ 302229 w 2262025"/>
                <a:gd name="connsiteY28" fmla="*/ 1355712 h 2238369"/>
                <a:gd name="connsiteX29" fmla="*/ 155580 w 2262025"/>
                <a:gd name="connsiteY29" fmla="*/ 1321206 h 2238369"/>
                <a:gd name="connsiteX30" fmla="*/ 304 w 2262025"/>
                <a:gd name="connsiteY30" fmla="*/ 1019282 h 2238369"/>
                <a:gd name="connsiteX31" fmla="*/ 129700 w 2262025"/>
                <a:gd name="connsiteY31" fmla="*/ 786368 h 2238369"/>
                <a:gd name="connsiteX0" fmla="*/ 129700 w 2262025"/>
                <a:gd name="connsiteY0" fmla="*/ 786368 h 2234757"/>
                <a:gd name="connsiteX1" fmla="*/ 86568 w 2262025"/>
                <a:gd name="connsiteY1" fmla="*/ 562082 h 2234757"/>
                <a:gd name="connsiteX2" fmla="*/ 276349 w 2262025"/>
                <a:gd name="connsiteY2" fmla="*/ 424059 h 2234757"/>
                <a:gd name="connsiteX3" fmla="*/ 690417 w 2262025"/>
                <a:gd name="connsiteY3" fmla="*/ 424059 h 2234757"/>
                <a:gd name="connsiteX4" fmla="*/ 724923 w 2262025"/>
                <a:gd name="connsiteY4" fmla="*/ 320542 h 2234757"/>
                <a:gd name="connsiteX5" fmla="*/ 768055 w 2262025"/>
                <a:gd name="connsiteY5" fmla="*/ 165267 h 2234757"/>
                <a:gd name="connsiteX6" fmla="*/ 1026848 w 2262025"/>
                <a:gd name="connsiteY6" fmla="*/ 35870 h 2234757"/>
                <a:gd name="connsiteX7" fmla="*/ 1199376 w 2262025"/>
                <a:gd name="connsiteY7" fmla="*/ 35870 h 2234757"/>
                <a:gd name="connsiteX8" fmla="*/ 1406410 w 2262025"/>
                <a:gd name="connsiteY8" fmla="*/ 9991 h 2234757"/>
                <a:gd name="connsiteX9" fmla="*/ 1673829 w 2262025"/>
                <a:gd name="connsiteY9" fmla="*/ 225651 h 2234757"/>
                <a:gd name="connsiteX10" fmla="*/ 1699708 w 2262025"/>
                <a:gd name="connsiteY10" fmla="*/ 458565 h 2234757"/>
                <a:gd name="connsiteX11" fmla="*/ 1880863 w 2262025"/>
                <a:gd name="connsiteY11" fmla="*/ 424059 h 2234757"/>
                <a:gd name="connsiteX12" fmla="*/ 2156908 w 2262025"/>
                <a:gd name="connsiteY12" fmla="*/ 639719 h 2234757"/>
                <a:gd name="connsiteX13" fmla="*/ 2113776 w 2262025"/>
                <a:gd name="connsiteY13" fmla="*/ 786368 h 2234757"/>
                <a:gd name="connsiteX14" fmla="*/ 2225919 w 2262025"/>
                <a:gd name="connsiteY14" fmla="*/ 846753 h 2234757"/>
                <a:gd name="connsiteX15" fmla="*/ 2243172 w 2262025"/>
                <a:gd name="connsiteY15" fmla="*/ 1200436 h 2234757"/>
                <a:gd name="connsiteX16" fmla="*/ 1975753 w 2262025"/>
                <a:gd name="connsiteY16" fmla="*/ 1390217 h 2234757"/>
                <a:gd name="connsiteX17" fmla="*/ 2087897 w 2262025"/>
                <a:gd name="connsiteY17" fmla="*/ 1536867 h 2234757"/>
                <a:gd name="connsiteX18" fmla="*/ 2096523 w 2262025"/>
                <a:gd name="connsiteY18" fmla="*/ 1812912 h 2234757"/>
                <a:gd name="connsiteX19" fmla="*/ 1906742 w 2262025"/>
                <a:gd name="connsiteY19" fmla="*/ 1942308 h 2234757"/>
                <a:gd name="connsiteX20" fmla="*/ 1760092 w 2262025"/>
                <a:gd name="connsiteY20" fmla="*/ 2183847 h 2234757"/>
                <a:gd name="connsiteX21" fmla="*/ 1458168 w 2262025"/>
                <a:gd name="connsiteY21" fmla="*/ 2218354 h 2234757"/>
                <a:gd name="connsiteX22" fmla="*/ 1208002 w 2262025"/>
                <a:gd name="connsiteY22" fmla="*/ 2002693 h 2234757"/>
                <a:gd name="connsiteX23" fmla="*/ 1113112 w 2262025"/>
                <a:gd name="connsiteY23" fmla="*/ 1709395 h 2234757"/>
                <a:gd name="connsiteX24" fmla="*/ 1000968 w 2262025"/>
                <a:gd name="connsiteY24" fmla="*/ 2140716 h 2234757"/>
                <a:gd name="connsiteX25" fmla="*/ 586900 w 2262025"/>
                <a:gd name="connsiteY25" fmla="*/ 2226979 h 2234757"/>
                <a:gd name="connsiteX26" fmla="*/ 466131 w 2262025"/>
                <a:gd name="connsiteY26" fmla="*/ 1959561 h 2234757"/>
                <a:gd name="connsiteX27" fmla="*/ 138327 w 2262025"/>
                <a:gd name="connsiteY27" fmla="*/ 1812912 h 2234757"/>
                <a:gd name="connsiteX28" fmla="*/ 302229 w 2262025"/>
                <a:gd name="connsiteY28" fmla="*/ 1355712 h 2234757"/>
                <a:gd name="connsiteX29" fmla="*/ 155580 w 2262025"/>
                <a:gd name="connsiteY29" fmla="*/ 1321206 h 2234757"/>
                <a:gd name="connsiteX30" fmla="*/ 304 w 2262025"/>
                <a:gd name="connsiteY30" fmla="*/ 1019282 h 2234757"/>
                <a:gd name="connsiteX31" fmla="*/ 129700 w 2262025"/>
                <a:gd name="connsiteY31" fmla="*/ 786368 h 2234757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625 w 2261950"/>
                <a:gd name="connsiteY0" fmla="*/ 786368 h 2237156"/>
                <a:gd name="connsiteX1" fmla="*/ 86493 w 2261950"/>
                <a:gd name="connsiteY1" fmla="*/ 562082 h 2237156"/>
                <a:gd name="connsiteX2" fmla="*/ 276274 w 2261950"/>
                <a:gd name="connsiteY2" fmla="*/ 424059 h 2237156"/>
                <a:gd name="connsiteX3" fmla="*/ 690342 w 2261950"/>
                <a:gd name="connsiteY3" fmla="*/ 424059 h 2237156"/>
                <a:gd name="connsiteX4" fmla="*/ 724848 w 2261950"/>
                <a:gd name="connsiteY4" fmla="*/ 320542 h 2237156"/>
                <a:gd name="connsiteX5" fmla="*/ 767980 w 2261950"/>
                <a:gd name="connsiteY5" fmla="*/ 165267 h 2237156"/>
                <a:gd name="connsiteX6" fmla="*/ 1026773 w 2261950"/>
                <a:gd name="connsiteY6" fmla="*/ 35870 h 2237156"/>
                <a:gd name="connsiteX7" fmla="*/ 1199301 w 2261950"/>
                <a:gd name="connsiteY7" fmla="*/ 35870 h 2237156"/>
                <a:gd name="connsiteX8" fmla="*/ 1406335 w 2261950"/>
                <a:gd name="connsiteY8" fmla="*/ 9991 h 2237156"/>
                <a:gd name="connsiteX9" fmla="*/ 1673754 w 2261950"/>
                <a:gd name="connsiteY9" fmla="*/ 225651 h 2237156"/>
                <a:gd name="connsiteX10" fmla="*/ 1699633 w 2261950"/>
                <a:gd name="connsiteY10" fmla="*/ 458565 h 2237156"/>
                <a:gd name="connsiteX11" fmla="*/ 1880788 w 2261950"/>
                <a:gd name="connsiteY11" fmla="*/ 424059 h 2237156"/>
                <a:gd name="connsiteX12" fmla="*/ 2156833 w 2261950"/>
                <a:gd name="connsiteY12" fmla="*/ 639719 h 2237156"/>
                <a:gd name="connsiteX13" fmla="*/ 2113701 w 2261950"/>
                <a:gd name="connsiteY13" fmla="*/ 786368 h 2237156"/>
                <a:gd name="connsiteX14" fmla="*/ 2225844 w 2261950"/>
                <a:gd name="connsiteY14" fmla="*/ 846753 h 2237156"/>
                <a:gd name="connsiteX15" fmla="*/ 2243097 w 2261950"/>
                <a:gd name="connsiteY15" fmla="*/ 1200436 h 2237156"/>
                <a:gd name="connsiteX16" fmla="*/ 1975678 w 2261950"/>
                <a:gd name="connsiteY16" fmla="*/ 1390217 h 2237156"/>
                <a:gd name="connsiteX17" fmla="*/ 2087822 w 2261950"/>
                <a:gd name="connsiteY17" fmla="*/ 1536867 h 2237156"/>
                <a:gd name="connsiteX18" fmla="*/ 2096448 w 2261950"/>
                <a:gd name="connsiteY18" fmla="*/ 1812912 h 2237156"/>
                <a:gd name="connsiteX19" fmla="*/ 1906667 w 2261950"/>
                <a:gd name="connsiteY19" fmla="*/ 1942308 h 2237156"/>
                <a:gd name="connsiteX20" fmla="*/ 1760017 w 2261950"/>
                <a:gd name="connsiteY20" fmla="*/ 2183847 h 2237156"/>
                <a:gd name="connsiteX21" fmla="*/ 1458093 w 2261950"/>
                <a:gd name="connsiteY21" fmla="*/ 2218354 h 2237156"/>
                <a:gd name="connsiteX22" fmla="*/ 1207927 w 2261950"/>
                <a:gd name="connsiteY22" fmla="*/ 2002693 h 2237156"/>
                <a:gd name="connsiteX23" fmla="*/ 1113037 w 2261950"/>
                <a:gd name="connsiteY23" fmla="*/ 1709395 h 2237156"/>
                <a:gd name="connsiteX24" fmla="*/ 1000893 w 2261950"/>
                <a:gd name="connsiteY24" fmla="*/ 2140716 h 2237156"/>
                <a:gd name="connsiteX25" fmla="*/ 586825 w 2261950"/>
                <a:gd name="connsiteY25" fmla="*/ 2226979 h 2237156"/>
                <a:gd name="connsiteX26" fmla="*/ 431550 w 2261950"/>
                <a:gd name="connsiteY26" fmla="*/ 1976814 h 2237156"/>
                <a:gd name="connsiteX27" fmla="*/ 138252 w 2261950"/>
                <a:gd name="connsiteY27" fmla="*/ 1812912 h 2237156"/>
                <a:gd name="connsiteX28" fmla="*/ 302154 w 2261950"/>
                <a:gd name="connsiteY28" fmla="*/ 1355712 h 2237156"/>
                <a:gd name="connsiteX29" fmla="*/ 103746 w 2261950"/>
                <a:gd name="connsiteY29" fmla="*/ 1321206 h 2237156"/>
                <a:gd name="connsiteX30" fmla="*/ 229 w 2261950"/>
                <a:gd name="connsiteY30" fmla="*/ 1019282 h 2237156"/>
                <a:gd name="connsiteX31" fmla="*/ 129625 w 2261950"/>
                <a:gd name="connsiteY31" fmla="*/ 786368 h 2237156"/>
                <a:gd name="connsiteX0" fmla="*/ 129625 w 2261950"/>
                <a:gd name="connsiteY0" fmla="*/ 786368 h 2237156"/>
                <a:gd name="connsiteX1" fmla="*/ 86493 w 2261950"/>
                <a:gd name="connsiteY1" fmla="*/ 562082 h 2237156"/>
                <a:gd name="connsiteX2" fmla="*/ 276274 w 2261950"/>
                <a:gd name="connsiteY2" fmla="*/ 424059 h 2237156"/>
                <a:gd name="connsiteX3" fmla="*/ 690342 w 2261950"/>
                <a:gd name="connsiteY3" fmla="*/ 424059 h 2237156"/>
                <a:gd name="connsiteX4" fmla="*/ 724848 w 2261950"/>
                <a:gd name="connsiteY4" fmla="*/ 320542 h 2237156"/>
                <a:gd name="connsiteX5" fmla="*/ 767980 w 2261950"/>
                <a:gd name="connsiteY5" fmla="*/ 165267 h 2237156"/>
                <a:gd name="connsiteX6" fmla="*/ 1026773 w 2261950"/>
                <a:gd name="connsiteY6" fmla="*/ 35870 h 2237156"/>
                <a:gd name="connsiteX7" fmla="*/ 1199301 w 2261950"/>
                <a:gd name="connsiteY7" fmla="*/ 35870 h 2237156"/>
                <a:gd name="connsiteX8" fmla="*/ 1406335 w 2261950"/>
                <a:gd name="connsiteY8" fmla="*/ 9991 h 2237156"/>
                <a:gd name="connsiteX9" fmla="*/ 1673754 w 2261950"/>
                <a:gd name="connsiteY9" fmla="*/ 225651 h 2237156"/>
                <a:gd name="connsiteX10" fmla="*/ 1699633 w 2261950"/>
                <a:gd name="connsiteY10" fmla="*/ 458565 h 2237156"/>
                <a:gd name="connsiteX11" fmla="*/ 1880788 w 2261950"/>
                <a:gd name="connsiteY11" fmla="*/ 424059 h 2237156"/>
                <a:gd name="connsiteX12" fmla="*/ 2156833 w 2261950"/>
                <a:gd name="connsiteY12" fmla="*/ 639719 h 2237156"/>
                <a:gd name="connsiteX13" fmla="*/ 2113701 w 2261950"/>
                <a:gd name="connsiteY13" fmla="*/ 786368 h 2237156"/>
                <a:gd name="connsiteX14" fmla="*/ 2225844 w 2261950"/>
                <a:gd name="connsiteY14" fmla="*/ 846753 h 2237156"/>
                <a:gd name="connsiteX15" fmla="*/ 2243097 w 2261950"/>
                <a:gd name="connsiteY15" fmla="*/ 1200436 h 2237156"/>
                <a:gd name="connsiteX16" fmla="*/ 1975678 w 2261950"/>
                <a:gd name="connsiteY16" fmla="*/ 1390217 h 2237156"/>
                <a:gd name="connsiteX17" fmla="*/ 2087822 w 2261950"/>
                <a:gd name="connsiteY17" fmla="*/ 1536867 h 2237156"/>
                <a:gd name="connsiteX18" fmla="*/ 2096448 w 2261950"/>
                <a:gd name="connsiteY18" fmla="*/ 1812912 h 2237156"/>
                <a:gd name="connsiteX19" fmla="*/ 1906667 w 2261950"/>
                <a:gd name="connsiteY19" fmla="*/ 1942308 h 2237156"/>
                <a:gd name="connsiteX20" fmla="*/ 1760017 w 2261950"/>
                <a:gd name="connsiteY20" fmla="*/ 2183847 h 2237156"/>
                <a:gd name="connsiteX21" fmla="*/ 1458093 w 2261950"/>
                <a:gd name="connsiteY21" fmla="*/ 2218354 h 2237156"/>
                <a:gd name="connsiteX22" fmla="*/ 1207927 w 2261950"/>
                <a:gd name="connsiteY22" fmla="*/ 2002693 h 2237156"/>
                <a:gd name="connsiteX23" fmla="*/ 1113037 w 2261950"/>
                <a:gd name="connsiteY23" fmla="*/ 1709395 h 2237156"/>
                <a:gd name="connsiteX24" fmla="*/ 1000893 w 2261950"/>
                <a:gd name="connsiteY24" fmla="*/ 2140716 h 2237156"/>
                <a:gd name="connsiteX25" fmla="*/ 586825 w 2261950"/>
                <a:gd name="connsiteY25" fmla="*/ 2226979 h 2237156"/>
                <a:gd name="connsiteX26" fmla="*/ 431550 w 2261950"/>
                <a:gd name="connsiteY26" fmla="*/ 1976814 h 2237156"/>
                <a:gd name="connsiteX27" fmla="*/ 138252 w 2261950"/>
                <a:gd name="connsiteY27" fmla="*/ 1812912 h 2237156"/>
                <a:gd name="connsiteX28" fmla="*/ 302154 w 2261950"/>
                <a:gd name="connsiteY28" fmla="*/ 1355712 h 2237156"/>
                <a:gd name="connsiteX29" fmla="*/ 103746 w 2261950"/>
                <a:gd name="connsiteY29" fmla="*/ 1321206 h 2237156"/>
                <a:gd name="connsiteX30" fmla="*/ 229 w 2261950"/>
                <a:gd name="connsiteY30" fmla="*/ 1019282 h 2237156"/>
                <a:gd name="connsiteX31" fmla="*/ 129625 w 2261950"/>
                <a:gd name="connsiteY31" fmla="*/ 786368 h 2237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261950" h="2237156">
                  <a:moveTo>
                    <a:pt x="129625" y="786368"/>
                  </a:moveTo>
                  <a:cubicBezTo>
                    <a:pt x="144002" y="710168"/>
                    <a:pt x="62051" y="622467"/>
                    <a:pt x="86493" y="562082"/>
                  </a:cubicBezTo>
                  <a:cubicBezTo>
                    <a:pt x="110934" y="501697"/>
                    <a:pt x="175633" y="447063"/>
                    <a:pt x="276274" y="424059"/>
                  </a:cubicBezTo>
                  <a:cubicBezTo>
                    <a:pt x="376916" y="401055"/>
                    <a:pt x="615580" y="441312"/>
                    <a:pt x="690342" y="424059"/>
                  </a:cubicBezTo>
                  <a:cubicBezTo>
                    <a:pt x="765104" y="406806"/>
                    <a:pt x="711908" y="363674"/>
                    <a:pt x="724848" y="320542"/>
                  </a:cubicBezTo>
                  <a:cubicBezTo>
                    <a:pt x="737788" y="277410"/>
                    <a:pt x="717659" y="212712"/>
                    <a:pt x="767980" y="165267"/>
                  </a:cubicBezTo>
                  <a:cubicBezTo>
                    <a:pt x="818301" y="117822"/>
                    <a:pt x="954886" y="57436"/>
                    <a:pt x="1026773" y="35870"/>
                  </a:cubicBezTo>
                  <a:cubicBezTo>
                    <a:pt x="1098660" y="14304"/>
                    <a:pt x="1136041" y="40183"/>
                    <a:pt x="1199301" y="35870"/>
                  </a:cubicBezTo>
                  <a:cubicBezTo>
                    <a:pt x="1262561" y="31557"/>
                    <a:pt x="1327260" y="-21639"/>
                    <a:pt x="1406335" y="9991"/>
                  </a:cubicBezTo>
                  <a:cubicBezTo>
                    <a:pt x="1485410" y="41621"/>
                    <a:pt x="1624871" y="150889"/>
                    <a:pt x="1673754" y="225651"/>
                  </a:cubicBezTo>
                  <a:cubicBezTo>
                    <a:pt x="1722637" y="300413"/>
                    <a:pt x="1665127" y="425497"/>
                    <a:pt x="1699633" y="458565"/>
                  </a:cubicBezTo>
                  <a:cubicBezTo>
                    <a:pt x="1734139" y="491633"/>
                    <a:pt x="1804588" y="393867"/>
                    <a:pt x="1880788" y="424059"/>
                  </a:cubicBezTo>
                  <a:cubicBezTo>
                    <a:pt x="1956988" y="454251"/>
                    <a:pt x="2118014" y="579334"/>
                    <a:pt x="2156833" y="639719"/>
                  </a:cubicBezTo>
                  <a:cubicBezTo>
                    <a:pt x="2195652" y="700104"/>
                    <a:pt x="2102199" y="751862"/>
                    <a:pt x="2113701" y="786368"/>
                  </a:cubicBezTo>
                  <a:cubicBezTo>
                    <a:pt x="2125203" y="820874"/>
                    <a:pt x="2204278" y="777742"/>
                    <a:pt x="2225844" y="846753"/>
                  </a:cubicBezTo>
                  <a:cubicBezTo>
                    <a:pt x="2247410" y="915764"/>
                    <a:pt x="2284791" y="1109859"/>
                    <a:pt x="2243097" y="1200436"/>
                  </a:cubicBezTo>
                  <a:cubicBezTo>
                    <a:pt x="2201403" y="1291013"/>
                    <a:pt x="2001557" y="1334145"/>
                    <a:pt x="1975678" y="1390217"/>
                  </a:cubicBezTo>
                  <a:cubicBezTo>
                    <a:pt x="1949799" y="1446289"/>
                    <a:pt x="2067694" y="1466418"/>
                    <a:pt x="2087822" y="1536867"/>
                  </a:cubicBezTo>
                  <a:cubicBezTo>
                    <a:pt x="2107950" y="1607316"/>
                    <a:pt x="2126641" y="1745339"/>
                    <a:pt x="2096448" y="1812912"/>
                  </a:cubicBezTo>
                  <a:cubicBezTo>
                    <a:pt x="2066256" y="1880486"/>
                    <a:pt x="1962739" y="1880486"/>
                    <a:pt x="1906667" y="1942308"/>
                  </a:cubicBezTo>
                  <a:cubicBezTo>
                    <a:pt x="1850595" y="2004130"/>
                    <a:pt x="1834779" y="2137839"/>
                    <a:pt x="1760017" y="2183847"/>
                  </a:cubicBezTo>
                  <a:cubicBezTo>
                    <a:pt x="1685255" y="2229855"/>
                    <a:pt x="1550108" y="2248546"/>
                    <a:pt x="1458093" y="2218354"/>
                  </a:cubicBezTo>
                  <a:cubicBezTo>
                    <a:pt x="1366078" y="2188162"/>
                    <a:pt x="1265436" y="2087520"/>
                    <a:pt x="1207927" y="2002693"/>
                  </a:cubicBezTo>
                  <a:cubicBezTo>
                    <a:pt x="1150418" y="1917866"/>
                    <a:pt x="1147543" y="1686391"/>
                    <a:pt x="1113037" y="1709395"/>
                  </a:cubicBezTo>
                  <a:cubicBezTo>
                    <a:pt x="1078531" y="1732399"/>
                    <a:pt x="1088595" y="2054452"/>
                    <a:pt x="1000893" y="2140716"/>
                  </a:cubicBezTo>
                  <a:cubicBezTo>
                    <a:pt x="913191" y="2226980"/>
                    <a:pt x="681716" y="2254296"/>
                    <a:pt x="586825" y="2226979"/>
                  </a:cubicBezTo>
                  <a:cubicBezTo>
                    <a:pt x="491935" y="2199662"/>
                    <a:pt x="506312" y="2045825"/>
                    <a:pt x="431550" y="1976814"/>
                  </a:cubicBezTo>
                  <a:cubicBezTo>
                    <a:pt x="356788" y="1907803"/>
                    <a:pt x="185697" y="1925054"/>
                    <a:pt x="138252" y="1812912"/>
                  </a:cubicBezTo>
                  <a:cubicBezTo>
                    <a:pt x="90807" y="1700770"/>
                    <a:pt x="230267" y="1411784"/>
                    <a:pt x="302154" y="1355712"/>
                  </a:cubicBezTo>
                  <a:cubicBezTo>
                    <a:pt x="374041" y="1299640"/>
                    <a:pt x="154067" y="1377278"/>
                    <a:pt x="103746" y="1321206"/>
                  </a:cubicBezTo>
                  <a:cubicBezTo>
                    <a:pt x="53425" y="1265134"/>
                    <a:pt x="-4084" y="1108422"/>
                    <a:pt x="229" y="1019282"/>
                  </a:cubicBezTo>
                  <a:cubicBezTo>
                    <a:pt x="4542" y="930142"/>
                    <a:pt x="115248" y="862568"/>
                    <a:pt x="129625" y="786368"/>
                  </a:cubicBezTo>
                  <a:close/>
                </a:path>
              </a:pathLst>
            </a:cu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 dirty="0"/>
            </a:p>
          </p:txBody>
        </p:sp>
        <p:pic>
          <p:nvPicPr>
            <p:cNvPr id="13" name="Picture 4" descr="Free Black And White Cartoon Flowers, Download Free Black And White Cartoon  Flowers png images, Free ClipArts on Clipart Library">
              <a:extLst>
                <a:ext uri="{FF2B5EF4-FFF2-40B4-BE49-F238E27FC236}">
                  <a16:creationId xmlns:a16="http://schemas.microsoft.com/office/drawing/2014/main" id="{0D27E5F2-DD5D-EA44-9F31-D23A1E6DCF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80524" y="482600"/>
              <a:ext cx="2317638" cy="224674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A5ED06D2-0C78-374F-87E3-4ABB289E20EC}"/>
              </a:ext>
            </a:extLst>
          </p:cNvPr>
          <p:cNvGrpSpPr/>
          <p:nvPr/>
        </p:nvGrpSpPr>
        <p:grpSpPr>
          <a:xfrm flipH="1">
            <a:off x="1475874" y="1933287"/>
            <a:ext cx="633767" cy="614624"/>
            <a:chOff x="1180524" y="481715"/>
            <a:chExt cx="2317638" cy="2247631"/>
          </a:xfrm>
        </p:grpSpPr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566143D-8BE5-D748-BBF5-AE42591D4B38}"/>
                </a:ext>
              </a:extLst>
            </p:cNvPr>
            <p:cNvSpPr/>
            <p:nvPr/>
          </p:nvSpPr>
          <p:spPr>
            <a:xfrm>
              <a:off x="1207470" y="481715"/>
              <a:ext cx="2261950" cy="2237156"/>
            </a:xfrm>
            <a:custGeom>
              <a:avLst/>
              <a:gdLst>
                <a:gd name="connsiteX0" fmla="*/ 129700 w 2262025"/>
                <a:gd name="connsiteY0" fmla="*/ 786368 h 2249618"/>
                <a:gd name="connsiteX1" fmla="*/ 86568 w 2262025"/>
                <a:gd name="connsiteY1" fmla="*/ 562082 h 2249618"/>
                <a:gd name="connsiteX2" fmla="*/ 276349 w 2262025"/>
                <a:gd name="connsiteY2" fmla="*/ 424059 h 2249618"/>
                <a:gd name="connsiteX3" fmla="*/ 690417 w 2262025"/>
                <a:gd name="connsiteY3" fmla="*/ 424059 h 2249618"/>
                <a:gd name="connsiteX4" fmla="*/ 724923 w 2262025"/>
                <a:gd name="connsiteY4" fmla="*/ 320542 h 2249618"/>
                <a:gd name="connsiteX5" fmla="*/ 768055 w 2262025"/>
                <a:gd name="connsiteY5" fmla="*/ 165267 h 2249618"/>
                <a:gd name="connsiteX6" fmla="*/ 1026848 w 2262025"/>
                <a:gd name="connsiteY6" fmla="*/ 35870 h 2249618"/>
                <a:gd name="connsiteX7" fmla="*/ 1199376 w 2262025"/>
                <a:gd name="connsiteY7" fmla="*/ 35870 h 2249618"/>
                <a:gd name="connsiteX8" fmla="*/ 1406410 w 2262025"/>
                <a:gd name="connsiteY8" fmla="*/ 9991 h 2249618"/>
                <a:gd name="connsiteX9" fmla="*/ 1673829 w 2262025"/>
                <a:gd name="connsiteY9" fmla="*/ 225651 h 2249618"/>
                <a:gd name="connsiteX10" fmla="*/ 1699708 w 2262025"/>
                <a:gd name="connsiteY10" fmla="*/ 458565 h 2249618"/>
                <a:gd name="connsiteX11" fmla="*/ 1880863 w 2262025"/>
                <a:gd name="connsiteY11" fmla="*/ 424059 h 2249618"/>
                <a:gd name="connsiteX12" fmla="*/ 2156908 w 2262025"/>
                <a:gd name="connsiteY12" fmla="*/ 639719 h 2249618"/>
                <a:gd name="connsiteX13" fmla="*/ 2113776 w 2262025"/>
                <a:gd name="connsiteY13" fmla="*/ 786368 h 2249618"/>
                <a:gd name="connsiteX14" fmla="*/ 2225919 w 2262025"/>
                <a:gd name="connsiteY14" fmla="*/ 846753 h 2249618"/>
                <a:gd name="connsiteX15" fmla="*/ 2243172 w 2262025"/>
                <a:gd name="connsiteY15" fmla="*/ 1200436 h 2249618"/>
                <a:gd name="connsiteX16" fmla="*/ 1975753 w 2262025"/>
                <a:gd name="connsiteY16" fmla="*/ 1390217 h 2249618"/>
                <a:gd name="connsiteX17" fmla="*/ 2087897 w 2262025"/>
                <a:gd name="connsiteY17" fmla="*/ 1536867 h 2249618"/>
                <a:gd name="connsiteX18" fmla="*/ 2096523 w 2262025"/>
                <a:gd name="connsiteY18" fmla="*/ 1812912 h 2249618"/>
                <a:gd name="connsiteX19" fmla="*/ 1906742 w 2262025"/>
                <a:gd name="connsiteY19" fmla="*/ 1942308 h 2249618"/>
                <a:gd name="connsiteX20" fmla="*/ 1777346 w 2262025"/>
                <a:gd name="connsiteY20" fmla="*/ 2209727 h 2249618"/>
                <a:gd name="connsiteX21" fmla="*/ 1501300 w 2262025"/>
                <a:gd name="connsiteY21" fmla="*/ 2226980 h 2249618"/>
                <a:gd name="connsiteX22" fmla="*/ 1208002 w 2262025"/>
                <a:gd name="connsiteY22" fmla="*/ 2002693 h 2249618"/>
                <a:gd name="connsiteX23" fmla="*/ 1113112 w 2262025"/>
                <a:gd name="connsiteY23" fmla="*/ 1709395 h 2249618"/>
                <a:gd name="connsiteX24" fmla="*/ 1000968 w 2262025"/>
                <a:gd name="connsiteY24" fmla="*/ 2140716 h 2249618"/>
                <a:gd name="connsiteX25" fmla="*/ 526515 w 2262025"/>
                <a:gd name="connsiteY25" fmla="*/ 2132089 h 2249618"/>
                <a:gd name="connsiteX26" fmla="*/ 466131 w 2262025"/>
                <a:gd name="connsiteY26" fmla="*/ 1959561 h 2249618"/>
                <a:gd name="connsiteX27" fmla="*/ 138327 w 2262025"/>
                <a:gd name="connsiteY27" fmla="*/ 1812912 h 2249618"/>
                <a:gd name="connsiteX28" fmla="*/ 302229 w 2262025"/>
                <a:gd name="connsiteY28" fmla="*/ 1355712 h 2249618"/>
                <a:gd name="connsiteX29" fmla="*/ 155580 w 2262025"/>
                <a:gd name="connsiteY29" fmla="*/ 1321206 h 2249618"/>
                <a:gd name="connsiteX30" fmla="*/ 304 w 2262025"/>
                <a:gd name="connsiteY30" fmla="*/ 1019282 h 2249618"/>
                <a:gd name="connsiteX31" fmla="*/ 129700 w 2262025"/>
                <a:gd name="connsiteY31" fmla="*/ 786368 h 2249618"/>
                <a:gd name="connsiteX0" fmla="*/ 129700 w 2262025"/>
                <a:gd name="connsiteY0" fmla="*/ 786368 h 2242639"/>
                <a:gd name="connsiteX1" fmla="*/ 86568 w 2262025"/>
                <a:gd name="connsiteY1" fmla="*/ 562082 h 2242639"/>
                <a:gd name="connsiteX2" fmla="*/ 276349 w 2262025"/>
                <a:gd name="connsiteY2" fmla="*/ 424059 h 2242639"/>
                <a:gd name="connsiteX3" fmla="*/ 690417 w 2262025"/>
                <a:gd name="connsiteY3" fmla="*/ 424059 h 2242639"/>
                <a:gd name="connsiteX4" fmla="*/ 724923 w 2262025"/>
                <a:gd name="connsiteY4" fmla="*/ 320542 h 2242639"/>
                <a:gd name="connsiteX5" fmla="*/ 768055 w 2262025"/>
                <a:gd name="connsiteY5" fmla="*/ 165267 h 2242639"/>
                <a:gd name="connsiteX6" fmla="*/ 1026848 w 2262025"/>
                <a:gd name="connsiteY6" fmla="*/ 35870 h 2242639"/>
                <a:gd name="connsiteX7" fmla="*/ 1199376 w 2262025"/>
                <a:gd name="connsiteY7" fmla="*/ 35870 h 2242639"/>
                <a:gd name="connsiteX8" fmla="*/ 1406410 w 2262025"/>
                <a:gd name="connsiteY8" fmla="*/ 9991 h 2242639"/>
                <a:gd name="connsiteX9" fmla="*/ 1673829 w 2262025"/>
                <a:gd name="connsiteY9" fmla="*/ 225651 h 2242639"/>
                <a:gd name="connsiteX10" fmla="*/ 1699708 w 2262025"/>
                <a:gd name="connsiteY10" fmla="*/ 458565 h 2242639"/>
                <a:gd name="connsiteX11" fmla="*/ 1880863 w 2262025"/>
                <a:gd name="connsiteY11" fmla="*/ 424059 h 2242639"/>
                <a:gd name="connsiteX12" fmla="*/ 2156908 w 2262025"/>
                <a:gd name="connsiteY12" fmla="*/ 639719 h 2242639"/>
                <a:gd name="connsiteX13" fmla="*/ 2113776 w 2262025"/>
                <a:gd name="connsiteY13" fmla="*/ 786368 h 2242639"/>
                <a:gd name="connsiteX14" fmla="*/ 2225919 w 2262025"/>
                <a:gd name="connsiteY14" fmla="*/ 846753 h 2242639"/>
                <a:gd name="connsiteX15" fmla="*/ 2243172 w 2262025"/>
                <a:gd name="connsiteY15" fmla="*/ 1200436 h 2242639"/>
                <a:gd name="connsiteX16" fmla="*/ 1975753 w 2262025"/>
                <a:gd name="connsiteY16" fmla="*/ 1390217 h 2242639"/>
                <a:gd name="connsiteX17" fmla="*/ 2087897 w 2262025"/>
                <a:gd name="connsiteY17" fmla="*/ 1536867 h 2242639"/>
                <a:gd name="connsiteX18" fmla="*/ 2096523 w 2262025"/>
                <a:gd name="connsiteY18" fmla="*/ 1812912 h 2242639"/>
                <a:gd name="connsiteX19" fmla="*/ 1906742 w 2262025"/>
                <a:gd name="connsiteY19" fmla="*/ 1942308 h 2242639"/>
                <a:gd name="connsiteX20" fmla="*/ 1785972 w 2262025"/>
                <a:gd name="connsiteY20" fmla="*/ 2192474 h 2242639"/>
                <a:gd name="connsiteX21" fmla="*/ 1501300 w 2262025"/>
                <a:gd name="connsiteY21" fmla="*/ 2226980 h 2242639"/>
                <a:gd name="connsiteX22" fmla="*/ 1208002 w 2262025"/>
                <a:gd name="connsiteY22" fmla="*/ 2002693 h 2242639"/>
                <a:gd name="connsiteX23" fmla="*/ 1113112 w 2262025"/>
                <a:gd name="connsiteY23" fmla="*/ 1709395 h 2242639"/>
                <a:gd name="connsiteX24" fmla="*/ 1000968 w 2262025"/>
                <a:gd name="connsiteY24" fmla="*/ 2140716 h 2242639"/>
                <a:gd name="connsiteX25" fmla="*/ 526515 w 2262025"/>
                <a:gd name="connsiteY25" fmla="*/ 2132089 h 2242639"/>
                <a:gd name="connsiteX26" fmla="*/ 466131 w 2262025"/>
                <a:gd name="connsiteY26" fmla="*/ 1959561 h 2242639"/>
                <a:gd name="connsiteX27" fmla="*/ 138327 w 2262025"/>
                <a:gd name="connsiteY27" fmla="*/ 1812912 h 2242639"/>
                <a:gd name="connsiteX28" fmla="*/ 302229 w 2262025"/>
                <a:gd name="connsiteY28" fmla="*/ 1355712 h 2242639"/>
                <a:gd name="connsiteX29" fmla="*/ 155580 w 2262025"/>
                <a:gd name="connsiteY29" fmla="*/ 1321206 h 2242639"/>
                <a:gd name="connsiteX30" fmla="*/ 304 w 2262025"/>
                <a:gd name="connsiteY30" fmla="*/ 1019282 h 2242639"/>
                <a:gd name="connsiteX31" fmla="*/ 129700 w 2262025"/>
                <a:gd name="connsiteY31" fmla="*/ 786368 h 2242639"/>
                <a:gd name="connsiteX0" fmla="*/ 129700 w 2262025"/>
                <a:gd name="connsiteY0" fmla="*/ 786368 h 2236200"/>
                <a:gd name="connsiteX1" fmla="*/ 86568 w 2262025"/>
                <a:gd name="connsiteY1" fmla="*/ 562082 h 2236200"/>
                <a:gd name="connsiteX2" fmla="*/ 276349 w 2262025"/>
                <a:gd name="connsiteY2" fmla="*/ 424059 h 2236200"/>
                <a:gd name="connsiteX3" fmla="*/ 690417 w 2262025"/>
                <a:gd name="connsiteY3" fmla="*/ 424059 h 2236200"/>
                <a:gd name="connsiteX4" fmla="*/ 724923 w 2262025"/>
                <a:gd name="connsiteY4" fmla="*/ 320542 h 2236200"/>
                <a:gd name="connsiteX5" fmla="*/ 768055 w 2262025"/>
                <a:gd name="connsiteY5" fmla="*/ 165267 h 2236200"/>
                <a:gd name="connsiteX6" fmla="*/ 1026848 w 2262025"/>
                <a:gd name="connsiteY6" fmla="*/ 35870 h 2236200"/>
                <a:gd name="connsiteX7" fmla="*/ 1199376 w 2262025"/>
                <a:gd name="connsiteY7" fmla="*/ 35870 h 2236200"/>
                <a:gd name="connsiteX8" fmla="*/ 1406410 w 2262025"/>
                <a:gd name="connsiteY8" fmla="*/ 9991 h 2236200"/>
                <a:gd name="connsiteX9" fmla="*/ 1673829 w 2262025"/>
                <a:gd name="connsiteY9" fmla="*/ 225651 h 2236200"/>
                <a:gd name="connsiteX10" fmla="*/ 1699708 w 2262025"/>
                <a:gd name="connsiteY10" fmla="*/ 458565 h 2236200"/>
                <a:gd name="connsiteX11" fmla="*/ 1880863 w 2262025"/>
                <a:gd name="connsiteY11" fmla="*/ 424059 h 2236200"/>
                <a:gd name="connsiteX12" fmla="*/ 2156908 w 2262025"/>
                <a:gd name="connsiteY12" fmla="*/ 639719 h 2236200"/>
                <a:gd name="connsiteX13" fmla="*/ 2113776 w 2262025"/>
                <a:gd name="connsiteY13" fmla="*/ 786368 h 2236200"/>
                <a:gd name="connsiteX14" fmla="*/ 2225919 w 2262025"/>
                <a:gd name="connsiteY14" fmla="*/ 846753 h 2236200"/>
                <a:gd name="connsiteX15" fmla="*/ 2243172 w 2262025"/>
                <a:gd name="connsiteY15" fmla="*/ 1200436 h 2236200"/>
                <a:gd name="connsiteX16" fmla="*/ 1975753 w 2262025"/>
                <a:gd name="connsiteY16" fmla="*/ 1390217 h 2236200"/>
                <a:gd name="connsiteX17" fmla="*/ 2087897 w 2262025"/>
                <a:gd name="connsiteY17" fmla="*/ 1536867 h 2236200"/>
                <a:gd name="connsiteX18" fmla="*/ 2096523 w 2262025"/>
                <a:gd name="connsiteY18" fmla="*/ 1812912 h 2236200"/>
                <a:gd name="connsiteX19" fmla="*/ 1906742 w 2262025"/>
                <a:gd name="connsiteY19" fmla="*/ 1942308 h 2236200"/>
                <a:gd name="connsiteX20" fmla="*/ 1785972 w 2262025"/>
                <a:gd name="connsiteY20" fmla="*/ 2192474 h 2236200"/>
                <a:gd name="connsiteX21" fmla="*/ 1458168 w 2262025"/>
                <a:gd name="connsiteY21" fmla="*/ 2218354 h 2236200"/>
                <a:gd name="connsiteX22" fmla="*/ 1208002 w 2262025"/>
                <a:gd name="connsiteY22" fmla="*/ 2002693 h 2236200"/>
                <a:gd name="connsiteX23" fmla="*/ 1113112 w 2262025"/>
                <a:gd name="connsiteY23" fmla="*/ 1709395 h 2236200"/>
                <a:gd name="connsiteX24" fmla="*/ 1000968 w 2262025"/>
                <a:gd name="connsiteY24" fmla="*/ 2140716 h 2236200"/>
                <a:gd name="connsiteX25" fmla="*/ 526515 w 2262025"/>
                <a:gd name="connsiteY25" fmla="*/ 2132089 h 2236200"/>
                <a:gd name="connsiteX26" fmla="*/ 466131 w 2262025"/>
                <a:gd name="connsiteY26" fmla="*/ 1959561 h 2236200"/>
                <a:gd name="connsiteX27" fmla="*/ 138327 w 2262025"/>
                <a:gd name="connsiteY27" fmla="*/ 1812912 h 2236200"/>
                <a:gd name="connsiteX28" fmla="*/ 302229 w 2262025"/>
                <a:gd name="connsiteY28" fmla="*/ 1355712 h 2236200"/>
                <a:gd name="connsiteX29" fmla="*/ 155580 w 2262025"/>
                <a:gd name="connsiteY29" fmla="*/ 1321206 h 2236200"/>
                <a:gd name="connsiteX30" fmla="*/ 304 w 2262025"/>
                <a:gd name="connsiteY30" fmla="*/ 1019282 h 2236200"/>
                <a:gd name="connsiteX31" fmla="*/ 129700 w 2262025"/>
                <a:gd name="connsiteY31" fmla="*/ 786368 h 2236200"/>
                <a:gd name="connsiteX0" fmla="*/ 129700 w 2262025"/>
                <a:gd name="connsiteY0" fmla="*/ 786368 h 2233050"/>
                <a:gd name="connsiteX1" fmla="*/ 86568 w 2262025"/>
                <a:gd name="connsiteY1" fmla="*/ 562082 h 2233050"/>
                <a:gd name="connsiteX2" fmla="*/ 276349 w 2262025"/>
                <a:gd name="connsiteY2" fmla="*/ 424059 h 2233050"/>
                <a:gd name="connsiteX3" fmla="*/ 690417 w 2262025"/>
                <a:gd name="connsiteY3" fmla="*/ 424059 h 2233050"/>
                <a:gd name="connsiteX4" fmla="*/ 724923 w 2262025"/>
                <a:gd name="connsiteY4" fmla="*/ 320542 h 2233050"/>
                <a:gd name="connsiteX5" fmla="*/ 768055 w 2262025"/>
                <a:gd name="connsiteY5" fmla="*/ 165267 h 2233050"/>
                <a:gd name="connsiteX6" fmla="*/ 1026848 w 2262025"/>
                <a:gd name="connsiteY6" fmla="*/ 35870 h 2233050"/>
                <a:gd name="connsiteX7" fmla="*/ 1199376 w 2262025"/>
                <a:gd name="connsiteY7" fmla="*/ 35870 h 2233050"/>
                <a:gd name="connsiteX8" fmla="*/ 1406410 w 2262025"/>
                <a:gd name="connsiteY8" fmla="*/ 9991 h 2233050"/>
                <a:gd name="connsiteX9" fmla="*/ 1673829 w 2262025"/>
                <a:gd name="connsiteY9" fmla="*/ 225651 h 2233050"/>
                <a:gd name="connsiteX10" fmla="*/ 1699708 w 2262025"/>
                <a:gd name="connsiteY10" fmla="*/ 458565 h 2233050"/>
                <a:gd name="connsiteX11" fmla="*/ 1880863 w 2262025"/>
                <a:gd name="connsiteY11" fmla="*/ 424059 h 2233050"/>
                <a:gd name="connsiteX12" fmla="*/ 2156908 w 2262025"/>
                <a:gd name="connsiteY12" fmla="*/ 639719 h 2233050"/>
                <a:gd name="connsiteX13" fmla="*/ 2113776 w 2262025"/>
                <a:gd name="connsiteY13" fmla="*/ 786368 h 2233050"/>
                <a:gd name="connsiteX14" fmla="*/ 2225919 w 2262025"/>
                <a:gd name="connsiteY14" fmla="*/ 846753 h 2233050"/>
                <a:gd name="connsiteX15" fmla="*/ 2243172 w 2262025"/>
                <a:gd name="connsiteY15" fmla="*/ 1200436 h 2233050"/>
                <a:gd name="connsiteX16" fmla="*/ 1975753 w 2262025"/>
                <a:gd name="connsiteY16" fmla="*/ 1390217 h 2233050"/>
                <a:gd name="connsiteX17" fmla="*/ 2087897 w 2262025"/>
                <a:gd name="connsiteY17" fmla="*/ 1536867 h 2233050"/>
                <a:gd name="connsiteX18" fmla="*/ 2096523 w 2262025"/>
                <a:gd name="connsiteY18" fmla="*/ 1812912 h 2233050"/>
                <a:gd name="connsiteX19" fmla="*/ 1906742 w 2262025"/>
                <a:gd name="connsiteY19" fmla="*/ 1942308 h 2233050"/>
                <a:gd name="connsiteX20" fmla="*/ 1760092 w 2262025"/>
                <a:gd name="connsiteY20" fmla="*/ 2183847 h 2233050"/>
                <a:gd name="connsiteX21" fmla="*/ 1458168 w 2262025"/>
                <a:gd name="connsiteY21" fmla="*/ 2218354 h 2233050"/>
                <a:gd name="connsiteX22" fmla="*/ 1208002 w 2262025"/>
                <a:gd name="connsiteY22" fmla="*/ 2002693 h 2233050"/>
                <a:gd name="connsiteX23" fmla="*/ 1113112 w 2262025"/>
                <a:gd name="connsiteY23" fmla="*/ 1709395 h 2233050"/>
                <a:gd name="connsiteX24" fmla="*/ 1000968 w 2262025"/>
                <a:gd name="connsiteY24" fmla="*/ 2140716 h 2233050"/>
                <a:gd name="connsiteX25" fmla="*/ 526515 w 2262025"/>
                <a:gd name="connsiteY25" fmla="*/ 2132089 h 2233050"/>
                <a:gd name="connsiteX26" fmla="*/ 466131 w 2262025"/>
                <a:gd name="connsiteY26" fmla="*/ 1959561 h 2233050"/>
                <a:gd name="connsiteX27" fmla="*/ 138327 w 2262025"/>
                <a:gd name="connsiteY27" fmla="*/ 1812912 h 2233050"/>
                <a:gd name="connsiteX28" fmla="*/ 302229 w 2262025"/>
                <a:gd name="connsiteY28" fmla="*/ 1355712 h 2233050"/>
                <a:gd name="connsiteX29" fmla="*/ 155580 w 2262025"/>
                <a:gd name="connsiteY29" fmla="*/ 1321206 h 2233050"/>
                <a:gd name="connsiteX30" fmla="*/ 304 w 2262025"/>
                <a:gd name="connsiteY30" fmla="*/ 1019282 h 2233050"/>
                <a:gd name="connsiteX31" fmla="*/ 129700 w 2262025"/>
                <a:gd name="connsiteY31" fmla="*/ 786368 h 2233050"/>
                <a:gd name="connsiteX0" fmla="*/ 129700 w 2262025"/>
                <a:gd name="connsiteY0" fmla="*/ 786368 h 2238369"/>
                <a:gd name="connsiteX1" fmla="*/ 86568 w 2262025"/>
                <a:gd name="connsiteY1" fmla="*/ 562082 h 2238369"/>
                <a:gd name="connsiteX2" fmla="*/ 276349 w 2262025"/>
                <a:gd name="connsiteY2" fmla="*/ 424059 h 2238369"/>
                <a:gd name="connsiteX3" fmla="*/ 690417 w 2262025"/>
                <a:gd name="connsiteY3" fmla="*/ 424059 h 2238369"/>
                <a:gd name="connsiteX4" fmla="*/ 724923 w 2262025"/>
                <a:gd name="connsiteY4" fmla="*/ 320542 h 2238369"/>
                <a:gd name="connsiteX5" fmla="*/ 768055 w 2262025"/>
                <a:gd name="connsiteY5" fmla="*/ 165267 h 2238369"/>
                <a:gd name="connsiteX6" fmla="*/ 1026848 w 2262025"/>
                <a:gd name="connsiteY6" fmla="*/ 35870 h 2238369"/>
                <a:gd name="connsiteX7" fmla="*/ 1199376 w 2262025"/>
                <a:gd name="connsiteY7" fmla="*/ 35870 h 2238369"/>
                <a:gd name="connsiteX8" fmla="*/ 1406410 w 2262025"/>
                <a:gd name="connsiteY8" fmla="*/ 9991 h 2238369"/>
                <a:gd name="connsiteX9" fmla="*/ 1673829 w 2262025"/>
                <a:gd name="connsiteY9" fmla="*/ 225651 h 2238369"/>
                <a:gd name="connsiteX10" fmla="*/ 1699708 w 2262025"/>
                <a:gd name="connsiteY10" fmla="*/ 458565 h 2238369"/>
                <a:gd name="connsiteX11" fmla="*/ 1880863 w 2262025"/>
                <a:gd name="connsiteY11" fmla="*/ 424059 h 2238369"/>
                <a:gd name="connsiteX12" fmla="*/ 2156908 w 2262025"/>
                <a:gd name="connsiteY12" fmla="*/ 639719 h 2238369"/>
                <a:gd name="connsiteX13" fmla="*/ 2113776 w 2262025"/>
                <a:gd name="connsiteY13" fmla="*/ 786368 h 2238369"/>
                <a:gd name="connsiteX14" fmla="*/ 2225919 w 2262025"/>
                <a:gd name="connsiteY14" fmla="*/ 846753 h 2238369"/>
                <a:gd name="connsiteX15" fmla="*/ 2243172 w 2262025"/>
                <a:gd name="connsiteY15" fmla="*/ 1200436 h 2238369"/>
                <a:gd name="connsiteX16" fmla="*/ 1975753 w 2262025"/>
                <a:gd name="connsiteY16" fmla="*/ 1390217 h 2238369"/>
                <a:gd name="connsiteX17" fmla="*/ 2087897 w 2262025"/>
                <a:gd name="connsiteY17" fmla="*/ 1536867 h 2238369"/>
                <a:gd name="connsiteX18" fmla="*/ 2096523 w 2262025"/>
                <a:gd name="connsiteY18" fmla="*/ 1812912 h 2238369"/>
                <a:gd name="connsiteX19" fmla="*/ 1906742 w 2262025"/>
                <a:gd name="connsiteY19" fmla="*/ 1942308 h 2238369"/>
                <a:gd name="connsiteX20" fmla="*/ 1760092 w 2262025"/>
                <a:gd name="connsiteY20" fmla="*/ 2183847 h 2238369"/>
                <a:gd name="connsiteX21" fmla="*/ 1458168 w 2262025"/>
                <a:gd name="connsiteY21" fmla="*/ 2218354 h 2238369"/>
                <a:gd name="connsiteX22" fmla="*/ 1208002 w 2262025"/>
                <a:gd name="connsiteY22" fmla="*/ 2002693 h 2238369"/>
                <a:gd name="connsiteX23" fmla="*/ 1113112 w 2262025"/>
                <a:gd name="connsiteY23" fmla="*/ 1709395 h 2238369"/>
                <a:gd name="connsiteX24" fmla="*/ 1000968 w 2262025"/>
                <a:gd name="connsiteY24" fmla="*/ 2140716 h 2238369"/>
                <a:gd name="connsiteX25" fmla="*/ 586900 w 2262025"/>
                <a:gd name="connsiteY25" fmla="*/ 2226979 h 2238369"/>
                <a:gd name="connsiteX26" fmla="*/ 466131 w 2262025"/>
                <a:gd name="connsiteY26" fmla="*/ 1959561 h 2238369"/>
                <a:gd name="connsiteX27" fmla="*/ 138327 w 2262025"/>
                <a:gd name="connsiteY27" fmla="*/ 1812912 h 2238369"/>
                <a:gd name="connsiteX28" fmla="*/ 302229 w 2262025"/>
                <a:gd name="connsiteY28" fmla="*/ 1355712 h 2238369"/>
                <a:gd name="connsiteX29" fmla="*/ 155580 w 2262025"/>
                <a:gd name="connsiteY29" fmla="*/ 1321206 h 2238369"/>
                <a:gd name="connsiteX30" fmla="*/ 304 w 2262025"/>
                <a:gd name="connsiteY30" fmla="*/ 1019282 h 2238369"/>
                <a:gd name="connsiteX31" fmla="*/ 129700 w 2262025"/>
                <a:gd name="connsiteY31" fmla="*/ 786368 h 2238369"/>
                <a:gd name="connsiteX0" fmla="*/ 129700 w 2262025"/>
                <a:gd name="connsiteY0" fmla="*/ 786368 h 2234757"/>
                <a:gd name="connsiteX1" fmla="*/ 86568 w 2262025"/>
                <a:gd name="connsiteY1" fmla="*/ 562082 h 2234757"/>
                <a:gd name="connsiteX2" fmla="*/ 276349 w 2262025"/>
                <a:gd name="connsiteY2" fmla="*/ 424059 h 2234757"/>
                <a:gd name="connsiteX3" fmla="*/ 690417 w 2262025"/>
                <a:gd name="connsiteY3" fmla="*/ 424059 h 2234757"/>
                <a:gd name="connsiteX4" fmla="*/ 724923 w 2262025"/>
                <a:gd name="connsiteY4" fmla="*/ 320542 h 2234757"/>
                <a:gd name="connsiteX5" fmla="*/ 768055 w 2262025"/>
                <a:gd name="connsiteY5" fmla="*/ 165267 h 2234757"/>
                <a:gd name="connsiteX6" fmla="*/ 1026848 w 2262025"/>
                <a:gd name="connsiteY6" fmla="*/ 35870 h 2234757"/>
                <a:gd name="connsiteX7" fmla="*/ 1199376 w 2262025"/>
                <a:gd name="connsiteY7" fmla="*/ 35870 h 2234757"/>
                <a:gd name="connsiteX8" fmla="*/ 1406410 w 2262025"/>
                <a:gd name="connsiteY8" fmla="*/ 9991 h 2234757"/>
                <a:gd name="connsiteX9" fmla="*/ 1673829 w 2262025"/>
                <a:gd name="connsiteY9" fmla="*/ 225651 h 2234757"/>
                <a:gd name="connsiteX10" fmla="*/ 1699708 w 2262025"/>
                <a:gd name="connsiteY10" fmla="*/ 458565 h 2234757"/>
                <a:gd name="connsiteX11" fmla="*/ 1880863 w 2262025"/>
                <a:gd name="connsiteY11" fmla="*/ 424059 h 2234757"/>
                <a:gd name="connsiteX12" fmla="*/ 2156908 w 2262025"/>
                <a:gd name="connsiteY12" fmla="*/ 639719 h 2234757"/>
                <a:gd name="connsiteX13" fmla="*/ 2113776 w 2262025"/>
                <a:gd name="connsiteY13" fmla="*/ 786368 h 2234757"/>
                <a:gd name="connsiteX14" fmla="*/ 2225919 w 2262025"/>
                <a:gd name="connsiteY14" fmla="*/ 846753 h 2234757"/>
                <a:gd name="connsiteX15" fmla="*/ 2243172 w 2262025"/>
                <a:gd name="connsiteY15" fmla="*/ 1200436 h 2234757"/>
                <a:gd name="connsiteX16" fmla="*/ 1975753 w 2262025"/>
                <a:gd name="connsiteY16" fmla="*/ 1390217 h 2234757"/>
                <a:gd name="connsiteX17" fmla="*/ 2087897 w 2262025"/>
                <a:gd name="connsiteY17" fmla="*/ 1536867 h 2234757"/>
                <a:gd name="connsiteX18" fmla="*/ 2096523 w 2262025"/>
                <a:gd name="connsiteY18" fmla="*/ 1812912 h 2234757"/>
                <a:gd name="connsiteX19" fmla="*/ 1906742 w 2262025"/>
                <a:gd name="connsiteY19" fmla="*/ 1942308 h 2234757"/>
                <a:gd name="connsiteX20" fmla="*/ 1760092 w 2262025"/>
                <a:gd name="connsiteY20" fmla="*/ 2183847 h 2234757"/>
                <a:gd name="connsiteX21" fmla="*/ 1458168 w 2262025"/>
                <a:gd name="connsiteY21" fmla="*/ 2218354 h 2234757"/>
                <a:gd name="connsiteX22" fmla="*/ 1208002 w 2262025"/>
                <a:gd name="connsiteY22" fmla="*/ 2002693 h 2234757"/>
                <a:gd name="connsiteX23" fmla="*/ 1113112 w 2262025"/>
                <a:gd name="connsiteY23" fmla="*/ 1709395 h 2234757"/>
                <a:gd name="connsiteX24" fmla="*/ 1000968 w 2262025"/>
                <a:gd name="connsiteY24" fmla="*/ 2140716 h 2234757"/>
                <a:gd name="connsiteX25" fmla="*/ 586900 w 2262025"/>
                <a:gd name="connsiteY25" fmla="*/ 2226979 h 2234757"/>
                <a:gd name="connsiteX26" fmla="*/ 466131 w 2262025"/>
                <a:gd name="connsiteY26" fmla="*/ 1959561 h 2234757"/>
                <a:gd name="connsiteX27" fmla="*/ 138327 w 2262025"/>
                <a:gd name="connsiteY27" fmla="*/ 1812912 h 2234757"/>
                <a:gd name="connsiteX28" fmla="*/ 302229 w 2262025"/>
                <a:gd name="connsiteY28" fmla="*/ 1355712 h 2234757"/>
                <a:gd name="connsiteX29" fmla="*/ 155580 w 2262025"/>
                <a:gd name="connsiteY29" fmla="*/ 1321206 h 2234757"/>
                <a:gd name="connsiteX30" fmla="*/ 304 w 2262025"/>
                <a:gd name="connsiteY30" fmla="*/ 1019282 h 2234757"/>
                <a:gd name="connsiteX31" fmla="*/ 129700 w 2262025"/>
                <a:gd name="connsiteY31" fmla="*/ 786368 h 2234757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625 w 2261950"/>
                <a:gd name="connsiteY0" fmla="*/ 786368 h 2237156"/>
                <a:gd name="connsiteX1" fmla="*/ 86493 w 2261950"/>
                <a:gd name="connsiteY1" fmla="*/ 562082 h 2237156"/>
                <a:gd name="connsiteX2" fmla="*/ 276274 w 2261950"/>
                <a:gd name="connsiteY2" fmla="*/ 424059 h 2237156"/>
                <a:gd name="connsiteX3" fmla="*/ 690342 w 2261950"/>
                <a:gd name="connsiteY3" fmla="*/ 424059 h 2237156"/>
                <a:gd name="connsiteX4" fmla="*/ 724848 w 2261950"/>
                <a:gd name="connsiteY4" fmla="*/ 320542 h 2237156"/>
                <a:gd name="connsiteX5" fmla="*/ 767980 w 2261950"/>
                <a:gd name="connsiteY5" fmla="*/ 165267 h 2237156"/>
                <a:gd name="connsiteX6" fmla="*/ 1026773 w 2261950"/>
                <a:gd name="connsiteY6" fmla="*/ 35870 h 2237156"/>
                <a:gd name="connsiteX7" fmla="*/ 1199301 w 2261950"/>
                <a:gd name="connsiteY7" fmla="*/ 35870 h 2237156"/>
                <a:gd name="connsiteX8" fmla="*/ 1406335 w 2261950"/>
                <a:gd name="connsiteY8" fmla="*/ 9991 h 2237156"/>
                <a:gd name="connsiteX9" fmla="*/ 1673754 w 2261950"/>
                <a:gd name="connsiteY9" fmla="*/ 225651 h 2237156"/>
                <a:gd name="connsiteX10" fmla="*/ 1699633 w 2261950"/>
                <a:gd name="connsiteY10" fmla="*/ 458565 h 2237156"/>
                <a:gd name="connsiteX11" fmla="*/ 1880788 w 2261950"/>
                <a:gd name="connsiteY11" fmla="*/ 424059 h 2237156"/>
                <a:gd name="connsiteX12" fmla="*/ 2156833 w 2261950"/>
                <a:gd name="connsiteY12" fmla="*/ 639719 h 2237156"/>
                <a:gd name="connsiteX13" fmla="*/ 2113701 w 2261950"/>
                <a:gd name="connsiteY13" fmla="*/ 786368 h 2237156"/>
                <a:gd name="connsiteX14" fmla="*/ 2225844 w 2261950"/>
                <a:gd name="connsiteY14" fmla="*/ 846753 h 2237156"/>
                <a:gd name="connsiteX15" fmla="*/ 2243097 w 2261950"/>
                <a:gd name="connsiteY15" fmla="*/ 1200436 h 2237156"/>
                <a:gd name="connsiteX16" fmla="*/ 1975678 w 2261950"/>
                <a:gd name="connsiteY16" fmla="*/ 1390217 h 2237156"/>
                <a:gd name="connsiteX17" fmla="*/ 2087822 w 2261950"/>
                <a:gd name="connsiteY17" fmla="*/ 1536867 h 2237156"/>
                <a:gd name="connsiteX18" fmla="*/ 2096448 w 2261950"/>
                <a:gd name="connsiteY18" fmla="*/ 1812912 h 2237156"/>
                <a:gd name="connsiteX19" fmla="*/ 1906667 w 2261950"/>
                <a:gd name="connsiteY19" fmla="*/ 1942308 h 2237156"/>
                <a:gd name="connsiteX20" fmla="*/ 1760017 w 2261950"/>
                <a:gd name="connsiteY20" fmla="*/ 2183847 h 2237156"/>
                <a:gd name="connsiteX21" fmla="*/ 1458093 w 2261950"/>
                <a:gd name="connsiteY21" fmla="*/ 2218354 h 2237156"/>
                <a:gd name="connsiteX22" fmla="*/ 1207927 w 2261950"/>
                <a:gd name="connsiteY22" fmla="*/ 2002693 h 2237156"/>
                <a:gd name="connsiteX23" fmla="*/ 1113037 w 2261950"/>
                <a:gd name="connsiteY23" fmla="*/ 1709395 h 2237156"/>
                <a:gd name="connsiteX24" fmla="*/ 1000893 w 2261950"/>
                <a:gd name="connsiteY24" fmla="*/ 2140716 h 2237156"/>
                <a:gd name="connsiteX25" fmla="*/ 586825 w 2261950"/>
                <a:gd name="connsiteY25" fmla="*/ 2226979 h 2237156"/>
                <a:gd name="connsiteX26" fmla="*/ 431550 w 2261950"/>
                <a:gd name="connsiteY26" fmla="*/ 1976814 h 2237156"/>
                <a:gd name="connsiteX27" fmla="*/ 138252 w 2261950"/>
                <a:gd name="connsiteY27" fmla="*/ 1812912 h 2237156"/>
                <a:gd name="connsiteX28" fmla="*/ 302154 w 2261950"/>
                <a:gd name="connsiteY28" fmla="*/ 1355712 h 2237156"/>
                <a:gd name="connsiteX29" fmla="*/ 103746 w 2261950"/>
                <a:gd name="connsiteY29" fmla="*/ 1321206 h 2237156"/>
                <a:gd name="connsiteX30" fmla="*/ 229 w 2261950"/>
                <a:gd name="connsiteY30" fmla="*/ 1019282 h 2237156"/>
                <a:gd name="connsiteX31" fmla="*/ 129625 w 2261950"/>
                <a:gd name="connsiteY31" fmla="*/ 786368 h 2237156"/>
                <a:gd name="connsiteX0" fmla="*/ 129625 w 2261950"/>
                <a:gd name="connsiteY0" fmla="*/ 786368 h 2237156"/>
                <a:gd name="connsiteX1" fmla="*/ 86493 w 2261950"/>
                <a:gd name="connsiteY1" fmla="*/ 562082 h 2237156"/>
                <a:gd name="connsiteX2" fmla="*/ 276274 w 2261950"/>
                <a:gd name="connsiteY2" fmla="*/ 424059 h 2237156"/>
                <a:gd name="connsiteX3" fmla="*/ 690342 w 2261950"/>
                <a:gd name="connsiteY3" fmla="*/ 424059 h 2237156"/>
                <a:gd name="connsiteX4" fmla="*/ 724848 w 2261950"/>
                <a:gd name="connsiteY4" fmla="*/ 320542 h 2237156"/>
                <a:gd name="connsiteX5" fmla="*/ 767980 w 2261950"/>
                <a:gd name="connsiteY5" fmla="*/ 165267 h 2237156"/>
                <a:gd name="connsiteX6" fmla="*/ 1026773 w 2261950"/>
                <a:gd name="connsiteY6" fmla="*/ 35870 h 2237156"/>
                <a:gd name="connsiteX7" fmla="*/ 1199301 w 2261950"/>
                <a:gd name="connsiteY7" fmla="*/ 35870 h 2237156"/>
                <a:gd name="connsiteX8" fmla="*/ 1406335 w 2261950"/>
                <a:gd name="connsiteY8" fmla="*/ 9991 h 2237156"/>
                <a:gd name="connsiteX9" fmla="*/ 1673754 w 2261950"/>
                <a:gd name="connsiteY9" fmla="*/ 225651 h 2237156"/>
                <a:gd name="connsiteX10" fmla="*/ 1699633 w 2261950"/>
                <a:gd name="connsiteY10" fmla="*/ 458565 h 2237156"/>
                <a:gd name="connsiteX11" fmla="*/ 1880788 w 2261950"/>
                <a:gd name="connsiteY11" fmla="*/ 424059 h 2237156"/>
                <a:gd name="connsiteX12" fmla="*/ 2156833 w 2261950"/>
                <a:gd name="connsiteY12" fmla="*/ 639719 h 2237156"/>
                <a:gd name="connsiteX13" fmla="*/ 2113701 w 2261950"/>
                <a:gd name="connsiteY13" fmla="*/ 786368 h 2237156"/>
                <a:gd name="connsiteX14" fmla="*/ 2225844 w 2261950"/>
                <a:gd name="connsiteY14" fmla="*/ 846753 h 2237156"/>
                <a:gd name="connsiteX15" fmla="*/ 2243097 w 2261950"/>
                <a:gd name="connsiteY15" fmla="*/ 1200436 h 2237156"/>
                <a:gd name="connsiteX16" fmla="*/ 1975678 w 2261950"/>
                <a:gd name="connsiteY16" fmla="*/ 1390217 h 2237156"/>
                <a:gd name="connsiteX17" fmla="*/ 2087822 w 2261950"/>
                <a:gd name="connsiteY17" fmla="*/ 1536867 h 2237156"/>
                <a:gd name="connsiteX18" fmla="*/ 2096448 w 2261950"/>
                <a:gd name="connsiteY18" fmla="*/ 1812912 h 2237156"/>
                <a:gd name="connsiteX19" fmla="*/ 1906667 w 2261950"/>
                <a:gd name="connsiteY19" fmla="*/ 1942308 h 2237156"/>
                <a:gd name="connsiteX20" fmla="*/ 1760017 w 2261950"/>
                <a:gd name="connsiteY20" fmla="*/ 2183847 h 2237156"/>
                <a:gd name="connsiteX21" fmla="*/ 1458093 w 2261950"/>
                <a:gd name="connsiteY21" fmla="*/ 2218354 h 2237156"/>
                <a:gd name="connsiteX22" fmla="*/ 1207927 w 2261950"/>
                <a:gd name="connsiteY22" fmla="*/ 2002693 h 2237156"/>
                <a:gd name="connsiteX23" fmla="*/ 1113037 w 2261950"/>
                <a:gd name="connsiteY23" fmla="*/ 1709395 h 2237156"/>
                <a:gd name="connsiteX24" fmla="*/ 1000893 w 2261950"/>
                <a:gd name="connsiteY24" fmla="*/ 2140716 h 2237156"/>
                <a:gd name="connsiteX25" fmla="*/ 586825 w 2261950"/>
                <a:gd name="connsiteY25" fmla="*/ 2226979 h 2237156"/>
                <a:gd name="connsiteX26" fmla="*/ 431550 w 2261950"/>
                <a:gd name="connsiteY26" fmla="*/ 1976814 h 2237156"/>
                <a:gd name="connsiteX27" fmla="*/ 138252 w 2261950"/>
                <a:gd name="connsiteY27" fmla="*/ 1812912 h 2237156"/>
                <a:gd name="connsiteX28" fmla="*/ 302154 w 2261950"/>
                <a:gd name="connsiteY28" fmla="*/ 1355712 h 2237156"/>
                <a:gd name="connsiteX29" fmla="*/ 103746 w 2261950"/>
                <a:gd name="connsiteY29" fmla="*/ 1321206 h 2237156"/>
                <a:gd name="connsiteX30" fmla="*/ 229 w 2261950"/>
                <a:gd name="connsiteY30" fmla="*/ 1019282 h 2237156"/>
                <a:gd name="connsiteX31" fmla="*/ 129625 w 2261950"/>
                <a:gd name="connsiteY31" fmla="*/ 786368 h 2237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261950" h="2237156">
                  <a:moveTo>
                    <a:pt x="129625" y="786368"/>
                  </a:moveTo>
                  <a:cubicBezTo>
                    <a:pt x="144002" y="710168"/>
                    <a:pt x="62051" y="622467"/>
                    <a:pt x="86493" y="562082"/>
                  </a:cubicBezTo>
                  <a:cubicBezTo>
                    <a:pt x="110934" y="501697"/>
                    <a:pt x="175633" y="447063"/>
                    <a:pt x="276274" y="424059"/>
                  </a:cubicBezTo>
                  <a:cubicBezTo>
                    <a:pt x="376916" y="401055"/>
                    <a:pt x="615580" y="441312"/>
                    <a:pt x="690342" y="424059"/>
                  </a:cubicBezTo>
                  <a:cubicBezTo>
                    <a:pt x="765104" y="406806"/>
                    <a:pt x="711908" y="363674"/>
                    <a:pt x="724848" y="320542"/>
                  </a:cubicBezTo>
                  <a:cubicBezTo>
                    <a:pt x="737788" y="277410"/>
                    <a:pt x="717659" y="212712"/>
                    <a:pt x="767980" y="165267"/>
                  </a:cubicBezTo>
                  <a:cubicBezTo>
                    <a:pt x="818301" y="117822"/>
                    <a:pt x="954886" y="57436"/>
                    <a:pt x="1026773" y="35870"/>
                  </a:cubicBezTo>
                  <a:cubicBezTo>
                    <a:pt x="1098660" y="14304"/>
                    <a:pt x="1136041" y="40183"/>
                    <a:pt x="1199301" y="35870"/>
                  </a:cubicBezTo>
                  <a:cubicBezTo>
                    <a:pt x="1262561" y="31557"/>
                    <a:pt x="1327260" y="-21639"/>
                    <a:pt x="1406335" y="9991"/>
                  </a:cubicBezTo>
                  <a:cubicBezTo>
                    <a:pt x="1485410" y="41621"/>
                    <a:pt x="1624871" y="150889"/>
                    <a:pt x="1673754" y="225651"/>
                  </a:cubicBezTo>
                  <a:cubicBezTo>
                    <a:pt x="1722637" y="300413"/>
                    <a:pt x="1665127" y="425497"/>
                    <a:pt x="1699633" y="458565"/>
                  </a:cubicBezTo>
                  <a:cubicBezTo>
                    <a:pt x="1734139" y="491633"/>
                    <a:pt x="1804588" y="393867"/>
                    <a:pt x="1880788" y="424059"/>
                  </a:cubicBezTo>
                  <a:cubicBezTo>
                    <a:pt x="1956988" y="454251"/>
                    <a:pt x="2118014" y="579334"/>
                    <a:pt x="2156833" y="639719"/>
                  </a:cubicBezTo>
                  <a:cubicBezTo>
                    <a:pt x="2195652" y="700104"/>
                    <a:pt x="2102199" y="751862"/>
                    <a:pt x="2113701" y="786368"/>
                  </a:cubicBezTo>
                  <a:cubicBezTo>
                    <a:pt x="2125203" y="820874"/>
                    <a:pt x="2204278" y="777742"/>
                    <a:pt x="2225844" y="846753"/>
                  </a:cubicBezTo>
                  <a:cubicBezTo>
                    <a:pt x="2247410" y="915764"/>
                    <a:pt x="2284791" y="1109859"/>
                    <a:pt x="2243097" y="1200436"/>
                  </a:cubicBezTo>
                  <a:cubicBezTo>
                    <a:pt x="2201403" y="1291013"/>
                    <a:pt x="2001557" y="1334145"/>
                    <a:pt x="1975678" y="1390217"/>
                  </a:cubicBezTo>
                  <a:cubicBezTo>
                    <a:pt x="1949799" y="1446289"/>
                    <a:pt x="2067694" y="1466418"/>
                    <a:pt x="2087822" y="1536867"/>
                  </a:cubicBezTo>
                  <a:cubicBezTo>
                    <a:pt x="2107950" y="1607316"/>
                    <a:pt x="2126641" y="1745339"/>
                    <a:pt x="2096448" y="1812912"/>
                  </a:cubicBezTo>
                  <a:cubicBezTo>
                    <a:pt x="2066256" y="1880486"/>
                    <a:pt x="1962739" y="1880486"/>
                    <a:pt x="1906667" y="1942308"/>
                  </a:cubicBezTo>
                  <a:cubicBezTo>
                    <a:pt x="1850595" y="2004130"/>
                    <a:pt x="1834779" y="2137839"/>
                    <a:pt x="1760017" y="2183847"/>
                  </a:cubicBezTo>
                  <a:cubicBezTo>
                    <a:pt x="1685255" y="2229855"/>
                    <a:pt x="1550108" y="2248546"/>
                    <a:pt x="1458093" y="2218354"/>
                  </a:cubicBezTo>
                  <a:cubicBezTo>
                    <a:pt x="1366078" y="2188162"/>
                    <a:pt x="1265436" y="2087520"/>
                    <a:pt x="1207927" y="2002693"/>
                  </a:cubicBezTo>
                  <a:cubicBezTo>
                    <a:pt x="1150418" y="1917866"/>
                    <a:pt x="1147543" y="1686391"/>
                    <a:pt x="1113037" y="1709395"/>
                  </a:cubicBezTo>
                  <a:cubicBezTo>
                    <a:pt x="1078531" y="1732399"/>
                    <a:pt x="1088595" y="2054452"/>
                    <a:pt x="1000893" y="2140716"/>
                  </a:cubicBezTo>
                  <a:cubicBezTo>
                    <a:pt x="913191" y="2226980"/>
                    <a:pt x="681716" y="2254296"/>
                    <a:pt x="586825" y="2226979"/>
                  </a:cubicBezTo>
                  <a:cubicBezTo>
                    <a:pt x="491935" y="2199662"/>
                    <a:pt x="506312" y="2045825"/>
                    <a:pt x="431550" y="1976814"/>
                  </a:cubicBezTo>
                  <a:cubicBezTo>
                    <a:pt x="356788" y="1907803"/>
                    <a:pt x="185697" y="1925054"/>
                    <a:pt x="138252" y="1812912"/>
                  </a:cubicBezTo>
                  <a:cubicBezTo>
                    <a:pt x="90807" y="1700770"/>
                    <a:pt x="230267" y="1411784"/>
                    <a:pt x="302154" y="1355712"/>
                  </a:cubicBezTo>
                  <a:cubicBezTo>
                    <a:pt x="374041" y="1299640"/>
                    <a:pt x="154067" y="1377278"/>
                    <a:pt x="103746" y="1321206"/>
                  </a:cubicBezTo>
                  <a:cubicBezTo>
                    <a:pt x="53425" y="1265134"/>
                    <a:pt x="-4084" y="1108422"/>
                    <a:pt x="229" y="1019282"/>
                  </a:cubicBezTo>
                  <a:cubicBezTo>
                    <a:pt x="4542" y="930142"/>
                    <a:pt x="115248" y="862568"/>
                    <a:pt x="129625" y="786368"/>
                  </a:cubicBezTo>
                  <a:close/>
                </a:path>
              </a:pathLst>
            </a:cu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 dirty="0"/>
            </a:p>
          </p:txBody>
        </p:sp>
        <p:pic>
          <p:nvPicPr>
            <p:cNvPr id="16" name="Picture 4" descr="Free Black And White Cartoon Flowers, Download Free Black And White Cartoon  Flowers png images, Free ClipArts on Clipart Library">
              <a:extLst>
                <a:ext uri="{FF2B5EF4-FFF2-40B4-BE49-F238E27FC236}">
                  <a16:creationId xmlns:a16="http://schemas.microsoft.com/office/drawing/2014/main" id="{F65D15AC-59AA-5246-A320-188B51728D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80524" y="482600"/>
              <a:ext cx="2317638" cy="224674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B2319BEB-FE56-8B4E-974B-C9E5820441D8}"/>
              </a:ext>
            </a:extLst>
          </p:cNvPr>
          <p:cNvGrpSpPr/>
          <p:nvPr/>
        </p:nvGrpSpPr>
        <p:grpSpPr>
          <a:xfrm flipH="1">
            <a:off x="2965353" y="1931855"/>
            <a:ext cx="633767" cy="614624"/>
            <a:chOff x="1180524" y="481715"/>
            <a:chExt cx="2317638" cy="2247631"/>
          </a:xfrm>
        </p:grpSpPr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2AF221C7-4C38-FF4C-AB0B-AD9171FEE722}"/>
                </a:ext>
              </a:extLst>
            </p:cNvPr>
            <p:cNvSpPr/>
            <p:nvPr/>
          </p:nvSpPr>
          <p:spPr>
            <a:xfrm>
              <a:off x="1207470" y="481715"/>
              <a:ext cx="2261950" cy="2237156"/>
            </a:xfrm>
            <a:custGeom>
              <a:avLst/>
              <a:gdLst>
                <a:gd name="connsiteX0" fmla="*/ 129700 w 2262025"/>
                <a:gd name="connsiteY0" fmla="*/ 786368 h 2249618"/>
                <a:gd name="connsiteX1" fmla="*/ 86568 w 2262025"/>
                <a:gd name="connsiteY1" fmla="*/ 562082 h 2249618"/>
                <a:gd name="connsiteX2" fmla="*/ 276349 w 2262025"/>
                <a:gd name="connsiteY2" fmla="*/ 424059 h 2249618"/>
                <a:gd name="connsiteX3" fmla="*/ 690417 w 2262025"/>
                <a:gd name="connsiteY3" fmla="*/ 424059 h 2249618"/>
                <a:gd name="connsiteX4" fmla="*/ 724923 w 2262025"/>
                <a:gd name="connsiteY4" fmla="*/ 320542 h 2249618"/>
                <a:gd name="connsiteX5" fmla="*/ 768055 w 2262025"/>
                <a:gd name="connsiteY5" fmla="*/ 165267 h 2249618"/>
                <a:gd name="connsiteX6" fmla="*/ 1026848 w 2262025"/>
                <a:gd name="connsiteY6" fmla="*/ 35870 h 2249618"/>
                <a:gd name="connsiteX7" fmla="*/ 1199376 w 2262025"/>
                <a:gd name="connsiteY7" fmla="*/ 35870 h 2249618"/>
                <a:gd name="connsiteX8" fmla="*/ 1406410 w 2262025"/>
                <a:gd name="connsiteY8" fmla="*/ 9991 h 2249618"/>
                <a:gd name="connsiteX9" fmla="*/ 1673829 w 2262025"/>
                <a:gd name="connsiteY9" fmla="*/ 225651 h 2249618"/>
                <a:gd name="connsiteX10" fmla="*/ 1699708 w 2262025"/>
                <a:gd name="connsiteY10" fmla="*/ 458565 h 2249618"/>
                <a:gd name="connsiteX11" fmla="*/ 1880863 w 2262025"/>
                <a:gd name="connsiteY11" fmla="*/ 424059 h 2249618"/>
                <a:gd name="connsiteX12" fmla="*/ 2156908 w 2262025"/>
                <a:gd name="connsiteY12" fmla="*/ 639719 h 2249618"/>
                <a:gd name="connsiteX13" fmla="*/ 2113776 w 2262025"/>
                <a:gd name="connsiteY13" fmla="*/ 786368 h 2249618"/>
                <a:gd name="connsiteX14" fmla="*/ 2225919 w 2262025"/>
                <a:gd name="connsiteY14" fmla="*/ 846753 h 2249618"/>
                <a:gd name="connsiteX15" fmla="*/ 2243172 w 2262025"/>
                <a:gd name="connsiteY15" fmla="*/ 1200436 h 2249618"/>
                <a:gd name="connsiteX16" fmla="*/ 1975753 w 2262025"/>
                <a:gd name="connsiteY16" fmla="*/ 1390217 h 2249618"/>
                <a:gd name="connsiteX17" fmla="*/ 2087897 w 2262025"/>
                <a:gd name="connsiteY17" fmla="*/ 1536867 h 2249618"/>
                <a:gd name="connsiteX18" fmla="*/ 2096523 w 2262025"/>
                <a:gd name="connsiteY18" fmla="*/ 1812912 h 2249618"/>
                <a:gd name="connsiteX19" fmla="*/ 1906742 w 2262025"/>
                <a:gd name="connsiteY19" fmla="*/ 1942308 h 2249618"/>
                <a:gd name="connsiteX20" fmla="*/ 1777346 w 2262025"/>
                <a:gd name="connsiteY20" fmla="*/ 2209727 h 2249618"/>
                <a:gd name="connsiteX21" fmla="*/ 1501300 w 2262025"/>
                <a:gd name="connsiteY21" fmla="*/ 2226980 h 2249618"/>
                <a:gd name="connsiteX22" fmla="*/ 1208002 w 2262025"/>
                <a:gd name="connsiteY22" fmla="*/ 2002693 h 2249618"/>
                <a:gd name="connsiteX23" fmla="*/ 1113112 w 2262025"/>
                <a:gd name="connsiteY23" fmla="*/ 1709395 h 2249618"/>
                <a:gd name="connsiteX24" fmla="*/ 1000968 w 2262025"/>
                <a:gd name="connsiteY24" fmla="*/ 2140716 h 2249618"/>
                <a:gd name="connsiteX25" fmla="*/ 526515 w 2262025"/>
                <a:gd name="connsiteY25" fmla="*/ 2132089 h 2249618"/>
                <a:gd name="connsiteX26" fmla="*/ 466131 w 2262025"/>
                <a:gd name="connsiteY26" fmla="*/ 1959561 h 2249618"/>
                <a:gd name="connsiteX27" fmla="*/ 138327 w 2262025"/>
                <a:gd name="connsiteY27" fmla="*/ 1812912 h 2249618"/>
                <a:gd name="connsiteX28" fmla="*/ 302229 w 2262025"/>
                <a:gd name="connsiteY28" fmla="*/ 1355712 h 2249618"/>
                <a:gd name="connsiteX29" fmla="*/ 155580 w 2262025"/>
                <a:gd name="connsiteY29" fmla="*/ 1321206 h 2249618"/>
                <a:gd name="connsiteX30" fmla="*/ 304 w 2262025"/>
                <a:gd name="connsiteY30" fmla="*/ 1019282 h 2249618"/>
                <a:gd name="connsiteX31" fmla="*/ 129700 w 2262025"/>
                <a:gd name="connsiteY31" fmla="*/ 786368 h 2249618"/>
                <a:gd name="connsiteX0" fmla="*/ 129700 w 2262025"/>
                <a:gd name="connsiteY0" fmla="*/ 786368 h 2242639"/>
                <a:gd name="connsiteX1" fmla="*/ 86568 w 2262025"/>
                <a:gd name="connsiteY1" fmla="*/ 562082 h 2242639"/>
                <a:gd name="connsiteX2" fmla="*/ 276349 w 2262025"/>
                <a:gd name="connsiteY2" fmla="*/ 424059 h 2242639"/>
                <a:gd name="connsiteX3" fmla="*/ 690417 w 2262025"/>
                <a:gd name="connsiteY3" fmla="*/ 424059 h 2242639"/>
                <a:gd name="connsiteX4" fmla="*/ 724923 w 2262025"/>
                <a:gd name="connsiteY4" fmla="*/ 320542 h 2242639"/>
                <a:gd name="connsiteX5" fmla="*/ 768055 w 2262025"/>
                <a:gd name="connsiteY5" fmla="*/ 165267 h 2242639"/>
                <a:gd name="connsiteX6" fmla="*/ 1026848 w 2262025"/>
                <a:gd name="connsiteY6" fmla="*/ 35870 h 2242639"/>
                <a:gd name="connsiteX7" fmla="*/ 1199376 w 2262025"/>
                <a:gd name="connsiteY7" fmla="*/ 35870 h 2242639"/>
                <a:gd name="connsiteX8" fmla="*/ 1406410 w 2262025"/>
                <a:gd name="connsiteY8" fmla="*/ 9991 h 2242639"/>
                <a:gd name="connsiteX9" fmla="*/ 1673829 w 2262025"/>
                <a:gd name="connsiteY9" fmla="*/ 225651 h 2242639"/>
                <a:gd name="connsiteX10" fmla="*/ 1699708 w 2262025"/>
                <a:gd name="connsiteY10" fmla="*/ 458565 h 2242639"/>
                <a:gd name="connsiteX11" fmla="*/ 1880863 w 2262025"/>
                <a:gd name="connsiteY11" fmla="*/ 424059 h 2242639"/>
                <a:gd name="connsiteX12" fmla="*/ 2156908 w 2262025"/>
                <a:gd name="connsiteY12" fmla="*/ 639719 h 2242639"/>
                <a:gd name="connsiteX13" fmla="*/ 2113776 w 2262025"/>
                <a:gd name="connsiteY13" fmla="*/ 786368 h 2242639"/>
                <a:gd name="connsiteX14" fmla="*/ 2225919 w 2262025"/>
                <a:gd name="connsiteY14" fmla="*/ 846753 h 2242639"/>
                <a:gd name="connsiteX15" fmla="*/ 2243172 w 2262025"/>
                <a:gd name="connsiteY15" fmla="*/ 1200436 h 2242639"/>
                <a:gd name="connsiteX16" fmla="*/ 1975753 w 2262025"/>
                <a:gd name="connsiteY16" fmla="*/ 1390217 h 2242639"/>
                <a:gd name="connsiteX17" fmla="*/ 2087897 w 2262025"/>
                <a:gd name="connsiteY17" fmla="*/ 1536867 h 2242639"/>
                <a:gd name="connsiteX18" fmla="*/ 2096523 w 2262025"/>
                <a:gd name="connsiteY18" fmla="*/ 1812912 h 2242639"/>
                <a:gd name="connsiteX19" fmla="*/ 1906742 w 2262025"/>
                <a:gd name="connsiteY19" fmla="*/ 1942308 h 2242639"/>
                <a:gd name="connsiteX20" fmla="*/ 1785972 w 2262025"/>
                <a:gd name="connsiteY20" fmla="*/ 2192474 h 2242639"/>
                <a:gd name="connsiteX21" fmla="*/ 1501300 w 2262025"/>
                <a:gd name="connsiteY21" fmla="*/ 2226980 h 2242639"/>
                <a:gd name="connsiteX22" fmla="*/ 1208002 w 2262025"/>
                <a:gd name="connsiteY22" fmla="*/ 2002693 h 2242639"/>
                <a:gd name="connsiteX23" fmla="*/ 1113112 w 2262025"/>
                <a:gd name="connsiteY23" fmla="*/ 1709395 h 2242639"/>
                <a:gd name="connsiteX24" fmla="*/ 1000968 w 2262025"/>
                <a:gd name="connsiteY24" fmla="*/ 2140716 h 2242639"/>
                <a:gd name="connsiteX25" fmla="*/ 526515 w 2262025"/>
                <a:gd name="connsiteY25" fmla="*/ 2132089 h 2242639"/>
                <a:gd name="connsiteX26" fmla="*/ 466131 w 2262025"/>
                <a:gd name="connsiteY26" fmla="*/ 1959561 h 2242639"/>
                <a:gd name="connsiteX27" fmla="*/ 138327 w 2262025"/>
                <a:gd name="connsiteY27" fmla="*/ 1812912 h 2242639"/>
                <a:gd name="connsiteX28" fmla="*/ 302229 w 2262025"/>
                <a:gd name="connsiteY28" fmla="*/ 1355712 h 2242639"/>
                <a:gd name="connsiteX29" fmla="*/ 155580 w 2262025"/>
                <a:gd name="connsiteY29" fmla="*/ 1321206 h 2242639"/>
                <a:gd name="connsiteX30" fmla="*/ 304 w 2262025"/>
                <a:gd name="connsiteY30" fmla="*/ 1019282 h 2242639"/>
                <a:gd name="connsiteX31" fmla="*/ 129700 w 2262025"/>
                <a:gd name="connsiteY31" fmla="*/ 786368 h 2242639"/>
                <a:gd name="connsiteX0" fmla="*/ 129700 w 2262025"/>
                <a:gd name="connsiteY0" fmla="*/ 786368 h 2236200"/>
                <a:gd name="connsiteX1" fmla="*/ 86568 w 2262025"/>
                <a:gd name="connsiteY1" fmla="*/ 562082 h 2236200"/>
                <a:gd name="connsiteX2" fmla="*/ 276349 w 2262025"/>
                <a:gd name="connsiteY2" fmla="*/ 424059 h 2236200"/>
                <a:gd name="connsiteX3" fmla="*/ 690417 w 2262025"/>
                <a:gd name="connsiteY3" fmla="*/ 424059 h 2236200"/>
                <a:gd name="connsiteX4" fmla="*/ 724923 w 2262025"/>
                <a:gd name="connsiteY4" fmla="*/ 320542 h 2236200"/>
                <a:gd name="connsiteX5" fmla="*/ 768055 w 2262025"/>
                <a:gd name="connsiteY5" fmla="*/ 165267 h 2236200"/>
                <a:gd name="connsiteX6" fmla="*/ 1026848 w 2262025"/>
                <a:gd name="connsiteY6" fmla="*/ 35870 h 2236200"/>
                <a:gd name="connsiteX7" fmla="*/ 1199376 w 2262025"/>
                <a:gd name="connsiteY7" fmla="*/ 35870 h 2236200"/>
                <a:gd name="connsiteX8" fmla="*/ 1406410 w 2262025"/>
                <a:gd name="connsiteY8" fmla="*/ 9991 h 2236200"/>
                <a:gd name="connsiteX9" fmla="*/ 1673829 w 2262025"/>
                <a:gd name="connsiteY9" fmla="*/ 225651 h 2236200"/>
                <a:gd name="connsiteX10" fmla="*/ 1699708 w 2262025"/>
                <a:gd name="connsiteY10" fmla="*/ 458565 h 2236200"/>
                <a:gd name="connsiteX11" fmla="*/ 1880863 w 2262025"/>
                <a:gd name="connsiteY11" fmla="*/ 424059 h 2236200"/>
                <a:gd name="connsiteX12" fmla="*/ 2156908 w 2262025"/>
                <a:gd name="connsiteY12" fmla="*/ 639719 h 2236200"/>
                <a:gd name="connsiteX13" fmla="*/ 2113776 w 2262025"/>
                <a:gd name="connsiteY13" fmla="*/ 786368 h 2236200"/>
                <a:gd name="connsiteX14" fmla="*/ 2225919 w 2262025"/>
                <a:gd name="connsiteY14" fmla="*/ 846753 h 2236200"/>
                <a:gd name="connsiteX15" fmla="*/ 2243172 w 2262025"/>
                <a:gd name="connsiteY15" fmla="*/ 1200436 h 2236200"/>
                <a:gd name="connsiteX16" fmla="*/ 1975753 w 2262025"/>
                <a:gd name="connsiteY16" fmla="*/ 1390217 h 2236200"/>
                <a:gd name="connsiteX17" fmla="*/ 2087897 w 2262025"/>
                <a:gd name="connsiteY17" fmla="*/ 1536867 h 2236200"/>
                <a:gd name="connsiteX18" fmla="*/ 2096523 w 2262025"/>
                <a:gd name="connsiteY18" fmla="*/ 1812912 h 2236200"/>
                <a:gd name="connsiteX19" fmla="*/ 1906742 w 2262025"/>
                <a:gd name="connsiteY19" fmla="*/ 1942308 h 2236200"/>
                <a:gd name="connsiteX20" fmla="*/ 1785972 w 2262025"/>
                <a:gd name="connsiteY20" fmla="*/ 2192474 h 2236200"/>
                <a:gd name="connsiteX21" fmla="*/ 1458168 w 2262025"/>
                <a:gd name="connsiteY21" fmla="*/ 2218354 h 2236200"/>
                <a:gd name="connsiteX22" fmla="*/ 1208002 w 2262025"/>
                <a:gd name="connsiteY22" fmla="*/ 2002693 h 2236200"/>
                <a:gd name="connsiteX23" fmla="*/ 1113112 w 2262025"/>
                <a:gd name="connsiteY23" fmla="*/ 1709395 h 2236200"/>
                <a:gd name="connsiteX24" fmla="*/ 1000968 w 2262025"/>
                <a:gd name="connsiteY24" fmla="*/ 2140716 h 2236200"/>
                <a:gd name="connsiteX25" fmla="*/ 526515 w 2262025"/>
                <a:gd name="connsiteY25" fmla="*/ 2132089 h 2236200"/>
                <a:gd name="connsiteX26" fmla="*/ 466131 w 2262025"/>
                <a:gd name="connsiteY26" fmla="*/ 1959561 h 2236200"/>
                <a:gd name="connsiteX27" fmla="*/ 138327 w 2262025"/>
                <a:gd name="connsiteY27" fmla="*/ 1812912 h 2236200"/>
                <a:gd name="connsiteX28" fmla="*/ 302229 w 2262025"/>
                <a:gd name="connsiteY28" fmla="*/ 1355712 h 2236200"/>
                <a:gd name="connsiteX29" fmla="*/ 155580 w 2262025"/>
                <a:gd name="connsiteY29" fmla="*/ 1321206 h 2236200"/>
                <a:gd name="connsiteX30" fmla="*/ 304 w 2262025"/>
                <a:gd name="connsiteY30" fmla="*/ 1019282 h 2236200"/>
                <a:gd name="connsiteX31" fmla="*/ 129700 w 2262025"/>
                <a:gd name="connsiteY31" fmla="*/ 786368 h 2236200"/>
                <a:gd name="connsiteX0" fmla="*/ 129700 w 2262025"/>
                <a:gd name="connsiteY0" fmla="*/ 786368 h 2233050"/>
                <a:gd name="connsiteX1" fmla="*/ 86568 w 2262025"/>
                <a:gd name="connsiteY1" fmla="*/ 562082 h 2233050"/>
                <a:gd name="connsiteX2" fmla="*/ 276349 w 2262025"/>
                <a:gd name="connsiteY2" fmla="*/ 424059 h 2233050"/>
                <a:gd name="connsiteX3" fmla="*/ 690417 w 2262025"/>
                <a:gd name="connsiteY3" fmla="*/ 424059 h 2233050"/>
                <a:gd name="connsiteX4" fmla="*/ 724923 w 2262025"/>
                <a:gd name="connsiteY4" fmla="*/ 320542 h 2233050"/>
                <a:gd name="connsiteX5" fmla="*/ 768055 w 2262025"/>
                <a:gd name="connsiteY5" fmla="*/ 165267 h 2233050"/>
                <a:gd name="connsiteX6" fmla="*/ 1026848 w 2262025"/>
                <a:gd name="connsiteY6" fmla="*/ 35870 h 2233050"/>
                <a:gd name="connsiteX7" fmla="*/ 1199376 w 2262025"/>
                <a:gd name="connsiteY7" fmla="*/ 35870 h 2233050"/>
                <a:gd name="connsiteX8" fmla="*/ 1406410 w 2262025"/>
                <a:gd name="connsiteY8" fmla="*/ 9991 h 2233050"/>
                <a:gd name="connsiteX9" fmla="*/ 1673829 w 2262025"/>
                <a:gd name="connsiteY9" fmla="*/ 225651 h 2233050"/>
                <a:gd name="connsiteX10" fmla="*/ 1699708 w 2262025"/>
                <a:gd name="connsiteY10" fmla="*/ 458565 h 2233050"/>
                <a:gd name="connsiteX11" fmla="*/ 1880863 w 2262025"/>
                <a:gd name="connsiteY11" fmla="*/ 424059 h 2233050"/>
                <a:gd name="connsiteX12" fmla="*/ 2156908 w 2262025"/>
                <a:gd name="connsiteY12" fmla="*/ 639719 h 2233050"/>
                <a:gd name="connsiteX13" fmla="*/ 2113776 w 2262025"/>
                <a:gd name="connsiteY13" fmla="*/ 786368 h 2233050"/>
                <a:gd name="connsiteX14" fmla="*/ 2225919 w 2262025"/>
                <a:gd name="connsiteY14" fmla="*/ 846753 h 2233050"/>
                <a:gd name="connsiteX15" fmla="*/ 2243172 w 2262025"/>
                <a:gd name="connsiteY15" fmla="*/ 1200436 h 2233050"/>
                <a:gd name="connsiteX16" fmla="*/ 1975753 w 2262025"/>
                <a:gd name="connsiteY16" fmla="*/ 1390217 h 2233050"/>
                <a:gd name="connsiteX17" fmla="*/ 2087897 w 2262025"/>
                <a:gd name="connsiteY17" fmla="*/ 1536867 h 2233050"/>
                <a:gd name="connsiteX18" fmla="*/ 2096523 w 2262025"/>
                <a:gd name="connsiteY18" fmla="*/ 1812912 h 2233050"/>
                <a:gd name="connsiteX19" fmla="*/ 1906742 w 2262025"/>
                <a:gd name="connsiteY19" fmla="*/ 1942308 h 2233050"/>
                <a:gd name="connsiteX20" fmla="*/ 1760092 w 2262025"/>
                <a:gd name="connsiteY20" fmla="*/ 2183847 h 2233050"/>
                <a:gd name="connsiteX21" fmla="*/ 1458168 w 2262025"/>
                <a:gd name="connsiteY21" fmla="*/ 2218354 h 2233050"/>
                <a:gd name="connsiteX22" fmla="*/ 1208002 w 2262025"/>
                <a:gd name="connsiteY22" fmla="*/ 2002693 h 2233050"/>
                <a:gd name="connsiteX23" fmla="*/ 1113112 w 2262025"/>
                <a:gd name="connsiteY23" fmla="*/ 1709395 h 2233050"/>
                <a:gd name="connsiteX24" fmla="*/ 1000968 w 2262025"/>
                <a:gd name="connsiteY24" fmla="*/ 2140716 h 2233050"/>
                <a:gd name="connsiteX25" fmla="*/ 526515 w 2262025"/>
                <a:gd name="connsiteY25" fmla="*/ 2132089 h 2233050"/>
                <a:gd name="connsiteX26" fmla="*/ 466131 w 2262025"/>
                <a:gd name="connsiteY26" fmla="*/ 1959561 h 2233050"/>
                <a:gd name="connsiteX27" fmla="*/ 138327 w 2262025"/>
                <a:gd name="connsiteY27" fmla="*/ 1812912 h 2233050"/>
                <a:gd name="connsiteX28" fmla="*/ 302229 w 2262025"/>
                <a:gd name="connsiteY28" fmla="*/ 1355712 h 2233050"/>
                <a:gd name="connsiteX29" fmla="*/ 155580 w 2262025"/>
                <a:gd name="connsiteY29" fmla="*/ 1321206 h 2233050"/>
                <a:gd name="connsiteX30" fmla="*/ 304 w 2262025"/>
                <a:gd name="connsiteY30" fmla="*/ 1019282 h 2233050"/>
                <a:gd name="connsiteX31" fmla="*/ 129700 w 2262025"/>
                <a:gd name="connsiteY31" fmla="*/ 786368 h 2233050"/>
                <a:gd name="connsiteX0" fmla="*/ 129700 w 2262025"/>
                <a:gd name="connsiteY0" fmla="*/ 786368 h 2238369"/>
                <a:gd name="connsiteX1" fmla="*/ 86568 w 2262025"/>
                <a:gd name="connsiteY1" fmla="*/ 562082 h 2238369"/>
                <a:gd name="connsiteX2" fmla="*/ 276349 w 2262025"/>
                <a:gd name="connsiteY2" fmla="*/ 424059 h 2238369"/>
                <a:gd name="connsiteX3" fmla="*/ 690417 w 2262025"/>
                <a:gd name="connsiteY3" fmla="*/ 424059 h 2238369"/>
                <a:gd name="connsiteX4" fmla="*/ 724923 w 2262025"/>
                <a:gd name="connsiteY4" fmla="*/ 320542 h 2238369"/>
                <a:gd name="connsiteX5" fmla="*/ 768055 w 2262025"/>
                <a:gd name="connsiteY5" fmla="*/ 165267 h 2238369"/>
                <a:gd name="connsiteX6" fmla="*/ 1026848 w 2262025"/>
                <a:gd name="connsiteY6" fmla="*/ 35870 h 2238369"/>
                <a:gd name="connsiteX7" fmla="*/ 1199376 w 2262025"/>
                <a:gd name="connsiteY7" fmla="*/ 35870 h 2238369"/>
                <a:gd name="connsiteX8" fmla="*/ 1406410 w 2262025"/>
                <a:gd name="connsiteY8" fmla="*/ 9991 h 2238369"/>
                <a:gd name="connsiteX9" fmla="*/ 1673829 w 2262025"/>
                <a:gd name="connsiteY9" fmla="*/ 225651 h 2238369"/>
                <a:gd name="connsiteX10" fmla="*/ 1699708 w 2262025"/>
                <a:gd name="connsiteY10" fmla="*/ 458565 h 2238369"/>
                <a:gd name="connsiteX11" fmla="*/ 1880863 w 2262025"/>
                <a:gd name="connsiteY11" fmla="*/ 424059 h 2238369"/>
                <a:gd name="connsiteX12" fmla="*/ 2156908 w 2262025"/>
                <a:gd name="connsiteY12" fmla="*/ 639719 h 2238369"/>
                <a:gd name="connsiteX13" fmla="*/ 2113776 w 2262025"/>
                <a:gd name="connsiteY13" fmla="*/ 786368 h 2238369"/>
                <a:gd name="connsiteX14" fmla="*/ 2225919 w 2262025"/>
                <a:gd name="connsiteY14" fmla="*/ 846753 h 2238369"/>
                <a:gd name="connsiteX15" fmla="*/ 2243172 w 2262025"/>
                <a:gd name="connsiteY15" fmla="*/ 1200436 h 2238369"/>
                <a:gd name="connsiteX16" fmla="*/ 1975753 w 2262025"/>
                <a:gd name="connsiteY16" fmla="*/ 1390217 h 2238369"/>
                <a:gd name="connsiteX17" fmla="*/ 2087897 w 2262025"/>
                <a:gd name="connsiteY17" fmla="*/ 1536867 h 2238369"/>
                <a:gd name="connsiteX18" fmla="*/ 2096523 w 2262025"/>
                <a:gd name="connsiteY18" fmla="*/ 1812912 h 2238369"/>
                <a:gd name="connsiteX19" fmla="*/ 1906742 w 2262025"/>
                <a:gd name="connsiteY19" fmla="*/ 1942308 h 2238369"/>
                <a:gd name="connsiteX20" fmla="*/ 1760092 w 2262025"/>
                <a:gd name="connsiteY20" fmla="*/ 2183847 h 2238369"/>
                <a:gd name="connsiteX21" fmla="*/ 1458168 w 2262025"/>
                <a:gd name="connsiteY21" fmla="*/ 2218354 h 2238369"/>
                <a:gd name="connsiteX22" fmla="*/ 1208002 w 2262025"/>
                <a:gd name="connsiteY22" fmla="*/ 2002693 h 2238369"/>
                <a:gd name="connsiteX23" fmla="*/ 1113112 w 2262025"/>
                <a:gd name="connsiteY23" fmla="*/ 1709395 h 2238369"/>
                <a:gd name="connsiteX24" fmla="*/ 1000968 w 2262025"/>
                <a:gd name="connsiteY24" fmla="*/ 2140716 h 2238369"/>
                <a:gd name="connsiteX25" fmla="*/ 586900 w 2262025"/>
                <a:gd name="connsiteY25" fmla="*/ 2226979 h 2238369"/>
                <a:gd name="connsiteX26" fmla="*/ 466131 w 2262025"/>
                <a:gd name="connsiteY26" fmla="*/ 1959561 h 2238369"/>
                <a:gd name="connsiteX27" fmla="*/ 138327 w 2262025"/>
                <a:gd name="connsiteY27" fmla="*/ 1812912 h 2238369"/>
                <a:gd name="connsiteX28" fmla="*/ 302229 w 2262025"/>
                <a:gd name="connsiteY28" fmla="*/ 1355712 h 2238369"/>
                <a:gd name="connsiteX29" fmla="*/ 155580 w 2262025"/>
                <a:gd name="connsiteY29" fmla="*/ 1321206 h 2238369"/>
                <a:gd name="connsiteX30" fmla="*/ 304 w 2262025"/>
                <a:gd name="connsiteY30" fmla="*/ 1019282 h 2238369"/>
                <a:gd name="connsiteX31" fmla="*/ 129700 w 2262025"/>
                <a:gd name="connsiteY31" fmla="*/ 786368 h 2238369"/>
                <a:gd name="connsiteX0" fmla="*/ 129700 w 2262025"/>
                <a:gd name="connsiteY0" fmla="*/ 786368 h 2234757"/>
                <a:gd name="connsiteX1" fmla="*/ 86568 w 2262025"/>
                <a:gd name="connsiteY1" fmla="*/ 562082 h 2234757"/>
                <a:gd name="connsiteX2" fmla="*/ 276349 w 2262025"/>
                <a:gd name="connsiteY2" fmla="*/ 424059 h 2234757"/>
                <a:gd name="connsiteX3" fmla="*/ 690417 w 2262025"/>
                <a:gd name="connsiteY3" fmla="*/ 424059 h 2234757"/>
                <a:gd name="connsiteX4" fmla="*/ 724923 w 2262025"/>
                <a:gd name="connsiteY4" fmla="*/ 320542 h 2234757"/>
                <a:gd name="connsiteX5" fmla="*/ 768055 w 2262025"/>
                <a:gd name="connsiteY5" fmla="*/ 165267 h 2234757"/>
                <a:gd name="connsiteX6" fmla="*/ 1026848 w 2262025"/>
                <a:gd name="connsiteY6" fmla="*/ 35870 h 2234757"/>
                <a:gd name="connsiteX7" fmla="*/ 1199376 w 2262025"/>
                <a:gd name="connsiteY7" fmla="*/ 35870 h 2234757"/>
                <a:gd name="connsiteX8" fmla="*/ 1406410 w 2262025"/>
                <a:gd name="connsiteY8" fmla="*/ 9991 h 2234757"/>
                <a:gd name="connsiteX9" fmla="*/ 1673829 w 2262025"/>
                <a:gd name="connsiteY9" fmla="*/ 225651 h 2234757"/>
                <a:gd name="connsiteX10" fmla="*/ 1699708 w 2262025"/>
                <a:gd name="connsiteY10" fmla="*/ 458565 h 2234757"/>
                <a:gd name="connsiteX11" fmla="*/ 1880863 w 2262025"/>
                <a:gd name="connsiteY11" fmla="*/ 424059 h 2234757"/>
                <a:gd name="connsiteX12" fmla="*/ 2156908 w 2262025"/>
                <a:gd name="connsiteY12" fmla="*/ 639719 h 2234757"/>
                <a:gd name="connsiteX13" fmla="*/ 2113776 w 2262025"/>
                <a:gd name="connsiteY13" fmla="*/ 786368 h 2234757"/>
                <a:gd name="connsiteX14" fmla="*/ 2225919 w 2262025"/>
                <a:gd name="connsiteY14" fmla="*/ 846753 h 2234757"/>
                <a:gd name="connsiteX15" fmla="*/ 2243172 w 2262025"/>
                <a:gd name="connsiteY15" fmla="*/ 1200436 h 2234757"/>
                <a:gd name="connsiteX16" fmla="*/ 1975753 w 2262025"/>
                <a:gd name="connsiteY16" fmla="*/ 1390217 h 2234757"/>
                <a:gd name="connsiteX17" fmla="*/ 2087897 w 2262025"/>
                <a:gd name="connsiteY17" fmla="*/ 1536867 h 2234757"/>
                <a:gd name="connsiteX18" fmla="*/ 2096523 w 2262025"/>
                <a:gd name="connsiteY18" fmla="*/ 1812912 h 2234757"/>
                <a:gd name="connsiteX19" fmla="*/ 1906742 w 2262025"/>
                <a:gd name="connsiteY19" fmla="*/ 1942308 h 2234757"/>
                <a:gd name="connsiteX20" fmla="*/ 1760092 w 2262025"/>
                <a:gd name="connsiteY20" fmla="*/ 2183847 h 2234757"/>
                <a:gd name="connsiteX21" fmla="*/ 1458168 w 2262025"/>
                <a:gd name="connsiteY21" fmla="*/ 2218354 h 2234757"/>
                <a:gd name="connsiteX22" fmla="*/ 1208002 w 2262025"/>
                <a:gd name="connsiteY22" fmla="*/ 2002693 h 2234757"/>
                <a:gd name="connsiteX23" fmla="*/ 1113112 w 2262025"/>
                <a:gd name="connsiteY23" fmla="*/ 1709395 h 2234757"/>
                <a:gd name="connsiteX24" fmla="*/ 1000968 w 2262025"/>
                <a:gd name="connsiteY24" fmla="*/ 2140716 h 2234757"/>
                <a:gd name="connsiteX25" fmla="*/ 586900 w 2262025"/>
                <a:gd name="connsiteY25" fmla="*/ 2226979 h 2234757"/>
                <a:gd name="connsiteX26" fmla="*/ 466131 w 2262025"/>
                <a:gd name="connsiteY26" fmla="*/ 1959561 h 2234757"/>
                <a:gd name="connsiteX27" fmla="*/ 138327 w 2262025"/>
                <a:gd name="connsiteY27" fmla="*/ 1812912 h 2234757"/>
                <a:gd name="connsiteX28" fmla="*/ 302229 w 2262025"/>
                <a:gd name="connsiteY28" fmla="*/ 1355712 h 2234757"/>
                <a:gd name="connsiteX29" fmla="*/ 155580 w 2262025"/>
                <a:gd name="connsiteY29" fmla="*/ 1321206 h 2234757"/>
                <a:gd name="connsiteX30" fmla="*/ 304 w 2262025"/>
                <a:gd name="connsiteY30" fmla="*/ 1019282 h 2234757"/>
                <a:gd name="connsiteX31" fmla="*/ 129700 w 2262025"/>
                <a:gd name="connsiteY31" fmla="*/ 786368 h 2234757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625 w 2261950"/>
                <a:gd name="connsiteY0" fmla="*/ 786368 h 2237156"/>
                <a:gd name="connsiteX1" fmla="*/ 86493 w 2261950"/>
                <a:gd name="connsiteY1" fmla="*/ 562082 h 2237156"/>
                <a:gd name="connsiteX2" fmla="*/ 276274 w 2261950"/>
                <a:gd name="connsiteY2" fmla="*/ 424059 h 2237156"/>
                <a:gd name="connsiteX3" fmla="*/ 690342 w 2261950"/>
                <a:gd name="connsiteY3" fmla="*/ 424059 h 2237156"/>
                <a:gd name="connsiteX4" fmla="*/ 724848 w 2261950"/>
                <a:gd name="connsiteY4" fmla="*/ 320542 h 2237156"/>
                <a:gd name="connsiteX5" fmla="*/ 767980 w 2261950"/>
                <a:gd name="connsiteY5" fmla="*/ 165267 h 2237156"/>
                <a:gd name="connsiteX6" fmla="*/ 1026773 w 2261950"/>
                <a:gd name="connsiteY6" fmla="*/ 35870 h 2237156"/>
                <a:gd name="connsiteX7" fmla="*/ 1199301 w 2261950"/>
                <a:gd name="connsiteY7" fmla="*/ 35870 h 2237156"/>
                <a:gd name="connsiteX8" fmla="*/ 1406335 w 2261950"/>
                <a:gd name="connsiteY8" fmla="*/ 9991 h 2237156"/>
                <a:gd name="connsiteX9" fmla="*/ 1673754 w 2261950"/>
                <a:gd name="connsiteY9" fmla="*/ 225651 h 2237156"/>
                <a:gd name="connsiteX10" fmla="*/ 1699633 w 2261950"/>
                <a:gd name="connsiteY10" fmla="*/ 458565 h 2237156"/>
                <a:gd name="connsiteX11" fmla="*/ 1880788 w 2261950"/>
                <a:gd name="connsiteY11" fmla="*/ 424059 h 2237156"/>
                <a:gd name="connsiteX12" fmla="*/ 2156833 w 2261950"/>
                <a:gd name="connsiteY12" fmla="*/ 639719 h 2237156"/>
                <a:gd name="connsiteX13" fmla="*/ 2113701 w 2261950"/>
                <a:gd name="connsiteY13" fmla="*/ 786368 h 2237156"/>
                <a:gd name="connsiteX14" fmla="*/ 2225844 w 2261950"/>
                <a:gd name="connsiteY14" fmla="*/ 846753 h 2237156"/>
                <a:gd name="connsiteX15" fmla="*/ 2243097 w 2261950"/>
                <a:gd name="connsiteY15" fmla="*/ 1200436 h 2237156"/>
                <a:gd name="connsiteX16" fmla="*/ 1975678 w 2261950"/>
                <a:gd name="connsiteY16" fmla="*/ 1390217 h 2237156"/>
                <a:gd name="connsiteX17" fmla="*/ 2087822 w 2261950"/>
                <a:gd name="connsiteY17" fmla="*/ 1536867 h 2237156"/>
                <a:gd name="connsiteX18" fmla="*/ 2096448 w 2261950"/>
                <a:gd name="connsiteY18" fmla="*/ 1812912 h 2237156"/>
                <a:gd name="connsiteX19" fmla="*/ 1906667 w 2261950"/>
                <a:gd name="connsiteY19" fmla="*/ 1942308 h 2237156"/>
                <a:gd name="connsiteX20" fmla="*/ 1760017 w 2261950"/>
                <a:gd name="connsiteY20" fmla="*/ 2183847 h 2237156"/>
                <a:gd name="connsiteX21" fmla="*/ 1458093 w 2261950"/>
                <a:gd name="connsiteY21" fmla="*/ 2218354 h 2237156"/>
                <a:gd name="connsiteX22" fmla="*/ 1207927 w 2261950"/>
                <a:gd name="connsiteY22" fmla="*/ 2002693 h 2237156"/>
                <a:gd name="connsiteX23" fmla="*/ 1113037 w 2261950"/>
                <a:gd name="connsiteY23" fmla="*/ 1709395 h 2237156"/>
                <a:gd name="connsiteX24" fmla="*/ 1000893 w 2261950"/>
                <a:gd name="connsiteY24" fmla="*/ 2140716 h 2237156"/>
                <a:gd name="connsiteX25" fmla="*/ 586825 w 2261950"/>
                <a:gd name="connsiteY25" fmla="*/ 2226979 h 2237156"/>
                <a:gd name="connsiteX26" fmla="*/ 431550 w 2261950"/>
                <a:gd name="connsiteY26" fmla="*/ 1976814 h 2237156"/>
                <a:gd name="connsiteX27" fmla="*/ 138252 w 2261950"/>
                <a:gd name="connsiteY27" fmla="*/ 1812912 h 2237156"/>
                <a:gd name="connsiteX28" fmla="*/ 302154 w 2261950"/>
                <a:gd name="connsiteY28" fmla="*/ 1355712 h 2237156"/>
                <a:gd name="connsiteX29" fmla="*/ 103746 w 2261950"/>
                <a:gd name="connsiteY29" fmla="*/ 1321206 h 2237156"/>
                <a:gd name="connsiteX30" fmla="*/ 229 w 2261950"/>
                <a:gd name="connsiteY30" fmla="*/ 1019282 h 2237156"/>
                <a:gd name="connsiteX31" fmla="*/ 129625 w 2261950"/>
                <a:gd name="connsiteY31" fmla="*/ 786368 h 2237156"/>
                <a:gd name="connsiteX0" fmla="*/ 129625 w 2261950"/>
                <a:gd name="connsiteY0" fmla="*/ 786368 h 2237156"/>
                <a:gd name="connsiteX1" fmla="*/ 86493 w 2261950"/>
                <a:gd name="connsiteY1" fmla="*/ 562082 h 2237156"/>
                <a:gd name="connsiteX2" fmla="*/ 276274 w 2261950"/>
                <a:gd name="connsiteY2" fmla="*/ 424059 h 2237156"/>
                <a:gd name="connsiteX3" fmla="*/ 690342 w 2261950"/>
                <a:gd name="connsiteY3" fmla="*/ 424059 h 2237156"/>
                <a:gd name="connsiteX4" fmla="*/ 724848 w 2261950"/>
                <a:gd name="connsiteY4" fmla="*/ 320542 h 2237156"/>
                <a:gd name="connsiteX5" fmla="*/ 767980 w 2261950"/>
                <a:gd name="connsiteY5" fmla="*/ 165267 h 2237156"/>
                <a:gd name="connsiteX6" fmla="*/ 1026773 w 2261950"/>
                <a:gd name="connsiteY6" fmla="*/ 35870 h 2237156"/>
                <a:gd name="connsiteX7" fmla="*/ 1199301 w 2261950"/>
                <a:gd name="connsiteY7" fmla="*/ 35870 h 2237156"/>
                <a:gd name="connsiteX8" fmla="*/ 1406335 w 2261950"/>
                <a:gd name="connsiteY8" fmla="*/ 9991 h 2237156"/>
                <a:gd name="connsiteX9" fmla="*/ 1673754 w 2261950"/>
                <a:gd name="connsiteY9" fmla="*/ 225651 h 2237156"/>
                <a:gd name="connsiteX10" fmla="*/ 1699633 w 2261950"/>
                <a:gd name="connsiteY10" fmla="*/ 458565 h 2237156"/>
                <a:gd name="connsiteX11" fmla="*/ 1880788 w 2261950"/>
                <a:gd name="connsiteY11" fmla="*/ 424059 h 2237156"/>
                <a:gd name="connsiteX12" fmla="*/ 2156833 w 2261950"/>
                <a:gd name="connsiteY12" fmla="*/ 639719 h 2237156"/>
                <a:gd name="connsiteX13" fmla="*/ 2113701 w 2261950"/>
                <a:gd name="connsiteY13" fmla="*/ 786368 h 2237156"/>
                <a:gd name="connsiteX14" fmla="*/ 2225844 w 2261950"/>
                <a:gd name="connsiteY14" fmla="*/ 846753 h 2237156"/>
                <a:gd name="connsiteX15" fmla="*/ 2243097 w 2261950"/>
                <a:gd name="connsiteY15" fmla="*/ 1200436 h 2237156"/>
                <a:gd name="connsiteX16" fmla="*/ 1975678 w 2261950"/>
                <a:gd name="connsiteY16" fmla="*/ 1390217 h 2237156"/>
                <a:gd name="connsiteX17" fmla="*/ 2087822 w 2261950"/>
                <a:gd name="connsiteY17" fmla="*/ 1536867 h 2237156"/>
                <a:gd name="connsiteX18" fmla="*/ 2096448 w 2261950"/>
                <a:gd name="connsiteY18" fmla="*/ 1812912 h 2237156"/>
                <a:gd name="connsiteX19" fmla="*/ 1906667 w 2261950"/>
                <a:gd name="connsiteY19" fmla="*/ 1942308 h 2237156"/>
                <a:gd name="connsiteX20" fmla="*/ 1760017 w 2261950"/>
                <a:gd name="connsiteY20" fmla="*/ 2183847 h 2237156"/>
                <a:gd name="connsiteX21" fmla="*/ 1458093 w 2261950"/>
                <a:gd name="connsiteY21" fmla="*/ 2218354 h 2237156"/>
                <a:gd name="connsiteX22" fmla="*/ 1207927 w 2261950"/>
                <a:gd name="connsiteY22" fmla="*/ 2002693 h 2237156"/>
                <a:gd name="connsiteX23" fmla="*/ 1113037 w 2261950"/>
                <a:gd name="connsiteY23" fmla="*/ 1709395 h 2237156"/>
                <a:gd name="connsiteX24" fmla="*/ 1000893 w 2261950"/>
                <a:gd name="connsiteY24" fmla="*/ 2140716 h 2237156"/>
                <a:gd name="connsiteX25" fmla="*/ 586825 w 2261950"/>
                <a:gd name="connsiteY25" fmla="*/ 2226979 h 2237156"/>
                <a:gd name="connsiteX26" fmla="*/ 431550 w 2261950"/>
                <a:gd name="connsiteY26" fmla="*/ 1976814 h 2237156"/>
                <a:gd name="connsiteX27" fmla="*/ 138252 w 2261950"/>
                <a:gd name="connsiteY27" fmla="*/ 1812912 h 2237156"/>
                <a:gd name="connsiteX28" fmla="*/ 302154 w 2261950"/>
                <a:gd name="connsiteY28" fmla="*/ 1355712 h 2237156"/>
                <a:gd name="connsiteX29" fmla="*/ 103746 w 2261950"/>
                <a:gd name="connsiteY29" fmla="*/ 1321206 h 2237156"/>
                <a:gd name="connsiteX30" fmla="*/ 229 w 2261950"/>
                <a:gd name="connsiteY30" fmla="*/ 1019282 h 2237156"/>
                <a:gd name="connsiteX31" fmla="*/ 129625 w 2261950"/>
                <a:gd name="connsiteY31" fmla="*/ 786368 h 2237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261950" h="2237156">
                  <a:moveTo>
                    <a:pt x="129625" y="786368"/>
                  </a:moveTo>
                  <a:cubicBezTo>
                    <a:pt x="144002" y="710168"/>
                    <a:pt x="62051" y="622467"/>
                    <a:pt x="86493" y="562082"/>
                  </a:cubicBezTo>
                  <a:cubicBezTo>
                    <a:pt x="110934" y="501697"/>
                    <a:pt x="175633" y="447063"/>
                    <a:pt x="276274" y="424059"/>
                  </a:cubicBezTo>
                  <a:cubicBezTo>
                    <a:pt x="376916" y="401055"/>
                    <a:pt x="615580" y="441312"/>
                    <a:pt x="690342" y="424059"/>
                  </a:cubicBezTo>
                  <a:cubicBezTo>
                    <a:pt x="765104" y="406806"/>
                    <a:pt x="711908" y="363674"/>
                    <a:pt x="724848" y="320542"/>
                  </a:cubicBezTo>
                  <a:cubicBezTo>
                    <a:pt x="737788" y="277410"/>
                    <a:pt x="717659" y="212712"/>
                    <a:pt x="767980" y="165267"/>
                  </a:cubicBezTo>
                  <a:cubicBezTo>
                    <a:pt x="818301" y="117822"/>
                    <a:pt x="954886" y="57436"/>
                    <a:pt x="1026773" y="35870"/>
                  </a:cubicBezTo>
                  <a:cubicBezTo>
                    <a:pt x="1098660" y="14304"/>
                    <a:pt x="1136041" y="40183"/>
                    <a:pt x="1199301" y="35870"/>
                  </a:cubicBezTo>
                  <a:cubicBezTo>
                    <a:pt x="1262561" y="31557"/>
                    <a:pt x="1327260" y="-21639"/>
                    <a:pt x="1406335" y="9991"/>
                  </a:cubicBezTo>
                  <a:cubicBezTo>
                    <a:pt x="1485410" y="41621"/>
                    <a:pt x="1624871" y="150889"/>
                    <a:pt x="1673754" y="225651"/>
                  </a:cubicBezTo>
                  <a:cubicBezTo>
                    <a:pt x="1722637" y="300413"/>
                    <a:pt x="1665127" y="425497"/>
                    <a:pt x="1699633" y="458565"/>
                  </a:cubicBezTo>
                  <a:cubicBezTo>
                    <a:pt x="1734139" y="491633"/>
                    <a:pt x="1804588" y="393867"/>
                    <a:pt x="1880788" y="424059"/>
                  </a:cubicBezTo>
                  <a:cubicBezTo>
                    <a:pt x="1956988" y="454251"/>
                    <a:pt x="2118014" y="579334"/>
                    <a:pt x="2156833" y="639719"/>
                  </a:cubicBezTo>
                  <a:cubicBezTo>
                    <a:pt x="2195652" y="700104"/>
                    <a:pt x="2102199" y="751862"/>
                    <a:pt x="2113701" y="786368"/>
                  </a:cubicBezTo>
                  <a:cubicBezTo>
                    <a:pt x="2125203" y="820874"/>
                    <a:pt x="2204278" y="777742"/>
                    <a:pt x="2225844" y="846753"/>
                  </a:cubicBezTo>
                  <a:cubicBezTo>
                    <a:pt x="2247410" y="915764"/>
                    <a:pt x="2284791" y="1109859"/>
                    <a:pt x="2243097" y="1200436"/>
                  </a:cubicBezTo>
                  <a:cubicBezTo>
                    <a:pt x="2201403" y="1291013"/>
                    <a:pt x="2001557" y="1334145"/>
                    <a:pt x="1975678" y="1390217"/>
                  </a:cubicBezTo>
                  <a:cubicBezTo>
                    <a:pt x="1949799" y="1446289"/>
                    <a:pt x="2067694" y="1466418"/>
                    <a:pt x="2087822" y="1536867"/>
                  </a:cubicBezTo>
                  <a:cubicBezTo>
                    <a:pt x="2107950" y="1607316"/>
                    <a:pt x="2126641" y="1745339"/>
                    <a:pt x="2096448" y="1812912"/>
                  </a:cubicBezTo>
                  <a:cubicBezTo>
                    <a:pt x="2066256" y="1880486"/>
                    <a:pt x="1962739" y="1880486"/>
                    <a:pt x="1906667" y="1942308"/>
                  </a:cubicBezTo>
                  <a:cubicBezTo>
                    <a:pt x="1850595" y="2004130"/>
                    <a:pt x="1834779" y="2137839"/>
                    <a:pt x="1760017" y="2183847"/>
                  </a:cubicBezTo>
                  <a:cubicBezTo>
                    <a:pt x="1685255" y="2229855"/>
                    <a:pt x="1550108" y="2248546"/>
                    <a:pt x="1458093" y="2218354"/>
                  </a:cubicBezTo>
                  <a:cubicBezTo>
                    <a:pt x="1366078" y="2188162"/>
                    <a:pt x="1265436" y="2087520"/>
                    <a:pt x="1207927" y="2002693"/>
                  </a:cubicBezTo>
                  <a:cubicBezTo>
                    <a:pt x="1150418" y="1917866"/>
                    <a:pt x="1147543" y="1686391"/>
                    <a:pt x="1113037" y="1709395"/>
                  </a:cubicBezTo>
                  <a:cubicBezTo>
                    <a:pt x="1078531" y="1732399"/>
                    <a:pt x="1088595" y="2054452"/>
                    <a:pt x="1000893" y="2140716"/>
                  </a:cubicBezTo>
                  <a:cubicBezTo>
                    <a:pt x="913191" y="2226980"/>
                    <a:pt x="681716" y="2254296"/>
                    <a:pt x="586825" y="2226979"/>
                  </a:cubicBezTo>
                  <a:cubicBezTo>
                    <a:pt x="491935" y="2199662"/>
                    <a:pt x="506312" y="2045825"/>
                    <a:pt x="431550" y="1976814"/>
                  </a:cubicBezTo>
                  <a:cubicBezTo>
                    <a:pt x="356788" y="1907803"/>
                    <a:pt x="185697" y="1925054"/>
                    <a:pt x="138252" y="1812912"/>
                  </a:cubicBezTo>
                  <a:cubicBezTo>
                    <a:pt x="90807" y="1700770"/>
                    <a:pt x="230267" y="1411784"/>
                    <a:pt x="302154" y="1355712"/>
                  </a:cubicBezTo>
                  <a:cubicBezTo>
                    <a:pt x="374041" y="1299640"/>
                    <a:pt x="154067" y="1377278"/>
                    <a:pt x="103746" y="1321206"/>
                  </a:cubicBezTo>
                  <a:cubicBezTo>
                    <a:pt x="53425" y="1265134"/>
                    <a:pt x="-4084" y="1108422"/>
                    <a:pt x="229" y="1019282"/>
                  </a:cubicBezTo>
                  <a:cubicBezTo>
                    <a:pt x="4542" y="930142"/>
                    <a:pt x="115248" y="862568"/>
                    <a:pt x="129625" y="786368"/>
                  </a:cubicBezTo>
                  <a:close/>
                </a:path>
              </a:pathLst>
            </a:cu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 dirty="0"/>
            </a:p>
          </p:txBody>
        </p:sp>
        <p:pic>
          <p:nvPicPr>
            <p:cNvPr id="19" name="Picture 4" descr="Free Black And White Cartoon Flowers, Download Free Black And White Cartoon  Flowers png images, Free ClipArts on Clipart Library">
              <a:extLst>
                <a:ext uri="{FF2B5EF4-FFF2-40B4-BE49-F238E27FC236}">
                  <a16:creationId xmlns:a16="http://schemas.microsoft.com/office/drawing/2014/main" id="{B3025F2A-1574-2F41-8150-1EDB4DA1D0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80524" y="482600"/>
              <a:ext cx="2317638" cy="224674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406DD93F-A45A-4E41-AA50-4642B90B366B}"/>
              </a:ext>
            </a:extLst>
          </p:cNvPr>
          <p:cNvGrpSpPr/>
          <p:nvPr/>
        </p:nvGrpSpPr>
        <p:grpSpPr>
          <a:xfrm flipH="1">
            <a:off x="3700692" y="1928991"/>
            <a:ext cx="633767" cy="614624"/>
            <a:chOff x="1180524" y="481715"/>
            <a:chExt cx="2317638" cy="2247631"/>
          </a:xfrm>
        </p:grpSpPr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09AF2623-C08B-2F45-939A-6A2BD971D453}"/>
                </a:ext>
              </a:extLst>
            </p:cNvPr>
            <p:cNvSpPr/>
            <p:nvPr/>
          </p:nvSpPr>
          <p:spPr>
            <a:xfrm>
              <a:off x="1207470" y="481715"/>
              <a:ext cx="2261950" cy="2237156"/>
            </a:xfrm>
            <a:custGeom>
              <a:avLst/>
              <a:gdLst>
                <a:gd name="connsiteX0" fmla="*/ 129700 w 2262025"/>
                <a:gd name="connsiteY0" fmla="*/ 786368 h 2249618"/>
                <a:gd name="connsiteX1" fmla="*/ 86568 w 2262025"/>
                <a:gd name="connsiteY1" fmla="*/ 562082 h 2249618"/>
                <a:gd name="connsiteX2" fmla="*/ 276349 w 2262025"/>
                <a:gd name="connsiteY2" fmla="*/ 424059 h 2249618"/>
                <a:gd name="connsiteX3" fmla="*/ 690417 w 2262025"/>
                <a:gd name="connsiteY3" fmla="*/ 424059 h 2249618"/>
                <a:gd name="connsiteX4" fmla="*/ 724923 w 2262025"/>
                <a:gd name="connsiteY4" fmla="*/ 320542 h 2249618"/>
                <a:gd name="connsiteX5" fmla="*/ 768055 w 2262025"/>
                <a:gd name="connsiteY5" fmla="*/ 165267 h 2249618"/>
                <a:gd name="connsiteX6" fmla="*/ 1026848 w 2262025"/>
                <a:gd name="connsiteY6" fmla="*/ 35870 h 2249618"/>
                <a:gd name="connsiteX7" fmla="*/ 1199376 w 2262025"/>
                <a:gd name="connsiteY7" fmla="*/ 35870 h 2249618"/>
                <a:gd name="connsiteX8" fmla="*/ 1406410 w 2262025"/>
                <a:gd name="connsiteY8" fmla="*/ 9991 h 2249618"/>
                <a:gd name="connsiteX9" fmla="*/ 1673829 w 2262025"/>
                <a:gd name="connsiteY9" fmla="*/ 225651 h 2249618"/>
                <a:gd name="connsiteX10" fmla="*/ 1699708 w 2262025"/>
                <a:gd name="connsiteY10" fmla="*/ 458565 h 2249618"/>
                <a:gd name="connsiteX11" fmla="*/ 1880863 w 2262025"/>
                <a:gd name="connsiteY11" fmla="*/ 424059 h 2249618"/>
                <a:gd name="connsiteX12" fmla="*/ 2156908 w 2262025"/>
                <a:gd name="connsiteY12" fmla="*/ 639719 h 2249618"/>
                <a:gd name="connsiteX13" fmla="*/ 2113776 w 2262025"/>
                <a:gd name="connsiteY13" fmla="*/ 786368 h 2249618"/>
                <a:gd name="connsiteX14" fmla="*/ 2225919 w 2262025"/>
                <a:gd name="connsiteY14" fmla="*/ 846753 h 2249618"/>
                <a:gd name="connsiteX15" fmla="*/ 2243172 w 2262025"/>
                <a:gd name="connsiteY15" fmla="*/ 1200436 h 2249618"/>
                <a:gd name="connsiteX16" fmla="*/ 1975753 w 2262025"/>
                <a:gd name="connsiteY16" fmla="*/ 1390217 h 2249618"/>
                <a:gd name="connsiteX17" fmla="*/ 2087897 w 2262025"/>
                <a:gd name="connsiteY17" fmla="*/ 1536867 h 2249618"/>
                <a:gd name="connsiteX18" fmla="*/ 2096523 w 2262025"/>
                <a:gd name="connsiteY18" fmla="*/ 1812912 h 2249618"/>
                <a:gd name="connsiteX19" fmla="*/ 1906742 w 2262025"/>
                <a:gd name="connsiteY19" fmla="*/ 1942308 h 2249618"/>
                <a:gd name="connsiteX20" fmla="*/ 1777346 w 2262025"/>
                <a:gd name="connsiteY20" fmla="*/ 2209727 h 2249618"/>
                <a:gd name="connsiteX21" fmla="*/ 1501300 w 2262025"/>
                <a:gd name="connsiteY21" fmla="*/ 2226980 h 2249618"/>
                <a:gd name="connsiteX22" fmla="*/ 1208002 w 2262025"/>
                <a:gd name="connsiteY22" fmla="*/ 2002693 h 2249618"/>
                <a:gd name="connsiteX23" fmla="*/ 1113112 w 2262025"/>
                <a:gd name="connsiteY23" fmla="*/ 1709395 h 2249618"/>
                <a:gd name="connsiteX24" fmla="*/ 1000968 w 2262025"/>
                <a:gd name="connsiteY24" fmla="*/ 2140716 h 2249618"/>
                <a:gd name="connsiteX25" fmla="*/ 526515 w 2262025"/>
                <a:gd name="connsiteY25" fmla="*/ 2132089 h 2249618"/>
                <a:gd name="connsiteX26" fmla="*/ 466131 w 2262025"/>
                <a:gd name="connsiteY26" fmla="*/ 1959561 h 2249618"/>
                <a:gd name="connsiteX27" fmla="*/ 138327 w 2262025"/>
                <a:gd name="connsiteY27" fmla="*/ 1812912 h 2249618"/>
                <a:gd name="connsiteX28" fmla="*/ 302229 w 2262025"/>
                <a:gd name="connsiteY28" fmla="*/ 1355712 h 2249618"/>
                <a:gd name="connsiteX29" fmla="*/ 155580 w 2262025"/>
                <a:gd name="connsiteY29" fmla="*/ 1321206 h 2249618"/>
                <a:gd name="connsiteX30" fmla="*/ 304 w 2262025"/>
                <a:gd name="connsiteY30" fmla="*/ 1019282 h 2249618"/>
                <a:gd name="connsiteX31" fmla="*/ 129700 w 2262025"/>
                <a:gd name="connsiteY31" fmla="*/ 786368 h 2249618"/>
                <a:gd name="connsiteX0" fmla="*/ 129700 w 2262025"/>
                <a:gd name="connsiteY0" fmla="*/ 786368 h 2242639"/>
                <a:gd name="connsiteX1" fmla="*/ 86568 w 2262025"/>
                <a:gd name="connsiteY1" fmla="*/ 562082 h 2242639"/>
                <a:gd name="connsiteX2" fmla="*/ 276349 w 2262025"/>
                <a:gd name="connsiteY2" fmla="*/ 424059 h 2242639"/>
                <a:gd name="connsiteX3" fmla="*/ 690417 w 2262025"/>
                <a:gd name="connsiteY3" fmla="*/ 424059 h 2242639"/>
                <a:gd name="connsiteX4" fmla="*/ 724923 w 2262025"/>
                <a:gd name="connsiteY4" fmla="*/ 320542 h 2242639"/>
                <a:gd name="connsiteX5" fmla="*/ 768055 w 2262025"/>
                <a:gd name="connsiteY5" fmla="*/ 165267 h 2242639"/>
                <a:gd name="connsiteX6" fmla="*/ 1026848 w 2262025"/>
                <a:gd name="connsiteY6" fmla="*/ 35870 h 2242639"/>
                <a:gd name="connsiteX7" fmla="*/ 1199376 w 2262025"/>
                <a:gd name="connsiteY7" fmla="*/ 35870 h 2242639"/>
                <a:gd name="connsiteX8" fmla="*/ 1406410 w 2262025"/>
                <a:gd name="connsiteY8" fmla="*/ 9991 h 2242639"/>
                <a:gd name="connsiteX9" fmla="*/ 1673829 w 2262025"/>
                <a:gd name="connsiteY9" fmla="*/ 225651 h 2242639"/>
                <a:gd name="connsiteX10" fmla="*/ 1699708 w 2262025"/>
                <a:gd name="connsiteY10" fmla="*/ 458565 h 2242639"/>
                <a:gd name="connsiteX11" fmla="*/ 1880863 w 2262025"/>
                <a:gd name="connsiteY11" fmla="*/ 424059 h 2242639"/>
                <a:gd name="connsiteX12" fmla="*/ 2156908 w 2262025"/>
                <a:gd name="connsiteY12" fmla="*/ 639719 h 2242639"/>
                <a:gd name="connsiteX13" fmla="*/ 2113776 w 2262025"/>
                <a:gd name="connsiteY13" fmla="*/ 786368 h 2242639"/>
                <a:gd name="connsiteX14" fmla="*/ 2225919 w 2262025"/>
                <a:gd name="connsiteY14" fmla="*/ 846753 h 2242639"/>
                <a:gd name="connsiteX15" fmla="*/ 2243172 w 2262025"/>
                <a:gd name="connsiteY15" fmla="*/ 1200436 h 2242639"/>
                <a:gd name="connsiteX16" fmla="*/ 1975753 w 2262025"/>
                <a:gd name="connsiteY16" fmla="*/ 1390217 h 2242639"/>
                <a:gd name="connsiteX17" fmla="*/ 2087897 w 2262025"/>
                <a:gd name="connsiteY17" fmla="*/ 1536867 h 2242639"/>
                <a:gd name="connsiteX18" fmla="*/ 2096523 w 2262025"/>
                <a:gd name="connsiteY18" fmla="*/ 1812912 h 2242639"/>
                <a:gd name="connsiteX19" fmla="*/ 1906742 w 2262025"/>
                <a:gd name="connsiteY19" fmla="*/ 1942308 h 2242639"/>
                <a:gd name="connsiteX20" fmla="*/ 1785972 w 2262025"/>
                <a:gd name="connsiteY20" fmla="*/ 2192474 h 2242639"/>
                <a:gd name="connsiteX21" fmla="*/ 1501300 w 2262025"/>
                <a:gd name="connsiteY21" fmla="*/ 2226980 h 2242639"/>
                <a:gd name="connsiteX22" fmla="*/ 1208002 w 2262025"/>
                <a:gd name="connsiteY22" fmla="*/ 2002693 h 2242639"/>
                <a:gd name="connsiteX23" fmla="*/ 1113112 w 2262025"/>
                <a:gd name="connsiteY23" fmla="*/ 1709395 h 2242639"/>
                <a:gd name="connsiteX24" fmla="*/ 1000968 w 2262025"/>
                <a:gd name="connsiteY24" fmla="*/ 2140716 h 2242639"/>
                <a:gd name="connsiteX25" fmla="*/ 526515 w 2262025"/>
                <a:gd name="connsiteY25" fmla="*/ 2132089 h 2242639"/>
                <a:gd name="connsiteX26" fmla="*/ 466131 w 2262025"/>
                <a:gd name="connsiteY26" fmla="*/ 1959561 h 2242639"/>
                <a:gd name="connsiteX27" fmla="*/ 138327 w 2262025"/>
                <a:gd name="connsiteY27" fmla="*/ 1812912 h 2242639"/>
                <a:gd name="connsiteX28" fmla="*/ 302229 w 2262025"/>
                <a:gd name="connsiteY28" fmla="*/ 1355712 h 2242639"/>
                <a:gd name="connsiteX29" fmla="*/ 155580 w 2262025"/>
                <a:gd name="connsiteY29" fmla="*/ 1321206 h 2242639"/>
                <a:gd name="connsiteX30" fmla="*/ 304 w 2262025"/>
                <a:gd name="connsiteY30" fmla="*/ 1019282 h 2242639"/>
                <a:gd name="connsiteX31" fmla="*/ 129700 w 2262025"/>
                <a:gd name="connsiteY31" fmla="*/ 786368 h 2242639"/>
                <a:gd name="connsiteX0" fmla="*/ 129700 w 2262025"/>
                <a:gd name="connsiteY0" fmla="*/ 786368 h 2236200"/>
                <a:gd name="connsiteX1" fmla="*/ 86568 w 2262025"/>
                <a:gd name="connsiteY1" fmla="*/ 562082 h 2236200"/>
                <a:gd name="connsiteX2" fmla="*/ 276349 w 2262025"/>
                <a:gd name="connsiteY2" fmla="*/ 424059 h 2236200"/>
                <a:gd name="connsiteX3" fmla="*/ 690417 w 2262025"/>
                <a:gd name="connsiteY3" fmla="*/ 424059 h 2236200"/>
                <a:gd name="connsiteX4" fmla="*/ 724923 w 2262025"/>
                <a:gd name="connsiteY4" fmla="*/ 320542 h 2236200"/>
                <a:gd name="connsiteX5" fmla="*/ 768055 w 2262025"/>
                <a:gd name="connsiteY5" fmla="*/ 165267 h 2236200"/>
                <a:gd name="connsiteX6" fmla="*/ 1026848 w 2262025"/>
                <a:gd name="connsiteY6" fmla="*/ 35870 h 2236200"/>
                <a:gd name="connsiteX7" fmla="*/ 1199376 w 2262025"/>
                <a:gd name="connsiteY7" fmla="*/ 35870 h 2236200"/>
                <a:gd name="connsiteX8" fmla="*/ 1406410 w 2262025"/>
                <a:gd name="connsiteY8" fmla="*/ 9991 h 2236200"/>
                <a:gd name="connsiteX9" fmla="*/ 1673829 w 2262025"/>
                <a:gd name="connsiteY9" fmla="*/ 225651 h 2236200"/>
                <a:gd name="connsiteX10" fmla="*/ 1699708 w 2262025"/>
                <a:gd name="connsiteY10" fmla="*/ 458565 h 2236200"/>
                <a:gd name="connsiteX11" fmla="*/ 1880863 w 2262025"/>
                <a:gd name="connsiteY11" fmla="*/ 424059 h 2236200"/>
                <a:gd name="connsiteX12" fmla="*/ 2156908 w 2262025"/>
                <a:gd name="connsiteY12" fmla="*/ 639719 h 2236200"/>
                <a:gd name="connsiteX13" fmla="*/ 2113776 w 2262025"/>
                <a:gd name="connsiteY13" fmla="*/ 786368 h 2236200"/>
                <a:gd name="connsiteX14" fmla="*/ 2225919 w 2262025"/>
                <a:gd name="connsiteY14" fmla="*/ 846753 h 2236200"/>
                <a:gd name="connsiteX15" fmla="*/ 2243172 w 2262025"/>
                <a:gd name="connsiteY15" fmla="*/ 1200436 h 2236200"/>
                <a:gd name="connsiteX16" fmla="*/ 1975753 w 2262025"/>
                <a:gd name="connsiteY16" fmla="*/ 1390217 h 2236200"/>
                <a:gd name="connsiteX17" fmla="*/ 2087897 w 2262025"/>
                <a:gd name="connsiteY17" fmla="*/ 1536867 h 2236200"/>
                <a:gd name="connsiteX18" fmla="*/ 2096523 w 2262025"/>
                <a:gd name="connsiteY18" fmla="*/ 1812912 h 2236200"/>
                <a:gd name="connsiteX19" fmla="*/ 1906742 w 2262025"/>
                <a:gd name="connsiteY19" fmla="*/ 1942308 h 2236200"/>
                <a:gd name="connsiteX20" fmla="*/ 1785972 w 2262025"/>
                <a:gd name="connsiteY20" fmla="*/ 2192474 h 2236200"/>
                <a:gd name="connsiteX21" fmla="*/ 1458168 w 2262025"/>
                <a:gd name="connsiteY21" fmla="*/ 2218354 h 2236200"/>
                <a:gd name="connsiteX22" fmla="*/ 1208002 w 2262025"/>
                <a:gd name="connsiteY22" fmla="*/ 2002693 h 2236200"/>
                <a:gd name="connsiteX23" fmla="*/ 1113112 w 2262025"/>
                <a:gd name="connsiteY23" fmla="*/ 1709395 h 2236200"/>
                <a:gd name="connsiteX24" fmla="*/ 1000968 w 2262025"/>
                <a:gd name="connsiteY24" fmla="*/ 2140716 h 2236200"/>
                <a:gd name="connsiteX25" fmla="*/ 526515 w 2262025"/>
                <a:gd name="connsiteY25" fmla="*/ 2132089 h 2236200"/>
                <a:gd name="connsiteX26" fmla="*/ 466131 w 2262025"/>
                <a:gd name="connsiteY26" fmla="*/ 1959561 h 2236200"/>
                <a:gd name="connsiteX27" fmla="*/ 138327 w 2262025"/>
                <a:gd name="connsiteY27" fmla="*/ 1812912 h 2236200"/>
                <a:gd name="connsiteX28" fmla="*/ 302229 w 2262025"/>
                <a:gd name="connsiteY28" fmla="*/ 1355712 h 2236200"/>
                <a:gd name="connsiteX29" fmla="*/ 155580 w 2262025"/>
                <a:gd name="connsiteY29" fmla="*/ 1321206 h 2236200"/>
                <a:gd name="connsiteX30" fmla="*/ 304 w 2262025"/>
                <a:gd name="connsiteY30" fmla="*/ 1019282 h 2236200"/>
                <a:gd name="connsiteX31" fmla="*/ 129700 w 2262025"/>
                <a:gd name="connsiteY31" fmla="*/ 786368 h 2236200"/>
                <a:gd name="connsiteX0" fmla="*/ 129700 w 2262025"/>
                <a:gd name="connsiteY0" fmla="*/ 786368 h 2233050"/>
                <a:gd name="connsiteX1" fmla="*/ 86568 w 2262025"/>
                <a:gd name="connsiteY1" fmla="*/ 562082 h 2233050"/>
                <a:gd name="connsiteX2" fmla="*/ 276349 w 2262025"/>
                <a:gd name="connsiteY2" fmla="*/ 424059 h 2233050"/>
                <a:gd name="connsiteX3" fmla="*/ 690417 w 2262025"/>
                <a:gd name="connsiteY3" fmla="*/ 424059 h 2233050"/>
                <a:gd name="connsiteX4" fmla="*/ 724923 w 2262025"/>
                <a:gd name="connsiteY4" fmla="*/ 320542 h 2233050"/>
                <a:gd name="connsiteX5" fmla="*/ 768055 w 2262025"/>
                <a:gd name="connsiteY5" fmla="*/ 165267 h 2233050"/>
                <a:gd name="connsiteX6" fmla="*/ 1026848 w 2262025"/>
                <a:gd name="connsiteY6" fmla="*/ 35870 h 2233050"/>
                <a:gd name="connsiteX7" fmla="*/ 1199376 w 2262025"/>
                <a:gd name="connsiteY7" fmla="*/ 35870 h 2233050"/>
                <a:gd name="connsiteX8" fmla="*/ 1406410 w 2262025"/>
                <a:gd name="connsiteY8" fmla="*/ 9991 h 2233050"/>
                <a:gd name="connsiteX9" fmla="*/ 1673829 w 2262025"/>
                <a:gd name="connsiteY9" fmla="*/ 225651 h 2233050"/>
                <a:gd name="connsiteX10" fmla="*/ 1699708 w 2262025"/>
                <a:gd name="connsiteY10" fmla="*/ 458565 h 2233050"/>
                <a:gd name="connsiteX11" fmla="*/ 1880863 w 2262025"/>
                <a:gd name="connsiteY11" fmla="*/ 424059 h 2233050"/>
                <a:gd name="connsiteX12" fmla="*/ 2156908 w 2262025"/>
                <a:gd name="connsiteY12" fmla="*/ 639719 h 2233050"/>
                <a:gd name="connsiteX13" fmla="*/ 2113776 w 2262025"/>
                <a:gd name="connsiteY13" fmla="*/ 786368 h 2233050"/>
                <a:gd name="connsiteX14" fmla="*/ 2225919 w 2262025"/>
                <a:gd name="connsiteY14" fmla="*/ 846753 h 2233050"/>
                <a:gd name="connsiteX15" fmla="*/ 2243172 w 2262025"/>
                <a:gd name="connsiteY15" fmla="*/ 1200436 h 2233050"/>
                <a:gd name="connsiteX16" fmla="*/ 1975753 w 2262025"/>
                <a:gd name="connsiteY16" fmla="*/ 1390217 h 2233050"/>
                <a:gd name="connsiteX17" fmla="*/ 2087897 w 2262025"/>
                <a:gd name="connsiteY17" fmla="*/ 1536867 h 2233050"/>
                <a:gd name="connsiteX18" fmla="*/ 2096523 w 2262025"/>
                <a:gd name="connsiteY18" fmla="*/ 1812912 h 2233050"/>
                <a:gd name="connsiteX19" fmla="*/ 1906742 w 2262025"/>
                <a:gd name="connsiteY19" fmla="*/ 1942308 h 2233050"/>
                <a:gd name="connsiteX20" fmla="*/ 1760092 w 2262025"/>
                <a:gd name="connsiteY20" fmla="*/ 2183847 h 2233050"/>
                <a:gd name="connsiteX21" fmla="*/ 1458168 w 2262025"/>
                <a:gd name="connsiteY21" fmla="*/ 2218354 h 2233050"/>
                <a:gd name="connsiteX22" fmla="*/ 1208002 w 2262025"/>
                <a:gd name="connsiteY22" fmla="*/ 2002693 h 2233050"/>
                <a:gd name="connsiteX23" fmla="*/ 1113112 w 2262025"/>
                <a:gd name="connsiteY23" fmla="*/ 1709395 h 2233050"/>
                <a:gd name="connsiteX24" fmla="*/ 1000968 w 2262025"/>
                <a:gd name="connsiteY24" fmla="*/ 2140716 h 2233050"/>
                <a:gd name="connsiteX25" fmla="*/ 526515 w 2262025"/>
                <a:gd name="connsiteY25" fmla="*/ 2132089 h 2233050"/>
                <a:gd name="connsiteX26" fmla="*/ 466131 w 2262025"/>
                <a:gd name="connsiteY26" fmla="*/ 1959561 h 2233050"/>
                <a:gd name="connsiteX27" fmla="*/ 138327 w 2262025"/>
                <a:gd name="connsiteY27" fmla="*/ 1812912 h 2233050"/>
                <a:gd name="connsiteX28" fmla="*/ 302229 w 2262025"/>
                <a:gd name="connsiteY28" fmla="*/ 1355712 h 2233050"/>
                <a:gd name="connsiteX29" fmla="*/ 155580 w 2262025"/>
                <a:gd name="connsiteY29" fmla="*/ 1321206 h 2233050"/>
                <a:gd name="connsiteX30" fmla="*/ 304 w 2262025"/>
                <a:gd name="connsiteY30" fmla="*/ 1019282 h 2233050"/>
                <a:gd name="connsiteX31" fmla="*/ 129700 w 2262025"/>
                <a:gd name="connsiteY31" fmla="*/ 786368 h 2233050"/>
                <a:gd name="connsiteX0" fmla="*/ 129700 w 2262025"/>
                <a:gd name="connsiteY0" fmla="*/ 786368 h 2238369"/>
                <a:gd name="connsiteX1" fmla="*/ 86568 w 2262025"/>
                <a:gd name="connsiteY1" fmla="*/ 562082 h 2238369"/>
                <a:gd name="connsiteX2" fmla="*/ 276349 w 2262025"/>
                <a:gd name="connsiteY2" fmla="*/ 424059 h 2238369"/>
                <a:gd name="connsiteX3" fmla="*/ 690417 w 2262025"/>
                <a:gd name="connsiteY3" fmla="*/ 424059 h 2238369"/>
                <a:gd name="connsiteX4" fmla="*/ 724923 w 2262025"/>
                <a:gd name="connsiteY4" fmla="*/ 320542 h 2238369"/>
                <a:gd name="connsiteX5" fmla="*/ 768055 w 2262025"/>
                <a:gd name="connsiteY5" fmla="*/ 165267 h 2238369"/>
                <a:gd name="connsiteX6" fmla="*/ 1026848 w 2262025"/>
                <a:gd name="connsiteY6" fmla="*/ 35870 h 2238369"/>
                <a:gd name="connsiteX7" fmla="*/ 1199376 w 2262025"/>
                <a:gd name="connsiteY7" fmla="*/ 35870 h 2238369"/>
                <a:gd name="connsiteX8" fmla="*/ 1406410 w 2262025"/>
                <a:gd name="connsiteY8" fmla="*/ 9991 h 2238369"/>
                <a:gd name="connsiteX9" fmla="*/ 1673829 w 2262025"/>
                <a:gd name="connsiteY9" fmla="*/ 225651 h 2238369"/>
                <a:gd name="connsiteX10" fmla="*/ 1699708 w 2262025"/>
                <a:gd name="connsiteY10" fmla="*/ 458565 h 2238369"/>
                <a:gd name="connsiteX11" fmla="*/ 1880863 w 2262025"/>
                <a:gd name="connsiteY11" fmla="*/ 424059 h 2238369"/>
                <a:gd name="connsiteX12" fmla="*/ 2156908 w 2262025"/>
                <a:gd name="connsiteY12" fmla="*/ 639719 h 2238369"/>
                <a:gd name="connsiteX13" fmla="*/ 2113776 w 2262025"/>
                <a:gd name="connsiteY13" fmla="*/ 786368 h 2238369"/>
                <a:gd name="connsiteX14" fmla="*/ 2225919 w 2262025"/>
                <a:gd name="connsiteY14" fmla="*/ 846753 h 2238369"/>
                <a:gd name="connsiteX15" fmla="*/ 2243172 w 2262025"/>
                <a:gd name="connsiteY15" fmla="*/ 1200436 h 2238369"/>
                <a:gd name="connsiteX16" fmla="*/ 1975753 w 2262025"/>
                <a:gd name="connsiteY16" fmla="*/ 1390217 h 2238369"/>
                <a:gd name="connsiteX17" fmla="*/ 2087897 w 2262025"/>
                <a:gd name="connsiteY17" fmla="*/ 1536867 h 2238369"/>
                <a:gd name="connsiteX18" fmla="*/ 2096523 w 2262025"/>
                <a:gd name="connsiteY18" fmla="*/ 1812912 h 2238369"/>
                <a:gd name="connsiteX19" fmla="*/ 1906742 w 2262025"/>
                <a:gd name="connsiteY19" fmla="*/ 1942308 h 2238369"/>
                <a:gd name="connsiteX20" fmla="*/ 1760092 w 2262025"/>
                <a:gd name="connsiteY20" fmla="*/ 2183847 h 2238369"/>
                <a:gd name="connsiteX21" fmla="*/ 1458168 w 2262025"/>
                <a:gd name="connsiteY21" fmla="*/ 2218354 h 2238369"/>
                <a:gd name="connsiteX22" fmla="*/ 1208002 w 2262025"/>
                <a:gd name="connsiteY22" fmla="*/ 2002693 h 2238369"/>
                <a:gd name="connsiteX23" fmla="*/ 1113112 w 2262025"/>
                <a:gd name="connsiteY23" fmla="*/ 1709395 h 2238369"/>
                <a:gd name="connsiteX24" fmla="*/ 1000968 w 2262025"/>
                <a:gd name="connsiteY24" fmla="*/ 2140716 h 2238369"/>
                <a:gd name="connsiteX25" fmla="*/ 586900 w 2262025"/>
                <a:gd name="connsiteY25" fmla="*/ 2226979 h 2238369"/>
                <a:gd name="connsiteX26" fmla="*/ 466131 w 2262025"/>
                <a:gd name="connsiteY26" fmla="*/ 1959561 h 2238369"/>
                <a:gd name="connsiteX27" fmla="*/ 138327 w 2262025"/>
                <a:gd name="connsiteY27" fmla="*/ 1812912 h 2238369"/>
                <a:gd name="connsiteX28" fmla="*/ 302229 w 2262025"/>
                <a:gd name="connsiteY28" fmla="*/ 1355712 h 2238369"/>
                <a:gd name="connsiteX29" fmla="*/ 155580 w 2262025"/>
                <a:gd name="connsiteY29" fmla="*/ 1321206 h 2238369"/>
                <a:gd name="connsiteX30" fmla="*/ 304 w 2262025"/>
                <a:gd name="connsiteY30" fmla="*/ 1019282 h 2238369"/>
                <a:gd name="connsiteX31" fmla="*/ 129700 w 2262025"/>
                <a:gd name="connsiteY31" fmla="*/ 786368 h 2238369"/>
                <a:gd name="connsiteX0" fmla="*/ 129700 w 2262025"/>
                <a:gd name="connsiteY0" fmla="*/ 786368 h 2234757"/>
                <a:gd name="connsiteX1" fmla="*/ 86568 w 2262025"/>
                <a:gd name="connsiteY1" fmla="*/ 562082 h 2234757"/>
                <a:gd name="connsiteX2" fmla="*/ 276349 w 2262025"/>
                <a:gd name="connsiteY2" fmla="*/ 424059 h 2234757"/>
                <a:gd name="connsiteX3" fmla="*/ 690417 w 2262025"/>
                <a:gd name="connsiteY3" fmla="*/ 424059 h 2234757"/>
                <a:gd name="connsiteX4" fmla="*/ 724923 w 2262025"/>
                <a:gd name="connsiteY4" fmla="*/ 320542 h 2234757"/>
                <a:gd name="connsiteX5" fmla="*/ 768055 w 2262025"/>
                <a:gd name="connsiteY5" fmla="*/ 165267 h 2234757"/>
                <a:gd name="connsiteX6" fmla="*/ 1026848 w 2262025"/>
                <a:gd name="connsiteY6" fmla="*/ 35870 h 2234757"/>
                <a:gd name="connsiteX7" fmla="*/ 1199376 w 2262025"/>
                <a:gd name="connsiteY7" fmla="*/ 35870 h 2234757"/>
                <a:gd name="connsiteX8" fmla="*/ 1406410 w 2262025"/>
                <a:gd name="connsiteY8" fmla="*/ 9991 h 2234757"/>
                <a:gd name="connsiteX9" fmla="*/ 1673829 w 2262025"/>
                <a:gd name="connsiteY9" fmla="*/ 225651 h 2234757"/>
                <a:gd name="connsiteX10" fmla="*/ 1699708 w 2262025"/>
                <a:gd name="connsiteY10" fmla="*/ 458565 h 2234757"/>
                <a:gd name="connsiteX11" fmla="*/ 1880863 w 2262025"/>
                <a:gd name="connsiteY11" fmla="*/ 424059 h 2234757"/>
                <a:gd name="connsiteX12" fmla="*/ 2156908 w 2262025"/>
                <a:gd name="connsiteY12" fmla="*/ 639719 h 2234757"/>
                <a:gd name="connsiteX13" fmla="*/ 2113776 w 2262025"/>
                <a:gd name="connsiteY13" fmla="*/ 786368 h 2234757"/>
                <a:gd name="connsiteX14" fmla="*/ 2225919 w 2262025"/>
                <a:gd name="connsiteY14" fmla="*/ 846753 h 2234757"/>
                <a:gd name="connsiteX15" fmla="*/ 2243172 w 2262025"/>
                <a:gd name="connsiteY15" fmla="*/ 1200436 h 2234757"/>
                <a:gd name="connsiteX16" fmla="*/ 1975753 w 2262025"/>
                <a:gd name="connsiteY16" fmla="*/ 1390217 h 2234757"/>
                <a:gd name="connsiteX17" fmla="*/ 2087897 w 2262025"/>
                <a:gd name="connsiteY17" fmla="*/ 1536867 h 2234757"/>
                <a:gd name="connsiteX18" fmla="*/ 2096523 w 2262025"/>
                <a:gd name="connsiteY18" fmla="*/ 1812912 h 2234757"/>
                <a:gd name="connsiteX19" fmla="*/ 1906742 w 2262025"/>
                <a:gd name="connsiteY19" fmla="*/ 1942308 h 2234757"/>
                <a:gd name="connsiteX20" fmla="*/ 1760092 w 2262025"/>
                <a:gd name="connsiteY20" fmla="*/ 2183847 h 2234757"/>
                <a:gd name="connsiteX21" fmla="*/ 1458168 w 2262025"/>
                <a:gd name="connsiteY21" fmla="*/ 2218354 h 2234757"/>
                <a:gd name="connsiteX22" fmla="*/ 1208002 w 2262025"/>
                <a:gd name="connsiteY22" fmla="*/ 2002693 h 2234757"/>
                <a:gd name="connsiteX23" fmla="*/ 1113112 w 2262025"/>
                <a:gd name="connsiteY23" fmla="*/ 1709395 h 2234757"/>
                <a:gd name="connsiteX24" fmla="*/ 1000968 w 2262025"/>
                <a:gd name="connsiteY24" fmla="*/ 2140716 h 2234757"/>
                <a:gd name="connsiteX25" fmla="*/ 586900 w 2262025"/>
                <a:gd name="connsiteY25" fmla="*/ 2226979 h 2234757"/>
                <a:gd name="connsiteX26" fmla="*/ 466131 w 2262025"/>
                <a:gd name="connsiteY26" fmla="*/ 1959561 h 2234757"/>
                <a:gd name="connsiteX27" fmla="*/ 138327 w 2262025"/>
                <a:gd name="connsiteY27" fmla="*/ 1812912 h 2234757"/>
                <a:gd name="connsiteX28" fmla="*/ 302229 w 2262025"/>
                <a:gd name="connsiteY28" fmla="*/ 1355712 h 2234757"/>
                <a:gd name="connsiteX29" fmla="*/ 155580 w 2262025"/>
                <a:gd name="connsiteY29" fmla="*/ 1321206 h 2234757"/>
                <a:gd name="connsiteX30" fmla="*/ 304 w 2262025"/>
                <a:gd name="connsiteY30" fmla="*/ 1019282 h 2234757"/>
                <a:gd name="connsiteX31" fmla="*/ 129700 w 2262025"/>
                <a:gd name="connsiteY31" fmla="*/ 786368 h 2234757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625 w 2261950"/>
                <a:gd name="connsiteY0" fmla="*/ 786368 h 2237156"/>
                <a:gd name="connsiteX1" fmla="*/ 86493 w 2261950"/>
                <a:gd name="connsiteY1" fmla="*/ 562082 h 2237156"/>
                <a:gd name="connsiteX2" fmla="*/ 276274 w 2261950"/>
                <a:gd name="connsiteY2" fmla="*/ 424059 h 2237156"/>
                <a:gd name="connsiteX3" fmla="*/ 690342 w 2261950"/>
                <a:gd name="connsiteY3" fmla="*/ 424059 h 2237156"/>
                <a:gd name="connsiteX4" fmla="*/ 724848 w 2261950"/>
                <a:gd name="connsiteY4" fmla="*/ 320542 h 2237156"/>
                <a:gd name="connsiteX5" fmla="*/ 767980 w 2261950"/>
                <a:gd name="connsiteY5" fmla="*/ 165267 h 2237156"/>
                <a:gd name="connsiteX6" fmla="*/ 1026773 w 2261950"/>
                <a:gd name="connsiteY6" fmla="*/ 35870 h 2237156"/>
                <a:gd name="connsiteX7" fmla="*/ 1199301 w 2261950"/>
                <a:gd name="connsiteY7" fmla="*/ 35870 h 2237156"/>
                <a:gd name="connsiteX8" fmla="*/ 1406335 w 2261950"/>
                <a:gd name="connsiteY8" fmla="*/ 9991 h 2237156"/>
                <a:gd name="connsiteX9" fmla="*/ 1673754 w 2261950"/>
                <a:gd name="connsiteY9" fmla="*/ 225651 h 2237156"/>
                <a:gd name="connsiteX10" fmla="*/ 1699633 w 2261950"/>
                <a:gd name="connsiteY10" fmla="*/ 458565 h 2237156"/>
                <a:gd name="connsiteX11" fmla="*/ 1880788 w 2261950"/>
                <a:gd name="connsiteY11" fmla="*/ 424059 h 2237156"/>
                <a:gd name="connsiteX12" fmla="*/ 2156833 w 2261950"/>
                <a:gd name="connsiteY12" fmla="*/ 639719 h 2237156"/>
                <a:gd name="connsiteX13" fmla="*/ 2113701 w 2261950"/>
                <a:gd name="connsiteY13" fmla="*/ 786368 h 2237156"/>
                <a:gd name="connsiteX14" fmla="*/ 2225844 w 2261950"/>
                <a:gd name="connsiteY14" fmla="*/ 846753 h 2237156"/>
                <a:gd name="connsiteX15" fmla="*/ 2243097 w 2261950"/>
                <a:gd name="connsiteY15" fmla="*/ 1200436 h 2237156"/>
                <a:gd name="connsiteX16" fmla="*/ 1975678 w 2261950"/>
                <a:gd name="connsiteY16" fmla="*/ 1390217 h 2237156"/>
                <a:gd name="connsiteX17" fmla="*/ 2087822 w 2261950"/>
                <a:gd name="connsiteY17" fmla="*/ 1536867 h 2237156"/>
                <a:gd name="connsiteX18" fmla="*/ 2096448 w 2261950"/>
                <a:gd name="connsiteY18" fmla="*/ 1812912 h 2237156"/>
                <a:gd name="connsiteX19" fmla="*/ 1906667 w 2261950"/>
                <a:gd name="connsiteY19" fmla="*/ 1942308 h 2237156"/>
                <a:gd name="connsiteX20" fmla="*/ 1760017 w 2261950"/>
                <a:gd name="connsiteY20" fmla="*/ 2183847 h 2237156"/>
                <a:gd name="connsiteX21" fmla="*/ 1458093 w 2261950"/>
                <a:gd name="connsiteY21" fmla="*/ 2218354 h 2237156"/>
                <a:gd name="connsiteX22" fmla="*/ 1207927 w 2261950"/>
                <a:gd name="connsiteY22" fmla="*/ 2002693 h 2237156"/>
                <a:gd name="connsiteX23" fmla="*/ 1113037 w 2261950"/>
                <a:gd name="connsiteY23" fmla="*/ 1709395 h 2237156"/>
                <a:gd name="connsiteX24" fmla="*/ 1000893 w 2261950"/>
                <a:gd name="connsiteY24" fmla="*/ 2140716 h 2237156"/>
                <a:gd name="connsiteX25" fmla="*/ 586825 w 2261950"/>
                <a:gd name="connsiteY25" fmla="*/ 2226979 h 2237156"/>
                <a:gd name="connsiteX26" fmla="*/ 431550 w 2261950"/>
                <a:gd name="connsiteY26" fmla="*/ 1976814 h 2237156"/>
                <a:gd name="connsiteX27" fmla="*/ 138252 w 2261950"/>
                <a:gd name="connsiteY27" fmla="*/ 1812912 h 2237156"/>
                <a:gd name="connsiteX28" fmla="*/ 302154 w 2261950"/>
                <a:gd name="connsiteY28" fmla="*/ 1355712 h 2237156"/>
                <a:gd name="connsiteX29" fmla="*/ 103746 w 2261950"/>
                <a:gd name="connsiteY29" fmla="*/ 1321206 h 2237156"/>
                <a:gd name="connsiteX30" fmla="*/ 229 w 2261950"/>
                <a:gd name="connsiteY30" fmla="*/ 1019282 h 2237156"/>
                <a:gd name="connsiteX31" fmla="*/ 129625 w 2261950"/>
                <a:gd name="connsiteY31" fmla="*/ 786368 h 2237156"/>
                <a:gd name="connsiteX0" fmla="*/ 129625 w 2261950"/>
                <a:gd name="connsiteY0" fmla="*/ 786368 h 2237156"/>
                <a:gd name="connsiteX1" fmla="*/ 86493 w 2261950"/>
                <a:gd name="connsiteY1" fmla="*/ 562082 h 2237156"/>
                <a:gd name="connsiteX2" fmla="*/ 276274 w 2261950"/>
                <a:gd name="connsiteY2" fmla="*/ 424059 h 2237156"/>
                <a:gd name="connsiteX3" fmla="*/ 690342 w 2261950"/>
                <a:gd name="connsiteY3" fmla="*/ 424059 h 2237156"/>
                <a:gd name="connsiteX4" fmla="*/ 724848 w 2261950"/>
                <a:gd name="connsiteY4" fmla="*/ 320542 h 2237156"/>
                <a:gd name="connsiteX5" fmla="*/ 767980 w 2261950"/>
                <a:gd name="connsiteY5" fmla="*/ 165267 h 2237156"/>
                <a:gd name="connsiteX6" fmla="*/ 1026773 w 2261950"/>
                <a:gd name="connsiteY6" fmla="*/ 35870 h 2237156"/>
                <a:gd name="connsiteX7" fmla="*/ 1199301 w 2261950"/>
                <a:gd name="connsiteY7" fmla="*/ 35870 h 2237156"/>
                <a:gd name="connsiteX8" fmla="*/ 1406335 w 2261950"/>
                <a:gd name="connsiteY8" fmla="*/ 9991 h 2237156"/>
                <a:gd name="connsiteX9" fmla="*/ 1673754 w 2261950"/>
                <a:gd name="connsiteY9" fmla="*/ 225651 h 2237156"/>
                <a:gd name="connsiteX10" fmla="*/ 1699633 w 2261950"/>
                <a:gd name="connsiteY10" fmla="*/ 458565 h 2237156"/>
                <a:gd name="connsiteX11" fmla="*/ 1880788 w 2261950"/>
                <a:gd name="connsiteY11" fmla="*/ 424059 h 2237156"/>
                <a:gd name="connsiteX12" fmla="*/ 2156833 w 2261950"/>
                <a:gd name="connsiteY12" fmla="*/ 639719 h 2237156"/>
                <a:gd name="connsiteX13" fmla="*/ 2113701 w 2261950"/>
                <a:gd name="connsiteY13" fmla="*/ 786368 h 2237156"/>
                <a:gd name="connsiteX14" fmla="*/ 2225844 w 2261950"/>
                <a:gd name="connsiteY14" fmla="*/ 846753 h 2237156"/>
                <a:gd name="connsiteX15" fmla="*/ 2243097 w 2261950"/>
                <a:gd name="connsiteY15" fmla="*/ 1200436 h 2237156"/>
                <a:gd name="connsiteX16" fmla="*/ 1975678 w 2261950"/>
                <a:gd name="connsiteY16" fmla="*/ 1390217 h 2237156"/>
                <a:gd name="connsiteX17" fmla="*/ 2087822 w 2261950"/>
                <a:gd name="connsiteY17" fmla="*/ 1536867 h 2237156"/>
                <a:gd name="connsiteX18" fmla="*/ 2096448 w 2261950"/>
                <a:gd name="connsiteY18" fmla="*/ 1812912 h 2237156"/>
                <a:gd name="connsiteX19" fmla="*/ 1906667 w 2261950"/>
                <a:gd name="connsiteY19" fmla="*/ 1942308 h 2237156"/>
                <a:gd name="connsiteX20" fmla="*/ 1760017 w 2261950"/>
                <a:gd name="connsiteY20" fmla="*/ 2183847 h 2237156"/>
                <a:gd name="connsiteX21" fmla="*/ 1458093 w 2261950"/>
                <a:gd name="connsiteY21" fmla="*/ 2218354 h 2237156"/>
                <a:gd name="connsiteX22" fmla="*/ 1207927 w 2261950"/>
                <a:gd name="connsiteY22" fmla="*/ 2002693 h 2237156"/>
                <a:gd name="connsiteX23" fmla="*/ 1113037 w 2261950"/>
                <a:gd name="connsiteY23" fmla="*/ 1709395 h 2237156"/>
                <a:gd name="connsiteX24" fmla="*/ 1000893 w 2261950"/>
                <a:gd name="connsiteY24" fmla="*/ 2140716 h 2237156"/>
                <a:gd name="connsiteX25" fmla="*/ 586825 w 2261950"/>
                <a:gd name="connsiteY25" fmla="*/ 2226979 h 2237156"/>
                <a:gd name="connsiteX26" fmla="*/ 431550 w 2261950"/>
                <a:gd name="connsiteY26" fmla="*/ 1976814 h 2237156"/>
                <a:gd name="connsiteX27" fmla="*/ 138252 w 2261950"/>
                <a:gd name="connsiteY27" fmla="*/ 1812912 h 2237156"/>
                <a:gd name="connsiteX28" fmla="*/ 302154 w 2261950"/>
                <a:gd name="connsiteY28" fmla="*/ 1355712 h 2237156"/>
                <a:gd name="connsiteX29" fmla="*/ 103746 w 2261950"/>
                <a:gd name="connsiteY29" fmla="*/ 1321206 h 2237156"/>
                <a:gd name="connsiteX30" fmla="*/ 229 w 2261950"/>
                <a:gd name="connsiteY30" fmla="*/ 1019282 h 2237156"/>
                <a:gd name="connsiteX31" fmla="*/ 129625 w 2261950"/>
                <a:gd name="connsiteY31" fmla="*/ 786368 h 2237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261950" h="2237156">
                  <a:moveTo>
                    <a:pt x="129625" y="786368"/>
                  </a:moveTo>
                  <a:cubicBezTo>
                    <a:pt x="144002" y="710168"/>
                    <a:pt x="62051" y="622467"/>
                    <a:pt x="86493" y="562082"/>
                  </a:cubicBezTo>
                  <a:cubicBezTo>
                    <a:pt x="110934" y="501697"/>
                    <a:pt x="175633" y="447063"/>
                    <a:pt x="276274" y="424059"/>
                  </a:cubicBezTo>
                  <a:cubicBezTo>
                    <a:pt x="376916" y="401055"/>
                    <a:pt x="615580" y="441312"/>
                    <a:pt x="690342" y="424059"/>
                  </a:cubicBezTo>
                  <a:cubicBezTo>
                    <a:pt x="765104" y="406806"/>
                    <a:pt x="711908" y="363674"/>
                    <a:pt x="724848" y="320542"/>
                  </a:cubicBezTo>
                  <a:cubicBezTo>
                    <a:pt x="737788" y="277410"/>
                    <a:pt x="717659" y="212712"/>
                    <a:pt x="767980" y="165267"/>
                  </a:cubicBezTo>
                  <a:cubicBezTo>
                    <a:pt x="818301" y="117822"/>
                    <a:pt x="954886" y="57436"/>
                    <a:pt x="1026773" y="35870"/>
                  </a:cubicBezTo>
                  <a:cubicBezTo>
                    <a:pt x="1098660" y="14304"/>
                    <a:pt x="1136041" y="40183"/>
                    <a:pt x="1199301" y="35870"/>
                  </a:cubicBezTo>
                  <a:cubicBezTo>
                    <a:pt x="1262561" y="31557"/>
                    <a:pt x="1327260" y="-21639"/>
                    <a:pt x="1406335" y="9991"/>
                  </a:cubicBezTo>
                  <a:cubicBezTo>
                    <a:pt x="1485410" y="41621"/>
                    <a:pt x="1624871" y="150889"/>
                    <a:pt x="1673754" y="225651"/>
                  </a:cubicBezTo>
                  <a:cubicBezTo>
                    <a:pt x="1722637" y="300413"/>
                    <a:pt x="1665127" y="425497"/>
                    <a:pt x="1699633" y="458565"/>
                  </a:cubicBezTo>
                  <a:cubicBezTo>
                    <a:pt x="1734139" y="491633"/>
                    <a:pt x="1804588" y="393867"/>
                    <a:pt x="1880788" y="424059"/>
                  </a:cubicBezTo>
                  <a:cubicBezTo>
                    <a:pt x="1956988" y="454251"/>
                    <a:pt x="2118014" y="579334"/>
                    <a:pt x="2156833" y="639719"/>
                  </a:cubicBezTo>
                  <a:cubicBezTo>
                    <a:pt x="2195652" y="700104"/>
                    <a:pt x="2102199" y="751862"/>
                    <a:pt x="2113701" y="786368"/>
                  </a:cubicBezTo>
                  <a:cubicBezTo>
                    <a:pt x="2125203" y="820874"/>
                    <a:pt x="2204278" y="777742"/>
                    <a:pt x="2225844" y="846753"/>
                  </a:cubicBezTo>
                  <a:cubicBezTo>
                    <a:pt x="2247410" y="915764"/>
                    <a:pt x="2284791" y="1109859"/>
                    <a:pt x="2243097" y="1200436"/>
                  </a:cubicBezTo>
                  <a:cubicBezTo>
                    <a:pt x="2201403" y="1291013"/>
                    <a:pt x="2001557" y="1334145"/>
                    <a:pt x="1975678" y="1390217"/>
                  </a:cubicBezTo>
                  <a:cubicBezTo>
                    <a:pt x="1949799" y="1446289"/>
                    <a:pt x="2067694" y="1466418"/>
                    <a:pt x="2087822" y="1536867"/>
                  </a:cubicBezTo>
                  <a:cubicBezTo>
                    <a:pt x="2107950" y="1607316"/>
                    <a:pt x="2126641" y="1745339"/>
                    <a:pt x="2096448" y="1812912"/>
                  </a:cubicBezTo>
                  <a:cubicBezTo>
                    <a:pt x="2066256" y="1880486"/>
                    <a:pt x="1962739" y="1880486"/>
                    <a:pt x="1906667" y="1942308"/>
                  </a:cubicBezTo>
                  <a:cubicBezTo>
                    <a:pt x="1850595" y="2004130"/>
                    <a:pt x="1834779" y="2137839"/>
                    <a:pt x="1760017" y="2183847"/>
                  </a:cubicBezTo>
                  <a:cubicBezTo>
                    <a:pt x="1685255" y="2229855"/>
                    <a:pt x="1550108" y="2248546"/>
                    <a:pt x="1458093" y="2218354"/>
                  </a:cubicBezTo>
                  <a:cubicBezTo>
                    <a:pt x="1366078" y="2188162"/>
                    <a:pt x="1265436" y="2087520"/>
                    <a:pt x="1207927" y="2002693"/>
                  </a:cubicBezTo>
                  <a:cubicBezTo>
                    <a:pt x="1150418" y="1917866"/>
                    <a:pt x="1147543" y="1686391"/>
                    <a:pt x="1113037" y="1709395"/>
                  </a:cubicBezTo>
                  <a:cubicBezTo>
                    <a:pt x="1078531" y="1732399"/>
                    <a:pt x="1088595" y="2054452"/>
                    <a:pt x="1000893" y="2140716"/>
                  </a:cubicBezTo>
                  <a:cubicBezTo>
                    <a:pt x="913191" y="2226980"/>
                    <a:pt x="681716" y="2254296"/>
                    <a:pt x="586825" y="2226979"/>
                  </a:cubicBezTo>
                  <a:cubicBezTo>
                    <a:pt x="491935" y="2199662"/>
                    <a:pt x="506312" y="2045825"/>
                    <a:pt x="431550" y="1976814"/>
                  </a:cubicBezTo>
                  <a:cubicBezTo>
                    <a:pt x="356788" y="1907803"/>
                    <a:pt x="185697" y="1925054"/>
                    <a:pt x="138252" y="1812912"/>
                  </a:cubicBezTo>
                  <a:cubicBezTo>
                    <a:pt x="90807" y="1700770"/>
                    <a:pt x="230267" y="1411784"/>
                    <a:pt x="302154" y="1355712"/>
                  </a:cubicBezTo>
                  <a:cubicBezTo>
                    <a:pt x="374041" y="1299640"/>
                    <a:pt x="154067" y="1377278"/>
                    <a:pt x="103746" y="1321206"/>
                  </a:cubicBezTo>
                  <a:cubicBezTo>
                    <a:pt x="53425" y="1265134"/>
                    <a:pt x="-4084" y="1108422"/>
                    <a:pt x="229" y="1019282"/>
                  </a:cubicBezTo>
                  <a:cubicBezTo>
                    <a:pt x="4542" y="930142"/>
                    <a:pt x="115248" y="862568"/>
                    <a:pt x="129625" y="786368"/>
                  </a:cubicBezTo>
                  <a:close/>
                </a:path>
              </a:pathLst>
            </a:cu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 dirty="0"/>
            </a:p>
          </p:txBody>
        </p:sp>
        <p:pic>
          <p:nvPicPr>
            <p:cNvPr id="22" name="Picture 4" descr="Free Black And White Cartoon Flowers, Download Free Black And White Cartoon  Flowers png images, Free ClipArts on Clipart Library">
              <a:extLst>
                <a:ext uri="{FF2B5EF4-FFF2-40B4-BE49-F238E27FC236}">
                  <a16:creationId xmlns:a16="http://schemas.microsoft.com/office/drawing/2014/main" id="{CC0C65D0-DBB1-3742-9DDF-77948021E8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80524" y="482600"/>
              <a:ext cx="2317638" cy="224674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0A4D3D47-A38D-3E46-83FF-38CFCBB86F5A}"/>
              </a:ext>
            </a:extLst>
          </p:cNvPr>
          <p:cNvGrpSpPr/>
          <p:nvPr/>
        </p:nvGrpSpPr>
        <p:grpSpPr>
          <a:xfrm flipH="1">
            <a:off x="4435116" y="1936151"/>
            <a:ext cx="633767" cy="614624"/>
            <a:chOff x="1180524" y="481715"/>
            <a:chExt cx="2317638" cy="2247631"/>
          </a:xfrm>
        </p:grpSpPr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8AB5F984-D23A-314F-81E9-440D16B58703}"/>
                </a:ext>
              </a:extLst>
            </p:cNvPr>
            <p:cNvSpPr/>
            <p:nvPr/>
          </p:nvSpPr>
          <p:spPr>
            <a:xfrm>
              <a:off x="1207470" y="481715"/>
              <a:ext cx="2261950" cy="2237156"/>
            </a:xfrm>
            <a:custGeom>
              <a:avLst/>
              <a:gdLst>
                <a:gd name="connsiteX0" fmla="*/ 129700 w 2262025"/>
                <a:gd name="connsiteY0" fmla="*/ 786368 h 2249618"/>
                <a:gd name="connsiteX1" fmla="*/ 86568 w 2262025"/>
                <a:gd name="connsiteY1" fmla="*/ 562082 h 2249618"/>
                <a:gd name="connsiteX2" fmla="*/ 276349 w 2262025"/>
                <a:gd name="connsiteY2" fmla="*/ 424059 h 2249618"/>
                <a:gd name="connsiteX3" fmla="*/ 690417 w 2262025"/>
                <a:gd name="connsiteY3" fmla="*/ 424059 h 2249618"/>
                <a:gd name="connsiteX4" fmla="*/ 724923 w 2262025"/>
                <a:gd name="connsiteY4" fmla="*/ 320542 h 2249618"/>
                <a:gd name="connsiteX5" fmla="*/ 768055 w 2262025"/>
                <a:gd name="connsiteY5" fmla="*/ 165267 h 2249618"/>
                <a:gd name="connsiteX6" fmla="*/ 1026848 w 2262025"/>
                <a:gd name="connsiteY6" fmla="*/ 35870 h 2249618"/>
                <a:gd name="connsiteX7" fmla="*/ 1199376 w 2262025"/>
                <a:gd name="connsiteY7" fmla="*/ 35870 h 2249618"/>
                <a:gd name="connsiteX8" fmla="*/ 1406410 w 2262025"/>
                <a:gd name="connsiteY8" fmla="*/ 9991 h 2249618"/>
                <a:gd name="connsiteX9" fmla="*/ 1673829 w 2262025"/>
                <a:gd name="connsiteY9" fmla="*/ 225651 h 2249618"/>
                <a:gd name="connsiteX10" fmla="*/ 1699708 w 2262025"/>
                <a:gd name="connsiteY10" fmla="*/ 458565 h 2249618"/>
                <a:gd name="connsiteX11" fmla="*/ 1880863 w 2262025"/>
                <a:gd name="connsiteY11" fmla="*/ 424059 h 2249618"/>
                <a:gd name="connsiteX12" fmla="*/ 2156908 w 2262025"/>
                <a:gd name="connsiteY12" fmla="*/ 639719 h 2249618"/>
                <a:gd name="connsiteX13" fmla="*/ 2113776 w 2262025"/>
                <a:gd name="connsiteY13" fmla="*/ 786368 h 2249618"/>
                <a:gd name="connsiteX14" fmla="*/ 2225919 w 2262025"/>
                <a:gd name="connsiteY14" fmla="*/ 846753 h 2249618"/>
                <a:gd name="connsiteX15" fmla="*/ 2243172 w 2262025"/>
                <a:gd name="connsiteY15" fmla="*/ 1200436 h 2249618"/>
                <a:gd name="connsiteX16" fmla="*/ 1975753 w 2262025"/>
                <a:gd name="connsiteY16" fmla="*/ 1390217 h 2249618"/>
                <a:gd name="connsiteX17" fmla="*/ 2087897 w 2262025"/>
                <a:gd name="connsiteY17" fmla="*/ 1536867 h 2249618"/>
                <a:gd name="connsiteX18" fmla="*/ 2096523 w 2262025"/>
                <a:gd name="connsiteY18" fmla="*/ 1812912 h 2249618"/>
                <a:gd name="connsiteX19" fmla="*/ 1906742 w 2262025"/>
                <a:gd name="connsiteY19" fmla="*/ 1942308 h 2249618"/>
                <a:gd name="connsiteX20" fmla="*/ 1777346 w 2262025"/>
                <a:gd name="connsiteY20" fmla="*/ 2209727 h 2249618"/>
                <a:gd name="connsiteX21" fmla="*/ 1501300 w 2262025"/>
                <a:gd name="connsiteY21" fmla="*/ 2226980 h 2249618"/>
                <a:gd name="connsiteX22" fmla="*/ 1208002 w 2262025"/>
                <a:gd name="connsiteY22" fmla="*/ 2002693 h 2249618"/>
                <a:gd name="connsiteX23" fmla="*/ 1113112 w 2262025"/>
                <a:gd name="connsiteY23" fmla="*/ 1709395 h 2249618"/>
                <a:gd name="connsiteX24" fmla="*/ 1000968 w 2262025"/>
                <a:gd name="connsiteY24" fmla="*/ 2140716 h 2249618"/>
                <a:gd name="connsiteX25" fmla="*/ 526515 w 2262025"/>
                <a:gd name="connsiteY25" fmla="*/ 2132089 h 2249618"/>
                <a:gd name="connsiteX26" fmla="*/ 466131 w 2262025"/>
                <a:gd name="connsiteY26" fmla="*/ 1959561 h 2249618"/>
                <a:gd name="connsiteX27" fmla="*/ 138327 w 2262025"/>
                <a:gd name="connsiteY27" fmla="*/ 1812912 h 2249618"/>
                <a:gd name="connsiteX28" fmla="*/ 302229 w 2262025"/>
                <a:gd name="connsiteY28" fmla="*/ 1355712 h 2249618"/>
                <a:gd name="connsiteX29" fmla="*/ 155580 w 2262025"/>
                <a:gd name="connsiteY29" fmla="*/ 1321206 h 2249618"/>
                <a:gd name="connsiteX30" fmla="*/ 304 w 2262025"/>
                <a:gd name="connsiteY30" fmla="*/ 1019282 h 2249618"/>
                <a:gd name="connsiteX31" fmla="*/ 129700 w 2262025"/>
                <a:gd name="connsiteY31" fmla="*/ 786368 h 2249618"/>
                <a:gd name="connsiteX0" fmla="*/ 129700 w 2262025"/>
                <a:gd name="connsiteY0" fmla="*/ 786368 h 2242639"/>
                <a:gd name="connsiteX1" fmla="*/ 86568 w 2262025"/>
                <a:gd name="connsiteY1" fmla="*/ 562082 h 2242639"/>
                <a:gd name="connsiteX2" fmla="*/ 276349 w 2262025"/>
                <a:gd name="connsiteY2" fmla="*/ 424059 h 2242639"/>
                <a:gd name="connsiteX3" fmla="*/ 690417 w 2262025"/>
                <a:gd name="connsiteY3" fmla="*/ 424059 h 2242639"/>
                <a:gd name="connsiteX4" fmla="*/ 724923 w 2262025"/>
                <a:gd name="connsiteY4" fmla="*/ 320542 h 2242639"/>
                <a:gd name="connsiteX5" fmla="*/ 768055 w 2262025"/>
                <a:gd name="connsiteY5" fmla="*/ 165267 h 2242639"/>
                <a:gd name="connsiteX6" fmla="*/ 1026848 w 2262025"/>
                <a:gd name="connsiteY6" fmla="*/ 35870 h 2242639"/>
                <a:gd name="connsiteX7" fmla="*/ 1199376 w 2262025"/>
                <a:gd name="connsiteY7" fmla="*/ 35870 h 2242639"/>
                <a:gd name="connsiteX8" fmla="*/ 1406410 w 2262025"/>
                <a:gd name="connsiteY8" fmla="*/ 9991 h 2242639"/>
                <a:gd name="connsiteX9" fmla="*/ 1673829 w 2262025"/>
                <a:gd name="connsiteY9" fmla="*/ 225651 h 2242639"/>
                <a:gd name="connsiteX10" fmla="*/ 1699708 w 2262025"/>
                <a:gd name="connsiteY10" fmla="*/ 458565 h 2242639"/>
                <a:gd name="connsiteX11" fmla="*/ 1880863 w 2262025"/>
                <a:gd name="connsiteY11" fmla="*/ 424059 h 2242639"/>
                <a:gd name="connsiteX12" fmla="*/ 2156908 w 2262025"/>
                <a:gd name="connsiteY12" fmla="*/ 639719 h 2242639"/>
                <a:gd name="connsiteX13" fmla="*/ 2113776 w 2262025"/>
                <a:gd name="connsiteY13" fmla="*/ 786368 h 2242639"/>
                <a:gd name="connsiteX14" fmla="*/ 2225919 w 2262025"/>
                <a:gd name="connsiteY14" fmla="*/ 846753 h 2242639"/>
                <a:gd name="connsiteX15" fmla="*/ 2243172 w 2262025"/>
                <a:gd name="connsiteY15" fmla="*/ 1200436 h 2242639"/>
                <a:gd name="connsiteX16" fmla="*/ 1975753 w 2262025"/>
                <a:gd name="connsiteY16" fmla="*/ 1390217 h 2242639"/>
                <a:gd name="connsiteX17" fmla="*/ 2087897 w 2262025"/>
                <a:gd name="connsiteY17" fmla="*/ 1536867 h 2242639"/>
                <a:gd name="connsiteX18" fmla="*/ 2096523 w 2262025"/>
                <a:gd name="connsiteY18" fmla="*/ 1812912 h 2242639"/>
                <a:gd name="connsiteX19" fmla="*/ 1906742 w 2262025"/>
                <a:gd name="connsiteY19" fmla="*/ 1942308 h 2242639"/>
                <a:gd name="connsiteX20" fmla="*/ 1785972 w 2262025"/>
                <a:gd name="connsiteY20" fmla="*/ 2192474 h 2242639"/>
                <a:gd name="connsiteX21" fmla="*/ 1501300 w 2262025"/>
                <a:gd name="connsiteY21" fmla="*/ 2226980 h 2242639"/>
                <a:gd name="connsiteX22" fmla="*/ 1208002 w 2262025"/>
                <a:gd name="connsiteY22" fmla="*/ 2002693 h 2242639"/>
                <a:gd name="connsiteX23" fmla="*/ 1113112 w 2262025"/>
                <a:gd name="connsiteY23" fmla="*/ 1709395 h 2242639"/>
                <a:gd name="connsiteX24" fmla="*/ 1000968 w 2262025"/>
                <a:gd name="connsiteY24" fmla="*/ 2140716 h 2242639"/>
                <a:gd name="connsiteX25" fmla="*/ 526515 w 2262025"/>
                <a:gd name="connsiteY25" fmla="*/ 2132089 h 2242639"/>
                <a:gd name="connsiteX26" fmla="*/ 466131 w 2262025"/>
                <a:gd name="connsiteY26" fmla="*/ 1959561 h 2242639"/>
                <a:gd name="connsiteX27" fmla="*/ 138327 w 2262025"/>
                <a:gd name="connsiteY27" fmla="*/ 1812912 h 2242639"/>
                <a:gd name="connsiteX28" fmla="*/ 302229 w 2262025"/>
                <a:gd name="connsiteY28" fmla="*/ 1355712 h 2242639"/>
                <a:gd name="connsiteX29" fmla="*/ 155580 w 2262025"/>
                <a:gd name="connsiteY29" fmla="*/ 1321206 h 2242639"/>
                <a:gd name="connsiteX30" fmla="*/ 304 w 2262025"/>
                <a:gd name="connsiteY30" fmla="*/ 1019282 h 2242639"/>
                <a:gd name="connsiteX31" fmla="*/ 129700 w 2262025"/>
                <a:gd name="connsiteY31" fmla="*/ 786368 h 2242639"/>
                <a:gd name="connsiteX0" fmla="*/ 129700 w 2262025"/>
                <a:gd name="connsiteY0" fmla="*/ 786368 h 2236200"/>
                <a:gd name="connsiteX1" fmla="*/ 86568 w 2262025"/>
                <a:gd name="connsiteY1" fmla="*/ 562082 h 2236200"/>
                <a:gd name="connsiteX2" fmla="*/ 276349 w 2262025"/>
                <a:gd name="connsiteY2" fmla="*/ 424059 h 2236200"/>
                <a:gd name="connsiteX3" fmla="*/ 690417 w 2262025"/>
                <a:gd name="connsiteY3" fmla="*/ 424059 h 2236200"/>
                <a:gd name="connsiteX4" fmla="*/ 724923 w 2262025"/>
                <a:gd name="connsiteY4" fmla="*/ 320542 h 2236200"/>
                <a:gd name="connsiteX5" fmla="*/ 768055 w 2262025"/>
                <a:gd name="connsiteY5" fmla="*/ 165267 h 2236200"/>
                <a:gd name="connsiteX6" fmla="*/ 1026848 w 2262025"/>
                <a:gd name="connsiteY6" fmla="*/ 35870 h 2236200"/>
                <a:gd name="connsiteX7" fmla="*/ 1199376 w 2262025"/>
                <a:gd name="connsiteY7" fmla="*/ 35870 h 2236200"/>
                <a:gd name="connsiteX8" fmla="*/ 1406410 w 2262025"/>
                <a:gd name="connsiteY8" fmla="*/ 9991 h 2236200"/>
                <a:gd name="connsiteX9" fmla="*/ 1673829 w 2262025"/>
                <a:gd name="connsiteY9" fmla="*/ 225651 h 2236200"/>
                <a:gd name="connsiteX10" fmla="*/ 1699708 w 2262025"/>
                <a:gd name="connsiteY10" fmla="*/ 458565 h 2236200"/>
                <a:gd name="connsiteX11" fmla="*/ 1880863 w 2262025"/>
                <a:gd name="connsiteY11" fmla="*/ 424059 h 2236200"/>
                <a:gd name="connsiteX12" fmla="*/ 2156908 w 2262025"/>
                <a:gd name="connsiteY12" fmla="*/ 639719 h 2236200"/>
                <a:gd name="connsiteX13" fmla="*/ 2113776 w 2262025"/>
                <a:gd name="connsiteY13" fmla="*/ 786368 h 2236200"/>
                <a:gd name="connsiteX14" fmla="*/ 2225919 w 2262025"/>
                <a:gd name="connsiteY14" fmla="*/ 846753 h 2236200"/>
                <a:gd name="connsiteX15" fmla="*/ 2243172 w 2262025"/>
                <a:gd name="connsiteY15" fmla="*/ 1200436 h 2236200"/>
                <a:gd name="connsiteX16" fmla="*/ 1975753 w 2262025"/>
                <a:gd name="connsiteY16" fmla="*/ 1390217 h 2236200"/>
                <a:gd name="connsiteX17" fmla="*/ 2087897 w 2262025"/>
                <a:gd name="connsiteY17" fmla="*/ 1536867 h 2236200"/>
                <a:gd name="connsiteX18" fmla="*/ 2096523 w 2262025"/>
                <a:gd name="connsiteY18" fmla="*/ 1812912 h 2236200"/>
                <a:gd name="connsiteX19" fmla="*/ 1906742 w 2262025"/>
                <a:gd name="connsiteY19" fmla="*/ 1942308 h 2236200"/>
                <a:gd name="connsiteX20" fmla="*/ 1785972 w 2262025"/>
                <a:gd name="connsiteY20" fmla="*/ 2192474 h 2236200"/>
                <a:gd name="connsiteX21" fmla="*/ 1458168 w 2262025"/>
                <a:gd name="connsiteY21" fmla="*/ 2218354 h 2236200"/>
                <a:gd name="connsiteX22" fmla="*/ 1208002 w 2262025"/>
                <a:gd name="connsiteY22" fmla="*/ 2002693 h 2236200"/>
                <a:gd name="connsiteX23" fmla="*/ 1113112 w 2262025"/>
                <a:gd name="connsiteY23" fmla="*/ 1709395 h 2236200"/>
                <a:gd name="connsiteX24" fmla="*/ 1000968 w 2262025"/>
                <a:gd name="connsiteY24" fmla="*/ 2140716 h 2236200"/>
                <a:gd name="connsiteX25" fmla="*/ 526515 w 2262025"/>
                <a:gd name="connsiteY25" fmla="*/ 2132089 h 2236200"/>
                <a:gd name="connsiteX26" fmla="*/ 466131 w 2262025"/>
                <a:gd name="connsiteY26" fmla="*/ 1959561 h 2236200"/>
                <a:gd name="connsiteX27" fmla="*/ 138327 w 2262025"/>
                <a:gd name="connsiteY27" fmla="*/ 1812912 h 2236200"/>
                <a:gd name="connsiteX28" fmla="*/ 302229 w 2262025"/>
                <a:gd name="connsiteY28" fmla="*/ 1355712 h 2236200"/>
                <a:gd name="connsiteX29" fmla="*/ 155580 w 2262025"/>
                <a:gd name="connsiteY29" fmla="*/ 1321206 h 2236200"/>
                <a:gd name="connsiteX30" fmla="*/ 304 w 2262025"/>
                <a:gd name="connsiteY30" fmla="*/ 1019282 h 2236200"/>
                <a:gd name="connsiteX31" fmla="*/ 129700 w 2262025"/>
                <a:gd name="connsiteY31" fmla="*/ 786368 h 2236200"/>
                <a:gd name="connsiteX0" fmla="*/ 129700 w 2262025"/>
                <a:gd name="connsiteY0" fmla="*/ 786368 h 2233050"/>
                <a:gd name="connsiteX1" fmla="*/ 86568 w 2262025"/>
                <a:gd name="connsiteY1" fmla="*/ 562082 h 2233050"/>
                <a:gd name="connsiteX2" fmla="*/ 276349 w 2262025"/>
                <a:gd name="connsiteY2" fmla="*/ 424059 h 2233050"/>
                <a:gd name="connsiteX3" fmla="*/ 690417 w 2262025"/>
                <a:gd name="connsiteY3" fmla="*/ 424059 h 2233050"/>
                <a:gd name="connsiteX4" fmla="*/ 724923 w 2262025"/>
                <a:gd name="connsiteY4" fmla="*/ 320542 h 2233050"/>
                <a:gd name="connsiteX5" fmla="*/ 768055 w 2262025"/>
                <a:gd name="connsiteY5" fmla="*/ 165267 h 2233050"/>
                <a:gd name="connsiteX6" fmla="*/ 1026848 w 2262025"/>
                <a:gd name="connsiteY6" fmla="*/ 35870 h 2233050"/>
                <a:gd name="connsiteX7" fmla="*/ 1199376 w 2262025"/>
                <a:gd name="connsiteY7" fmla="*/ 35870 h 2233050"/>
                <a:gd name="connsiteX8" fmla="*/ 1406410 w 2262025"/>
                <a:gd name="connsiteY8" fmla="*/ 9991 h 2233050"/>
                <a:gd name="connsiteX9" fmla="*/ 1673829 w 2262025"/>
                <a:gd name="connsiteY9" fmla="*/ 225651 h 2233050"/>
                <a:gd name="connsiteX10" fmla="*/ 1699708 w 2262025"/>
                <a:gd name="connsiteY10" fmla="*/ 458565 h 2233050"/>
                <a:gd name="connsiteX11" fmla="*/ 1880863 w 2262025"/>
                <a:gd name="connsiteY11" fmla="*/ 424059 h 2233050"/>
                <a:gd name="connsiteX12" fmla="*/ 2156908 w 2262025"/>
                <a:gd name="connsiteY12" fmla="*/ 639719 h 2233050"/>
                <a:gd name="connsiteX13" fmla="*/ 2113776 w 2262025"/>
                <a:gd name="connsiteY13" fmla="*/ 786368 h 2233050"/>
                <a:gd name="connsiteX14" fmla="*/ 2225919 w 2262025"/>
                <a:gd name="connsiteY14" fmla="*/ 846753 h 2233050"/>
                <a:gd name="connsiteX15" fmla="*/ 2243172 w 2262025"/>
                <a:gd name="connsiteY15" fmla="*/ 1200436 h 2233050"/>
                <a:gd name="connsiteX16" fmla="*/ 1975753 w 2262025"/>
                <a:gd name="connsiteY16" fmla="*/ 1390217 h 2233050"/>
                <a:gd name="connsiteX17" fmla="*/ 2087897 w 2262025"/>
                <a:gd name="connsiteY17" fmla="*/ 1536867 h 2233050"/>
                <a:gd name="connsiteX18" fmla="*/ 2096523 w 2262025"/>
                <a:gd name="connsiteY18" fmla="*/ 1812912 h 2233050"/>
                <a:gd name="connsiteX19" fmla="*/ 1906742 w 2262025"/>
                <a:gd name="connsiteY19" fmla="*/ 1942308 h 2233050"/>
                <a:gd name="connsiteX20" fmla="*/ 1760092 w 2262025"/>
                <a:gd name="connsiteY20" fmla="*/ 2183847 h 2233050"/>
                <a:gd name="connsiteX21" fmla="*/ 1458168 w 2262025"/>
                <a:gd name="connsiteY21" fmla="*/ 2218354 h 2233050"/>
                <a:gd name="connsiteX22" fmla="*/ 1208002 w 2262025"/>
                <a:gd name="connsiteY22" fmla="*/ 2002693 h 2233050"/>
                <a:gd name="connsiteX23" fmla="*/ 1113112 w 2262025"/>
                <a:gd name="connsiteY23" fmla="*/ 1709395 h 2233050"/>
                <a:gd name="connsiteX24" fmla="*/ 1000968 w 2262025"/>
                <a:gd name="connsiteY24" fmla="*/ 2140716 h 2233050"/>
                <a:gd name="connsiteX25" fmla="*/ 526515 w 2262025"/>
                <a:gd name="connsiteY25" fmla="*/ 2132089 h 2233050"/>
                <a:gd name="connsiteX26" fmla="*/ 466131 w 2262025"/>
                <a:gd name="connsiteY26" fmla="*/ 1959561 h 2233050"/>
                <a:gd name="connsiteX27" fmla="*/ 138327 w 2262025"/>
                <a:gd name="connsiteY27" fmla="*/ 1812912 h 2233050"/>
                <a:gd name="connsiteX28" fmla="*/ 302229 w 2262025"/>
                <a:gd name="connsiteY28" fmla="*/ 1355712 h 2233050"/>
                <a:gd name="connsiteX29" fmla="*/ 155580 w 2262025"/>
                <a:gd name="connsiteY29" fmla="*/ 1321206 h 2233050"/>
                <a:gd name="connsiteX30" fmla="*/ 304 w 2262025"/>
                <a:gd name="connsiteY30" fmla="*/ 1019282 h 2233050"/>
                <a:gd name="connsiteX31" fmla="*/ 129700 w 2262025"/>
                <a:gd name="connsiteY31" fmla="*/ 786368 h 2233050"/>
                <a:gd name="connsiteX0" fmla="*/ 129700 w 2262025"/>
                <a:gd name="connsiteY0" fmla="*/ 786368 h 2238369"/>
                <a:gd name="connsiteX1" fmla="*/ 86568 w 2262025"/>
                <a:gd name="connsiteY1" fmla="*/ 562082 h 2238369"/>
                <a:gd name="connsiteX2" fmla="*/ 276349 w 2262025"/>
                <a:gd name="connsiteY2" fmla="*/ 424059 h 2238369"/>
                <a:gd name="connsiteX3" fmla="*/ 690417 w 2262025"/>
                <a:gd name="connsiteY3" fmla="*/ 424059 h 2238369"/>
                <a:gd name="connsiteX4" fmla="*/ 724923 w 2262025"/>
                <a:gd name="connsiteY4" fmla="*/ 320542 h 2238369"/>
                <a:gd name="connsiteX5" fmla="*/ 768055 w 2262025"/>
                <a:gd name="connsiteY5" fmla="*/ 165267 h 2238369"/>
                <a:gd name="connsiteX6" fmla="*/ 1026848 w 2262025"/>
                <a:gd name="connsiteY6" fmla="*/ 35870 h 2238369"/>
                <a:gd name="connsiteX7" fmla="*/ 1199376 w 2262025"/>
                <a:gd name="connsiteY7" fmla="*/ 35870 h 2238369"/>
                <a:gd name="connsiteX8" fmla="*/ 1406410 w 2262025"/>
                <a:gd name="connsiteY8" fmla="*/ 9991 h 2238369"/>
                <a:gd name="connsiteX9" fmla="*/ 1673829 w 2262025"/>
                <a:gd name="connsiteY9" fmla="*/ 225651 h 2238369"/>
                <a:gd name="connsiteX10" fmla="*/ 1699708 w 2262025"/>
                <a:gd name="connsiteY10" fmla="*/ 458565 h 2238369"/>
                <a:gd name="connsiteX11" fmla="*/ 1880863 w 2262025"/>
                <a:gd name="connsiteY11" fmla="*/ 424059 h 2238369"/>
                <a:gd name="connsiteX12" fmla="*/ 2156908 w 2262025"/>
                <a:gd name="connsiteY12" fmla="*/ 639719 h 2238369"/>
                <a:gd name="connsiteX13" fmla="*/ 2113776 w 2262025"/>
                <a:gd name="connsiteY13" fmla="*/ 786368 h 2238369"/>
                <a:gd name="connsiteX14" fmla="*/ 2225919 w 2262025"/>
                <a:gd name="connsiteY14" fmla="*/ 846753 h 2238369"/>
                <a:gd name="connsiteX15" fmla="*/ 2243172 w 2262025"/>
                <a:gd name="connsiteY15" fmla="*/ 1200436 h 2238369"/>
                <a:gd name="connsiteX16" fmla="*/ 1975753 w 2262025"/>
                <a:gd name="connsiteY16" fmla="*/ 1390217 h 2238369"/>
                <a:gd name="connsiteX17" fmla="*/ 2087897 w 2262025"/>
                <a:gd name="connsiteY17" fmla="*/ 1536867 h 2238369"/>
                <a:gd name="connsiteX18" fmla="*/ 2096523 w 2262025"/>
                <a:gd name="connsiteY18" fmla="*/ 1812912 h 2238369"/>
                <a:gd name="connsiteX19" fmla="*/ 1906742 w 2262025"/>
                <a:gd name="connsiteY19" fmla="*/ 1942308 h 2238369"/>
                <a:gd name="connsiteX20" fmla="*/ 1760092 w 2262025"/>
                <a:gd name="connsiteY20" fmla="*/ 2183847 h 2238369"/>
                <a:gd name="connsiteX21" fmla="*/ 1458168 w 2262025"/>
                <a:gd name="connsiteY21" fmla="*/ 2218354 h 2238369"/>
                <a:gd name="connsiteX22" fmla="*/ 1208002 w 2262025"/>
                <a:gd name="connsiteY22" fmla="*/ 2002693 h 2238369"/>
                <a:gd name="connsiteX23" fmla="*/ 1113112 w 2262025"/>
                <a:gd name="connsiteY23" fmla="*/ 1709395 h 2238369"/>
                <a:gd name="connsiteX24" fmla="*/ 1000968 w 2262025"/>
                <a:gd name="connsiteY24" fmla="*/ 2140716 h 2238369"/>
                <a:gd name="connsiteX25" fmla="*/ 586900 w 2262025"/>
                <a:gd name="connsiteY25" fmla="*/ 2226979 h 2238369"/>
                <a:gd name="connsiteX26" fmla="*/ 466131 w 2262025"/>
                <a:gd name="connsiteY26" fmla="*/ 1959561 h 2238369"/>
                <a:gd name="connsiteX27" fmla="*/ 138327 w 2262025"/>
                <a:gd name="connsiteY27" fmla="*/ 1812912 h 2238369"/>
                <a:gd name="connsiteX28" fmla="*/ 302229 w 2262025"/>
                <a:gd name="connsiteY28" fmla="*/ 1355712 h 2238369"/>
                <a:gd name="connsiteX29" fmla="*/ 155580 w 2262025"/>
                <a:gd name="connsiteY29" fmla="*/ 1321206 h 2238369"/>
                <a:gd name="connsiteX30" fmla="*/ 304 w 2262025"/>
                <a:gd name="connsiteY30" fmla="*/ 1019282 h 2238369"/>
                <a:gd name="connsiteX31" fmla="*/ 129700 w 2262025"/>
                <a:gd name="connsiteY31" fmla="*/ 786368 h 2238369"/>
                <a:gd name="connsiteX0" fmla="*/ 129700 w 2262025"/>
                <a:gd name="connsiteY0" fmla="*/ 786368 h 2234757"/>
                <a:gd name="connsiteX1" fmla="*/ 86568 w 2262025"/>
                <a:gd name="connsiteY1" fmla="*/ 562082 h 2234757"/>
                <a:gd name="connsiteX2" fmla="*/ 276349 w 2262025"/>
                <a:gd name="connsiteY2" fmla="*/ 424059 h 2234757"/>
                <a:gd name="connsiteX3" fmla="*/ 690417 w 2262025"/>
                <a:gd name="connsiteY3" fmla="*/ 424059 h 2234757"/>
                <a:gd name="connsiteX4" fmla="*/ 724923 w 2262025"/>
                <a:gd name="connsiteY4" fmla="*/ 320542 h 2234757"/>
                <a:gd name="connsiteX5" fmla="*/ 768055 w 2262025"/>
                <a:gd name="connsiteY5" fmla="*/ 165267 h 2234757"/>
                <a:gd name="connsiteX6" fmla="*/ 1026848 w 2262025"/>
                <a:gd name="connsiteY6" fmla="*/ 35870 h 2234757"/>
                <a:gd name="connsiteX7" fmla="*/ 1199376 w 2262025"/>
                <a:gd name="connsiteY7" fmla="*/ 35870 h 2234757"/>
                <a:gd name="connsiteX8" fmla="*/ 1406410 w 2262025"/>
                <a:gd name="connsiteY8" fmla="*/ 9991 h 2234757"/>
                <a:gd name="connsiteX9" fmla="*/ 1673829 w 2262025"/>
                <a:gd name="connsiteY9" fmla="*/ 225651 h 2234757"/>
                <a:gd name="connsiteX10" fmla="*/ 1699708 w 2262025"/>
                <a:gd name="connsiteY10" fmla="*/ 458565 h 2234757"/>
                <a:gd name="connsiteX11" fmla="*/ 1880863 w 2262025"/>
                <a:gd name="connsiteY11" fmla="*/ 424059 h 2234757"/>
                <a:gd name="connsiteX12" fmla="*/ 2156908 w 2262025"/>
                <a:gd name="connsiteY12" fmla="*/ 639719 h 2234757"/>
                <a:gd name="connsiteX13" fmla="*/ 2113776 w 2262025"/>
                <a:gd name="connsiteY13" fmla="*/ 786368 h 2234757"/>
                <a:gd name="connsiteX14" fmla="*/ 2225919 w 2262025"/>
                <a:gd name="connsiteY14" fmla="*/ 846753 h 2234757"/>
                <a:gd name="connsiteX15" fmla="*/ 2243172 w 2262025"/>
                <a:gd name="connsiteY15" fmla="*/ 1200436 h 2234757"/>
                <a:gd name="connsiteX16" fmla="*/ 1975753 w 2262025"/>
                <a:gd name="connsiteY16" fmla="*/ 1390217 h 2234757"/>
                <a:gd name="connsiteX17" fmla="*/ 2087897 w 2262025"/>
                <a:gd name="connsiteY17" fmla="*/ 1536867 h 2234757"/>
                <a:gd name="connsiteX18" fmla="*/ 2096523 w 2262025"/>
                <a:gd name="connsiteY18" fmla="*/ 1812912 h 2234757"/>
                <a:gd name="connsiteX19" fmla="*/ 1906742 w 2262025"/>
                <a:gd name="connsiteY19" fmla="*/ 1942308 h 2234757"/>
                <a:gd name="connsiteX20" fmla="*/ 1760092 w 2262025"/>
                <a:gd name="connsiteY20" fmla="*/ 2183847 h 2234757"/>
                <a:gd name="connsiteX21" fmla="*/ 1458168 w 2262025"/>
                <a:gd name="connsiteY21" fmla="*/ 2218354 h 2234757"/>
                <a:gd name="connsiteX22" fmla="*/ 1208002 w 2262025"/>
                <a:gd name="connsiteY22" fmla="*/ 2002693 h 2234757"/>
                <a:gd name="connsiteX23" fmla="*/ 1113112 w 2262025"/>
                <a:gd name="connsiteY23" fmla="*/ 1709395 h 2234757"/>
                <a:gd name="connsiteX24" fmla="*/ 1000968 w 2262025"/>
                <a:gd name="connsiteY24" fmla="*/ 2140716 h 2234757"/>
                <a:gd name="connsiteX25" fmla="*/ 586900 w 2262025"/>
                <a:gd name="connsiteY25" fmla="*/ 2226979 h 2234757"/>
                <a:gd name="connsiteX26" fmla="*/ 466131 w 2262025"/>
                <a:gd name="connsiteY26" fmla="*/ 1959561 h 2234757"/>
                <a:gd name="connsiteX27" fmla="*/ 138327 w 2262025"/>
                <a:gd name="connsiteY27" fmla="*/ 1812912 h 2234757"/>
                <a:gd name="connsiteX28" fmla="*/ 302229 w 2262025"/>
                <a:gd name="connsiteY28" fmla="*/ 1355712 h 2234757"/>
                <a:gd name="connsiteX29" fmla="*/ 155580 w 2262025"/>
                <a:gd name="connsiteY29" fmla="*/ 1321206 h 2234757"/>
                <a:gd name="connsiteX30" fmla="*/ 304 w 2262025"/>
                <a:gd name="connsiteY30" fmla="*/ 1019282 h 2234757"/>
                <a:gd name="connsiteX31" fmla="*/ 129700 w 2262025"/>
                <a:gd name="connsiteY31" fmla="*/ 786368 h 2234757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625 w 2261950"/>
                <a:gd name="connsiteY0" fmla="*/ 786368 h 2237156"/>
                <a:gd name="connsiteX1" fmla="*/ 86493 w 2261950"/>
                <a:gd name="connsiteY1" fmla="*/ 562082 h 2237156"/>
                <a:gd name="connsiteX2" fmla="*/ 276274 w 2261950"/>
                <a:gd name="connsiteY2" fmla="*/ 424059 h 2237156"/>
                <a:gd name="connsiteX3" fmla="*/ 690342 w 2261950"/>
                <a:gd name="connsiteY3" fmla="*/ 424059 h 2237156"/>
                <a:gd name="connsiteX4" fmla="*/ 724848 w 2261950"/>
                <a:gd name="connsiteY4" fmla="*/ 320542 h 2237156"/>
                <a:gd name="connsiteX5" fmla="*/ 767980 w 2261950"/>
                <a:gd name="connsiteY5" fmla="*/ 165267 h 2237156"/>
                <a:gd name="connsiteX6" fmla="*/ 1026773 w 2261950"/>
                <a:gd name="connsiteY6" fmla="*/ 35870 h 2237156"/>
                <a:gd name="connsiteX7" fmla="*/ 1199301 w 2261950"/>
                <a:gd name="connsiteY7" fmla="*/ 35870 h 2237156"/>
                <a:gd name="connsiteX8" fmla="*/ 1406335 w 2261950"/>
                <a:gd name="connsiteY8" fmla="*/ 9991 h 2237156"/>
                <a:gd name="connsiteX9" fmla="*/ 1673754 w 2261950"/>
                <a:gd name="connsiteY9" fmla="*/ 225651 h 2237156"/>
                <a:gd name="connsiteX10" fmla="*/ 1699633 w 2261950"/>
                <a:gd name="connsiteY10" fmla="*/ 458565 h 2237156"/>
                <a:gd name="connsiteX11" fmla="*/ 1880788 w 2261950"/>
                <a:gd name="connsiteY11" fmla="*/ 424059 h 2237156"/>
                <a:gd name="connsiteX12" fmla="*/ 2156833 w 2261950"/>
                <a:gd name="connsiteY12" fmla="*/ 639719 h 2237156"/>
                <a:gd name="connsiteX13" fmla="*/ 2113701 w 2261950"/>
                <a:gd name="connsiteY13" fmla="*/ 786368 h 2237156"/>
                <a:gd name="connsiteX14" fmla="*/ 2225844 w 2261950"/>
                <a:gd name="connsiteY14" fmla="*/ 846753 h 2237156"/>
                <a:gd name="connsiteX15" fmla="*/ 2243097 w 2261950"/>
                <a:gd name="connsiteY15" fmla="*/ 1200436 h 2237156"/>
                <a:gd name="connsiteX16" fmla="*/ 1975678 w 2261950"/>
                <a:gd name="connsiteY16" fmla="*/ 1390217 h 2237156"/>
                <a:gd name="connsiteX17" fmla="*/ 2087822 w 2261950"/>
                <a:gd name="connsiteY17" fmla="*/ 1536867 h 2237156"/>
                <a:gd name="connsiteX18" fmla="*/ 2096448 w 2261950"/>
                <a:gd name="connsiteY18" fmla="*/ 1812912 h 2237156"/>
                <a:gd name="connsiteX19" fmla="*/ 1906667 w 2261950"/>
                <a:gd name="connsiteY19" fmla="*/ 1942308 h 2237156"/>
                <a:gd name="connsiteX20" fmla="*/ 1760017 w 2261950"/>
                <a:gd name="connsiteY20" fmla="*/ 2183847 h 2237156"/>
                <a:gd name="connsiteX21" fmla="*/ 1458093 w 2261950"/>
                <a:gd name="connsiteY21" fmla="*/ 2218354 h 2237156"/>
                <a:gd name="connsiteX22" fmla="*/ 1207927 w 2261950"/>
                <a:gd name="connsiteY22" fmla="*/ 2002693 h 2237156"/>
                <a:gd name="connsiteX23" fmla="*/ 1113037 w 2261950"/>
                <a:gd name="connsiteY23" fmla="*/ 1709395 h 2237156"/>
                <a:gd name="connsiteX24" fmla="*/ 1000893 w 2261950"/>
                <a:gd name="connsiteY24" fmla="*/ 2140716 h 2237156"/>
                <a:gd name="connsiteX25" fmla="*/ 586825 w 2261950"/>
                <a:gd name="connsiteY25" fmla="*/ 2226979 h 2237156"/>
                <a:gd name="connsiteX26" fmla="*/ 431550 w 2261950"/>
                <a:gd name="connsiteY26" fmla="*/ 1976814 h 2237156"/>
                <a:gd name="connsiteX27" fmla="*/ 138252 w 2261950"/>
                <a:gd name="connsiteY27" fmla="*/ 1812912 h 2237156"/>
                <a:gd name="connsiteX28" fmla="*/ 302154 w 2261950"/>
                <a:gd name="connsiteY28" fmla="*/ 1355712 h 2237156"/>
                <a:gd name="connsiteX29" fmla="*/ 103746 w 2261950"/>
                <a:gd name="connsiteY29" fmla="*/ 1321206 h 2237156"/>
                <a:gd name="connsiteX30" fmla="*/ 229 w 2261950"/>
                <a:gd name="connsiteY30" fmla="*/ 1019282 h 2237156"/>
                <a:gd name="connsiteX31" fmla="*/ 129625 w 2261950"/>
                <a:gd name="connsiteY31" fmla="*/ 786368 h 2237156"/>
                <a:gd name="connsiteX0" fmla="*/ 129625 w 2261950"/>
                <a:gd name="connsiteY0" fmla="*/ 786368 h 2237156"/>
                <a:gd name="connsiteX1" fmla="*/ 86493 w 2261950"/>
                <a:gd name="connsiteY1" fmla="*/ 562082 h 2237156"/>
                <a:gd name="connsiteX2" fmla="*/ 276274 w 2261950"/>
                <a:gd name="connsiteY2" fmla="*/ 424059 h 2237156"/>
                <a:gd name="connsiteX3" fmla="*/ 690342 w 2261950"/>
                <a:gd name="connsiteY3" fmla="*/ 424059 h 2237156"/>
                <a:gd name="connsiteX4" fmla="*/ 724848 w 2261950"/>
                <a:gd name="connsiteY4" fmla="*/ 320542 h 2237156"/>
                <a:gd name="connsiteX5" fmla="*/ 767980 w 2261950"/>
                <a:gd name="connsiteY5" fmla="*/ 165267 h 2237156"/>
                <a:gd name="connsiteX6" fmla="*/ 1026773 w 2261950"/>
                <a:gd name="connsiteY6" fmla="*/ 35870 h 2237156"/>
                <a:gd name="connsiteX7" fmla="*/ 1199301 w 2261950"/>
                <a:gd name="connsiteY7" fmla="*/ 35870 h 2237156"/>
                <a:gd name="connsiteX8" fmla="*/ 1406335 w 2261950"/>
                <a:gd name="connsiteY8" fmla="*/ 9991 h 2237156"/>
                <a:gd name="connsiteX9" fmla="*/ 1673754 w 2261950"/>
                <a:gd name="connsiteY9" fmla="*/ 225651 h 2237156"/>
                <a:gd name="connsiteX10" fmla="*/ 1699633 w 2261950"/>
                <a:gd name="connsiteY10" fmla="*/ 458565 h 2237156"/>
                <a:gd name="connsiteX11" fmla="*/ 1880788 w 2261950"/>
                <a:gd name="connsiteY11" fmla="*/ 424059 h 2237156"/>
                <a:gd name="connsiteX12" fmla="*/ 2156833 w 2261950"/>
                <a:gd name="connsiteY12" fmla="*/ 639719 h 2237156"/>
                <a:gd name="connsiteX13" fmla="*/ 2113701 w 2261950"/>
                <a:gd name="connsiteY13" fmla="*/ 786368 h 2237156"/>
                <a:gd name="connsiteX14" fmla="*/ 2225844 w 2261950"/>
                <a:gd name="connsiteY14" fmla="*/ 846753 h 2237156"/>
                <a:gd name="connsiteX15" fmla="*/ 2243097 w 2261950"/>
                <a:gd name="connsiteY15" fmla="*/ 1200436 h 2237156"/>
                <a:gd name="connsiteX16" fmla="*/ 1975678 w 2261950"/>
                <a:gd name="connsiteY16" fmla="*/ 1390217 h 2237156"/>
                <a:gd name="connsiteX17" fmla="*/ 2087822 w 2261950"/>
                <a:gd name="connsiteY17" fmla="*/ 1536867 h 2237156"/>
                <a:gd name="connsiteX18" fmla="*/ 2096448 w 2261950"/>
                <a:gd name="connsiteY18" fmla="*/ 1812912 h 2237156"/>
                <a:gd name="connsiteX19" fmla="*/ 1906667 w 2261950"/>
                <a:gd name="connsiteY19" fmla="*/ 1942308 h 2237156"/>
                <a:gd name="connsiteX20" fmla="*/ 1760017 w 2261950"/>
                <a:gd name="connsiteY20" fmla="*/ 2183847 h 2237156"/>
                <a:gd name="connsiteX21" fmla="*/ 1458093 w 2261950"/>
                <a:gd name="connsiteY21" fmla="*/ 2218354 h 2237156"/>
                <a:gd name="connsiteX22" fmla="*/ 1207927 w 2261950"/>
                <a:gd name="connsiteY22" fmla="*/ 2002693 h 2237156"/>
                <a:gd name="connsiteX23" fmla="*/ 1113037 w 2261950"/>
                <a:gd name="connsiteY23" fmla="*/ 1709395 h 2237156"/>
                <a:gd name="connsiteX24" fmla="*/ 1000893 w 2261950"/>
                <a:gd name="connsiteY24" fmla="*/ 2140716 h 2237156"/>
                <a:gd name="connsiteX25" fmla="*/ 586825 w 2261950"/>
                <a:gd name="connsiteY25" fmla="*/ 2226979 h 2237156"/>
                <a:gd name="connsiteX26" fmla="*/ 431550 w 2261950"/>
                <a:gd name="connsiteY26" fmla="*/ 1976814 h 2237156"/>
                <a:gd name="connsiteX27" fmla="*/ 138252 w 2261950"/>
                <a:gd name="connsiteY27" fmla="*/ 1812912 h 2237156"/>
                <a:gd name="connsiteX28" fmla="*/ 302154 w 2261950"/>
                <a:gd name="connsiteY28" fmla="*/ 1355712 h 2237156"/>
                <a:gd name="connsiteX29" fmla="*/ 103746 w 2261950"/>
                <a:gd name="connsiteY29" fmla="*/ 1321206 h 2237156"/>
                <a:gd name="connsiteX30" fmla="*/ 229 w 2261950"/>
                <a:gd name="connsiteY30" fmla="*/ 1019282 h 2237156"/>
                <a:gd name="connsiteX31" fmla="*/ 129625 w 2261950"/>
                <a:gd name="connsiteY31" fmla="*/ 786368 h 2237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261950" h="2237156">
                  <a:moveTo>
                    <a:pt x="129625" y="786368"/>
                  </a:moveTo>
                  <a:cubicBezTo>
                    <a:pt x="144002" y="710168"/>
                    <a:pt x="62051" y="622467"/>
                    <a:pt x="86493" y="562082"/>
                  </a:cubicBezTo>
                  <a:cubicBezTo>
                    <a:pt x="110934" y="501697"/>
                    <a:pt x="175633" y="447063"/>
                    <a:pt x="276274" y="424059"/>
                  </a:cubicBezTo>
                  <a:cubicBezTo>
                    <a:pt x="376916" y="401055"/>
                    <a:pt x="615580" y="441312"/>
                    <a:pt x="690342" y="424059"/>
                  </a:cubicBezTo>
                  <a:cubicBezTo>
                    <a:pt x="765104" y="406806"/>
                    <a:pt x="711908" y="363674"/>
                    <a:pt x="724848" y="320542"/>
                  </a:cubicBezTo>
                  <a:cubicBezTo>
                    <a:pt x="737788" y="277410"/>
                    <a:pt x="717659" y="212712"/>
                    <a:pt x="767980" y="165267"/>
                  </a:cubicBezTo>
                  <a:cubicBezTo>
                    <a:pt x="818301" y="117822"/>
                    <a:pt x="954886" y="57436"/>
                    <a:pt x="1026773" y="35870"/>
                  </a:cubicBezTo>
                  <a:cubicBezTo>
                    <a:pt x="1098660" y="14304"/>
                    <a:pt x="1136041" y="40183"/>
                    <a:pt x="1199301" y="35870"/>
                  </a:cubicBezTo>
                  <a:cubicBezTo>
                    <a:pt x="1262561" y="31557"/>
                    <a:pt x="1327260" y="-21639"/>
                    <a:pt x="1406335" y="9991"/>
                  </a:cubicBezTo>
                  <a:cubicBezTo>
                    <a:pt x="1485410" y="41621"/>
                    <a:pt x="1624871" y="150889"/>
                    <a:pt x="1673754" y="225651"/>
                  </a:cubicBezTo>
                  <a:cubicBezTo>
                    <a:pt x="1722637" y="300413"/>
                    <a:pt x="1665127" y="425497"/>
                    <a:pt x="1699633" y="458565"/>
                  </a:cubicBezTo>
                  <a:cubicBezTo>
                    <a:pt x="1734139" y="491633"/>
                    <a:pt x="1804588" y="393867"/>
                    <a:pt x="1880788" y="424059"/>
                  </a:cubicBezTo>
                  <a:cubicBezTo>
                    <a:pt x="1956988" y="454251"/>
                    <a:pt x="2118014" y="579334"/>
                    <a:pt x="2156833" y="639719"/>
                  </a:cubicBezTo>
                  <a:cubicBezTo>
                    <a:pt x="2195652" y="700104"/>
                    <a:pt x="2102199" y="751862"/>
                    <a:pt x="2113701" y="786368"/>
                  </a:cubicBezTo>
                  <a:cubicBezTo>
                    <a:pt x="2125203" y="820874"/>
                    <a:pt x="2204278" y="777742"/>
                    <a:pt x="2225844" y="846753"/>
                  </a:cubicBezTo>
                  <a:cubicBezTo>
                    <a:pt x="2247410" y="915764"/>
                    <a:pt x="2284791" y="1109859"/>
                    <a:pt x="2243097" y="1200436"/>
                  </a:cubicBezTo>
                  <a:cubicBezTo>
                    <a:pt x="2201403" y="1291013"/>
                    <a:pt x="2001557" y="1334145"/>
                    <a:pt x="1975678" y="1390217"/>
                  </a:cubicBezTo>
                  <a:cubicBezTo>
                    <a:pt x="1949799" y="1446289"/>
                    <a:pt x="2067694" y="1466418"/>
                    <a:pt x="2087822" y="1536867"/>
                  </a:cubicBezTo>
                  <a:cubicBezTo>
                    <a:pt x="2107950" y="1607316"/>
                    <a:pt x="2126641" y="1745339"/>
                    <a:pt x="2096448" y="1812912"/>
                  </a:cubicBezTo>
                  <a:cubicBezTo>
                    <a:pt x="2066256" y="1880486"/>
                    <a:pt x="1962739" y="1880486"/>
                    <a:pt x="1906667" y="1942308"/>
                  </a:cubicBezTo>
                  <a:cubicBezTo>
                    <a:pt x="1850595" y="2004130"/>
                    <a:pt x="1834779" y="2137839"/>
                    <a:pt x="1760017" y="2183847"/>
                  </a:cubicBezTo>
                  <a:cubicBezTo>
                    <a:pt x="1685255" y="2229855"/>
                    <a:pt x="1550108" y="2248546"/>
                    <a:pt x="1458093" y="2218354"/>
                  </a:cubicBezTo>
                  <a:cubicBezTo>
                    <a:pt x="1366078" y="2188162"/>
                    <a:pt x="1265436" y="2087520"/>
                    <a:pt x="1207927" y="2002693"/>
                  </a:cubicBezTo>
                  <a:cubicBezTo>
                    <a:pt x="1150418" y="1917866"/>
                    <a:pt x="1147543" y="1686391"/>
                    <a:pt x="1113037" y="1709395"/>
                  </a:cubicBezTo>
                  <a:cubicBezTo>
                    <a:pt x="1078531" y="1732399"/>
                    <a:pt x="1088595" y="2054452"/>
                    <a:pt x="1000893" y="2140716"/>
                  </a:cubicBezTo>
                  <a:cubicBezTo>
                    <a:pt x="913191" y="2226980"/>
                    <a:pt x="681716" y="2254296"/>
                    <a:pt x="586825" y="2226979"/>
                  </a:cubicBezTo>
                  <a:cubicBezTo>
                    <a:pt x="491935" y="2199662"/>
                    <a:pt x="506312" y="2045825"/>
                    <a:pt x="431550" y="1976814"/>
                  </a:cubicBezTo>
                  <a:cubicBezTo>
                    <a:pt x="356788" y="1907803"/>
                    <a:pt x="185697" y="1925054"/>
                    <a:pt x="138252" y="1812912"/>
                  </a:cubicBezTo>
                  <a:cubicBezTo>
                    <a:pt x="90807" y="1700770"/>
                    <a:pt x="230267" y="1411784"/>
                    <a:pt x="302154" y="1355712"/>
                  </a:cubicBezTo>
                  <a:cubicBezTo>
                    <a:pt x="374041" y="1299640"/>
                    <a:pt x="154067" y="1377278"/>
                    <a:pt x="103746" y="1321206"/>
                  </a:cubicBezTo>
                  <a:cubicBezTo>
                    <a:pt x="53425" y="1265134"/>
                    <a:pt x="-4084" y="1108422"/>
                    <a:pt x="229" y="1019282"/>
                  </a:cubicBezTo>
                  <a:cubicBezTo>
                    <a:pt x="4542" y="930142"/>
                    <a:pt x="115248" y="862568"/>
                    <a:pt x="129625" y="786368"/>
                  </a:cubicBezTo>
                  <a:close/>
                </a:path>
              </a:pathLst>
            </a:cu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 dirty="0"/>
            </a:p>
          </p:txBody>
        </p:sp>
        <p:pic>
          <p:nvPicPr>
            <p:cNvPr id="25" name="Picture 4" descr="Free Black And White Cartoon Flowers, Download Free Black And White Cartoon  Flowers png images, Free ClipArts on Clipart Library">
              <a:extLst>
                <a:ext uri="{FF2B5EF4-FFF2-40B4-BE49-F238E27FC236}">
                  <a16:creationId xmlns:a16="http://schemas.microsoft.com/office/drawing/2014/main" id="{7C09E8BC-36D6-9B41-8938-3BA39A5B65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80524" y="482600"/>
              <a:ext cx="2317638" cy="224674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AFB065D0-E49C-E84B-A029-1F02F1ED4C56}"/>
              </a:ext>
            </a:extLst>
          </p:cNvPr>
          <p:cNvGrpSpPr/>
          <p:nvPr/>
        </p:nvGrpSpPr>
        <p:grpSpPr>
          <a:xfrm flipH="1">
            <a:off x="5169540" y="1927545"/>
            <a:ext cx="633767" cy="614624"/>
            <a:chOff x="1180524" y="481715"/>
            <a:chExt cx="2317638" cy="2247631"/>
          </a:xfrm>
        </p:grpSpPr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B039E9C1-720B-344E-B2ED-6B4619A1CC40}"/>
                </a:ext>
              </a:extLst>
            </p:cNvPr>
            <p:cNvSpPr/>
            <p:nvPr/>
          </p:nvSpPr>
          <p:spPr>
            <a:xfrm>
              <a:off x="1207470" y="481715"/>
              <a:ext cx="2261950" cy="2237156"/>
            </a:xfrm>
            <a:custGeom>
              <a:avLst/>
              <a:gdLst>
                <a:gd name="connsiteX0" fmla="*/ 129700 w 2262025"/>
                <a:gd name="connsiteY0" fmla="*/ 786368 h 2249618"/>
                <a:gd name="connsiteX1" fmla="*/ 86568 w 2262025"/>
                <a:gd name="connsiteY1" fmla="*/ 562082 h 2249618"/>
                <a:gd name="connsiteX2" fmla="*/ 276349 w 2262025"/>
                <a:gd name="connsiteY2" fmla="*/ 424059 h 2249618"/>
                <a:gd name="connsiteX3" fmla="*/ 690417 w 2262025"/>
                <a:gd name="connsiteY3" fmla="*/ 424059 h 2249618"/>
                <a:gd name="connsiteX4" fmla="*/ 724923 w 2262025"/>
                <a:gd name="connsiteY4" fmla="*/ 320542 h 2249618"/>
                <a:gd name="connsiteX5" fmla="*/ 768055 w 2262025"/>
                <a:gd name="connsiteY5" fmla="*/ 165267 h 2249618"/>
                <a:gd name="connsiteX6" fmla="*/ 1026848 w 2262025"/>
                <a:gd name="connsiteY6" fmla="*/ 35870 h 2249618"/>
                <a:gd name="connsiteX7" fmla="*/ 1199376 w 2262025"/>
                <a:gd name="connsiteY7" fmla="*/ 35870 h 2249618"/>
                <a:gd name="connsiteX8" fmla="*/ 1406410 w 2262025"/>
                <a:gd name="connsiteY8" fmla="*/ 9991 h 2249618"/>
                <a:gd name="connsiteX9" fmla="*/ 1673829 w 2262025"/>
                <a:gd name="connsiteY9" fmla="*/ 225651 h 2249618"/>
                <a:gd name="connsiteX10" fmla="*/ 1699708 w 2262025"/>
                <a:gd name="connsiteY10" fmla="*/ 458565 h 2249618"/>
                <a:gd name="connsiteX11" fmla="*/ 1880863 w 2262025"/>
                <a:gd name="connsiteY11" fmla="*/ 424059 h 2249618"/>
                <a:gd name="connsiteX12" fmla="*/ 2156908 w 2262025"/>
                <a:gd name="connsiteY12" fmla="*/ 639719 h 2249618"/>
                <a:gd name="connsiteX13" fmla="*/ 2113776 w 2262025"/>
                <a:gd name="connsiteY13" fmla="*/ 786368 h 2249618"/>
                <a:gd name="connsiteX14" fmla="*/ 2225919 w 2262025"/>
                <a:gd name="connsiteY14" fmla="*/ 846753 h 2249618"/>
                <a:gd name="connsiteX15" fmla="*/ 2243172 w 2262025"/>
                <a:gd name="connsiteY15" fmla="*/ 1200436 h 2249618"/>
                <a:gd name="connsiteX16" fmla="*/ 1975753 w 2262025"/>
                <a:gd name="connsiteY16" fmla="*/ 1390217 h 2249618"/>
                <a:gd name="connsiteX17" fmla="*/ 2087897 w 2262025"/>
                <a:gd name="connsiteY17" fmla="*/ 1536867 h 2249618"/>
                <a:gd name="connsiteX18" fmla="*/ 2096523 w 2262025"/>
                <a:gd name="connsiteY18" fmla="*/ 1812912 h 2249618"/>
                <a:gd name="connsiteX19" fmla="*/ 1906742 w 2262025"/>
                <a:gd name="connsiteY19" fmla="*/ 1942308 h 2249618"/>
                <a:gd name="connsiteX20" fmla="*/ 1777346 w 2262025"/>
                <a:gd name="connsiteY20" fmla="*/ 2209727 h 2249618"/>
                <a:gd name="connsiteX21" fmla="*/ 1501300 w 2262025"/>
                <a:gd name="connsiteY21" fmla="*/ 2226980 h 2249618"/>
                <a:gd name="connsiteX22" fmla="*/ 1208002 w 2262025"/>
                <a:gd name="connsiteY22" fmla="*/ 2002693 h 2249618"/>
                <a:gd name="connsiteX23" fmla="*/ 1113112 w 2262025"/>
                <a:gd name="connsiteY23" fmla="*/ 1709395 h 2249618"/>
                <a:gd name="connsiteX24" fmla="*/ 1000968 w 2262025"/>
                <a:gd name="connsiteY24" fmla="*/ 2140716 h 2249618"/>
                <a:gd name="connsiteX25" fmla="*/ 526515 w 2262025"/>
                <a:gd name="connsiteY25" fmla="*/ 2132089 h 2249618"/>
                <a:gd name="connsiteX26" fmla="*/ 466131 w 2262025"/>
                <a:gd name="connsiteY26" fmla="*/ 1959561 h 2249618"/>
                <a:gd name="connsiteX27" fmla="*/ 138327 w 2262025"/>
                <a:gd name="connsiteY27" fmla="*/ 1812912 h 2249618"/>
                <a:gd name="connsiteX28" fmla="*/ 302229 w 2262025"/>
                <a:gd name="connsiteY28" fmla="*/ 1355712 h 2249618"/>
                <a:gd name="connsiteX29" fmla="*/ 155580 w 2262025"/>
                <a:gd name="connsiteY29" fmla="*/ 1321206 h 2249618"/>
                <a:gd name="connsiteX30" fmla="*/ 304 w 2262025"/>
                <a:gd name="connsiteY30" fmla="*/ 1019282 h 2249618"/>
                <a:gd name="connsiteX31" fmla="*/ 129700 w 2262025"/>
                <a:gd name="connsiteY31" fmla="*/ 786368 h 2249618"/>
                <a:gd name="connsiteX0" fmla="*/ 129700 w 2262025"/>
                <a:gd name="connsiteY0" fmla="*/ 786368 h 2242639"/>
                <a:gd name="connsiteX1" fmla="*/ 86568 w 2262025"/>
                <a:gd name="connsiteY1" fmla="*/ 562082 h 2242639"/>
                <a:gd name="connsiteX2" fmla="*/ 276349 w 2262025"/>
                <a:gd name="connsiteY2" fmla="*/ 424059 h 2242639"/>
                <a:gd name="connsiteX3" fmla="*/ 690417 w 2262025"/>
                <a:gd name="connsiteY3" fmla="*/ 424059 h 2242639"/>
                <a:gd name="connsiteX4" fmla="*/ 724923 w 2262025"/>
                <a:gd name="connsiteY4" fmla="*/ 320542 h 2242639"/>
                <a:gd name="connsiteX5" fmla="*/ 768055 w 2262025"/>
                <a:gd name="connsiteY5" fmla="*/ 165267 h 2242639"/>
                <a:gd name="connsiteX6" fmla="*/ 1026848 w 2262025"/>
                <a:gd name="connsiteY6" fmla="*/ 35870 h 2242639"/>
                <a:gd name="connsiteX7" fmla="*/ 1199376 w 2262025"/>
                <a:gd name="connsiteY7" fmla="*/ 35870 h 2242639"/>
                <a:gd name="connsiteX8" fmla="*/ 1406410 w 2262025"/>
                <a:gd name="connsiteY8" fmla="*/ 9991 h 2242639"/>
                <a:gd name="connsiteX9" fmla="*/ 1673829 w 2262025"/>
                <a:gd name="connsiteY9" fmla="*/ 225651 h 2242639"/>
                <a:gd name="connsiteX10" fmla="*/ 1699708 w 2262025"/>
                <a:gd name="connsiteY10" fmla="*/ 458565 h 2242639"/>
                <a:gd name="connsiteX11" fmla="*/ 1880863 w 2262025"/>
                <a:gd name="connsiteY11" fmla="*/ 424059 h 2242639"/>
                <a:gd name="connsiteX12" fmla="*/ 2156908 w 2262025"/>
                <a:gd name="connsiteY12" fmla="*/ 639719 h 2242639"/>
                <a:gd name="connsiteX13" fmla="*/ 2113776 w 2262025"/>
                <a:gd name="connsiteY13" fmla="*/ 786368 h 2242639"/>
                <a:gd name="connsiteX14" fmla="*/ 2225919 w 2262025"/>
                <a:gd name="connsiteY14" fmla="*/ 846753 h 2242639"/>
                <a:gd name="connsiteX15" fmla="*/ 2243172 w 2262025"/>
                <a:gd name="connsiteY15" fmla="*/ 1200436 h 2242639"/>
                <a:gd name="connsiteX16" fmla="*/ 1975753 w 2262025"/>
                <a:gd name="connsiteY16" fmla="*/ 1390217 h 2242639"/>
                <a:gd name="connsiteX17" fmla="*/ 2087897 w 2262025"/>
                <a:gd name="connsiteY17" fmla="*/ 1536867 h 2242639"/>
                <a:gd name="connsiteX18" fmla="*/ 2096523 w 2262025"/>
                <a:gd name="connsiteY18" fmla="*/ 1812912 h 2242639"/>
                <a:gd name="connsiteX19" fmla="*/ 1906742 w 2262025"/>
                <a:gd name="connsiteY19" fmla="*/ 1942308 h 2242639"/>
                <a:gd name="connsiteX20" fmla="*/ 1785972 w 2262025"/>
                <a:gd name="connsiteY20" fmla="*/ 2192474 h 2242639"/>
                <a:gd name="connsiteX21" fmla="*/ 1501300 w 2262025"/>
                <a:gd name="connsiteY21" fmla="*/ 2226980 h 2242639"/>
                <a:gd name="connsiteX22" fmla="*/ 1208002 w 2262025"/>
                <a:gd name="connsiteY22" fmla="*/ 2002693 h 2242639"/>
                <a:gd name="connsiteX23" fmla="*/ 1113112 w 2262025"/>
                <a:gd name="connsiteY23" fmla="*/ 1709395 h 2242639"/>
                <a:gd name="connsiteX24" fmla="*/ 1000968 w 2262025"/>
                <a:gd name="connsiteY24" fmla="*/ 2140716 h 2242639"/>
                <a:gd name="connsiteX25" fmla="*/ 526515 w 2262025"/>
                <a:gd name="connsiteY25" fmla="*/ 2132089 h 2242639"/>
                <a:gd name="connsiteX26" fmla="*/ 466131 w 2262025"/>
                <a:gd name="connsiteY26" fmla="*/ 1959561 h 2242639"/>
                <a:gd name="connsiteX27" fmla="*/ 138327 w 2262025"/>
                <a:gd name="connsiteY27" fmla="*/ 1812912 h 2242639"/>
                <a:gd name="connsiteX28" fmla="*/ 302229 w 2262025"/>
                <a:gd name="connsiteY28" fmla="*/ 1355712 h 2242639"/>
                <a:gd name="connsiteX29" fmla="*/ 155580 w 2262025"/>
                <a:gd name="connsiteY29" fmla="*/ 1321206 h 2242639"/>
                <a:gd name="connsiteX30" fmla="*/ 304 w 2262025"/>
                <a:gd name="connsiteY30" fmla="*/ 1019282 h 2242639"/>
                <a:gd name="connsiteX31" fmla="*/ 129700 w 2262025"/>
                <a:gd name="connsiteY31" fmla="*/ 786368 h 2242639"/>
                <a:gd name="connsiteX0" fmla="*/ 129700 w 2262025"/>
                <a:gd name="connsiteY0" fmla="*/ 786368 h 2236200"/>
                <a:gd name="connsiteX1" fmla="*/ 86568 w 2262025"/>
                <a:gd name="connsiteY1" fmla="*/ 562082 h 2236200"/>
                <a:gd name="connsiteX2" fmla="*/ 276349 w 2262025"/>
                <a:gd name="connsiteY2" fmla="*/ 424059 h 2236200"/>
                <a:gd name="connsiteX3" fmla="*/ 690417 w 2262025"/>
                <a:gd name="connsiteY3" fmla="*/ 424059 h 2236200"/>
                <a:gd name="connsiteX4" fmla="*/ 724923 w 2262025"/>
                <a:gd name="connsiteY4" fmla="*/ 320542 h 2236200"/>
                <a:gd name="connsiteX5" fmla="*/ 768055 w 2262025"/>
                <a:gd name="connsiteY5" fmla="*/ 165267 h 2236200"/>
                <a:gd name="connsiteX6" fmla="*/ 1026848 w 2262025"/>
                <a:gd name="connsiteY6" fmla="*/ 35870 h 2236200"/>
                <a:gd name="connsiteX7" fmla="*/ 1199376 w 2262025"/>
                <a:gd name="connsiteY7" fmla="*/ 35870 h 2236200"/>
                <a:gd name="connsiteX8" fmla="*/ 1406410 w 2262025"/>
                <a:gd name="connsiteY8" fmla="*/ 9991 h 2236200"/>
                <a:gd name="connsiteX9" fmla="*/ 1673829 w 2262025"/>
                <a:gd name="connsiteY9" fmla="*/ 225651 h 2236200"/>
                <a:gd name="connsiteX10" fmla="*/ 1699708 w 2262025"/>
                <a:gd name="connsiteY10" fmla="*/ 458565 h 2236200"/>
                <a:gd name="connsiteX11" fmla="*/ 1880863 w 2262025"/>
                <a:gd name="connsiteY11" fmla="*/ 424059 h 2236200"/>
                <a:gd name="connsiteX12" fmla="*/ 2156908 w 2262025"/>
                <a:gd name="connsiteY12" fmla="*/ 639719 h 2236200"/>
                <a:gd name="connsiteX13" fmla="*/ 2113776 w 2262025"/>
                <a:gd name="connsiteY13" fmla="*/ 786368 h 2236200"/>
                <a:gd name="connsiteX14" fmla="*/ 2225919 w 2262025"/>
                <a:gd name="connsiteY14" fmla="*/ 846753 h 2236200"/>
                <a:gd name="connsiteX15" fmla="*/ 2243172 w 2262025"/>
                <a:gd name="connsiteY15" fmla="*/ 1200436 h 2236200"/>
                <a:gd name="connsiteX16" fmla="*/ 1975753 w 2262025"/>
                <a:gd name="connsiteY16" fmla="*/ 1390217 h 2236200"/>
                <a:gd name="connsiteX17" fmla="*/ 2087897 w 2262025"/>
                <a:gd name="connsiteY17" fmla="*/ 1536867 h 2236200"/>
                <a:gd name="connsiteX18" fmla="*/ 2096523 w 2262025"/>
                <a:gd name="connsiteY18" fmla="*/ 1812912 h 2236200"/>
                <a:gd name="connsiteX19" fmla="*/ 1906742 w 2262025"/>
                <a:gd name="connsiteY19" fmla="*/ 1942308 h 2236200"/>
                <a:gd name="connsiteX20" fmla="*/ 1785972 w 2262025"/>
                <a:gd name="connsiteY20" fmla="*/ 2192474 h 2236200"/>
                <a:gd name="connsiteX21" fmla="*/ 1458168 w 2262025"/>
                <a:gd name="connsiteY21" fmla="*/ 2218354 h 2236200"/>
                <a:gd name="connsiteX22" fmla="*/ 1208002 w 2262025"/>
                <a:gd name="connsiteY22" fmla="*/ 2002693 h 2236200"/>
                <a:gd name="connsiteX23" fmla="*/ 1113112 w 2262025"/>
                <a:gd name="connsiteY23" fmla="*/ 1709395 h 2236200"/>
                <a:gd name="connsiteX24" fmla="*/ 1000968 w 2262025"/>
                <a:gd name="connsiteY24" fmla="*/ 2140716 h 2236200"/>
                <a:gd name="connsiteX25" fmla="*/ 526515 w 2262025"/>
                <a:gd name="connsiteY25" fmla="*/ 2132089 h 2236200"/>
                <a:gd name="connsiteX26" fmla="*/ 466131 w 2262025"/>
                <a:gd name="connsiteY26" fmla="*/ 1959561 h 2236200"/>
                <a:gd name="connsiteX27" fmla="*/ 138327 w 2262025"/>
                <a:gd name="connsiteY27" fmla="*/ 1812912 h 2236200"/>
                <a:gd name="connsiteX28" fmla="*/ 302229 w 2262025"/>
                <a:gd name="connsiteY28" fmla="*/ 1355712 h 2236200"/>
                <a:gd name="connsiteX29" fmla="*/ 155580 w 2262025"/>
                <a:gd name="connsiteY29" fmla="*/ 1321206 h 2236200"/>
                <a:gd name="connsiteX30" fmla="*/ 304 w 2262025"/>
                <a:gd name="connsiteY30" fmla="*/ 1019282 h 2236200"/>
                <a:gd name="connsiteX31" fmla="*/ 129700 w 2262025"/>
                <a:gd name="connsiteY31" fmla="*/ 786368 h 2236200"/>
                <a:gd name="connsiteX0" fmla="*/ 129700 w 2262025"/>
                <a:gd name="connsiteY0" fmla="*/ 786368 h 2233050"/>
                <a:gd name="connsiteX1" fmla="*/ 86568 w 2262025"/>
                <a:gd name="connsiteY1" fmla="*/ 562082 h 2233050"/>
                <a:gd name="connsiteX2" fmla="*/ 276349 w 2262025"/>
                <a:gd name="connsiteY2" fmla="*/ 424059 h 2233050"/>
                <a:gd name="connsiteX3" fmla="*/ 690417 w 2262025"/>
                <a:gd name="connsiteY3" fmla="*/ 424059 h 2233050"/>
                <a:gd name="connsiteX4" fmla="*/ 724923 w 2262025"/>
                <a:gd name="connsiteY4" fmla="*/ 320542 h 2233050"/>
                <a:gd name="connsiteX5" fmla="*/ 768055 w 2262025"/>
                <a:gd name="connsiteY5" fmla="*/ 165267 h 2233050"/>
                <a:gd name="connsiteX6" fmla="*/ 1026848 w 2262025"/>
                <a:gd name="connsiteY6" fmla="*/ 35870 h 2233050"/>
                <a:gd name="connsiteX7" fmla="*/ 1199376 w 2262025"/>
                <a:gd name="connsiteY7" fmla="*/ 35870 h 2233050"/>
                <a:gd name="connsiteX8" fmla="*/ 1406410 w 2262025"/>
                <a:gd name="connsiteY8" fmla="*/ 9991 h 2233050"/>
                <a:gd name="connsiteX9" fmla="*/ 1673829 w 2262025"/>
                <a:gd name="connsiteY9" fmla="*/ 225651 h 2233050"/>
                <a:gd name="connsiteX10" fmla="*/ 1699708 w 2262025"/>
                <a:gd name="connsiteY10" fmla="*/ 458565 h 2233050"/>
                <a:gd name="connsiteX11" fmla="*/ 1880863 w 2262025"/>
                <a:gd name="connsiteY11" fmla="*/ 424059 h 2233050"/>
                <a:gd name="connsiteX12" fmla="*/ 2156908 w 2262025"/>
                <a:gd name="connsiteY12" fmla="*/ 639719 h 2233050"/>
                <a:gd name="connsiteX13" fmla="*/ 2113776 w 2262025"/>
                <a:gd name="connsiteY13" fmla="*/ 786368 h 2233050"/>
                <a:gd name="connsiteX14" fmla="*/ 2225919 w 2262025"/>
                <a:gd name="connsiteY14" fmla="*/ 846753 h 2233050"/>
                <a:gd name="connsiteX15" fmla="*/ 2243172 w 2262025"/>
                <a:gd name="connsiteY15" fmla="*/ 1200436 h 2233050"/>
                <a:gd name="connsiteX16" fmla="*/ 1975753 w 2262025"/>
                <a:gd name="connsiteY16" fmla="*/ 1390217 h 2233050"/>
                <a:gd name="connsiteX17" fmla="*/ 2087897 w 2262025"/>
                <a:gd name="connsiteY17" fmla="*/ 1536867 h 2233050"/>
                <a:gd name="connsiteX18" fmla="*/ 2096523 w 2262025"/>
                <a:gd name="connsiteY18" fmla="*/ 1812912 h 2233050"/>
                <a:gd name="connsiteX19" fmla="*/ 1906742 w 2262025"/>
                <a:gd name="connsiteY19" fmla="*/ 1942308 h 2233050"/>
                <a:gd name="connsiteX20" fmla="*/ 1760092 w 2262025"/>
                <a:gd name="connsiteY20" fmla="*/ 2183847 h 2233050"/>
                <a:gd name="connsiteX21" fmla="*/ 1458168 w 2262025"/>
                <a:gd name="connsiteY21" fmla="*/ 2218354 h 2233050"/>
                <a:gd name="connsiteX22" fmla="*/ 1208002 w 2262025"/>
                <a:gd name="connsiteY22" fmla="*/ 2002693 h 2233050"/>
                <a:gd name="connsiteX23" fmla="*/ 1113112 w 2262025"/>
                <a:gd name="connsiteY23" fmla="*/ 1709395 h 2233050"/>
                <a:gd name="connsiteX24" fmla="*/ 1000968 w 2262025"/>
                <a:gd name="connsiteY24" fmla="*/ 2140716 h 2233050"/>
                <a:gd name="connsiteX25" fmla="*/ 526515 w 2262025"/>
                <a:gd name="connsiteY25" fmla="*/ 2132089 h 2233050"/>
                <a:gd name="connsiteX26" fmla="*/ 466131 w 2262025"/>
                <a:gd name="connsiteY26" fmla="*/ 1959561 h 2233050"/>
                <a:gd name="connsiteX27" fmla="*/ 138327 w 2262025"/>
                <a:gd name="connsiteY27" fmla="*/ 1812912 h 2233050"/>
                <a:gd name="connsiteX28" fmla="*/ 302229 w 2262025"/>
                <a:gd name="connsiteY28" fmla="*/ 1355712 h 2233050"/>
                <a:gd name="connsiteX29" fmla="*/ 155580 w 2262025"/>
                <a:gd name="connsiteY29" fmla="*/ 1321206 h 2233050"/>
                <a:gd name="connsiteX30" fmla="*/ 304 w 2262025"/>
                <a:gd name="connsiteY30" fmla="*/ 1019282 h 2233050"/>
                <a:gd name="connsiteX31" fmla="*/ 129700 w 2262025"/>
                <a:gd name="connsiteY31" fmla="*/ 786368 h 2233050"/>
                <a:gd name="connsiteX0" fmla="*/ 129700 w 2262025"/>
                <a:gd name="connsiteY0" fmla="*/ 786368 h 2238369"/>
                <a:gd name="connsiteX1" fmla="*/ 86568 w 2262025"/>
                <a:gd name="connsiteY1" fmla="*/ 562082 h 2238369"/>
                <a:gd name="connsiteX2" fmla="*/ 276349 w 2262025"/>
                <a:gd name="connsiteY2" fmla="*/ 424059 h 2238369"/>
                <a:gd name="connsiteX3" fmla="*/ 690417 w 2262025"/>
                <a:gd name="connsiteY3" fmla="*/ 424059 h 2238369"/>
                <a:gd name="connsiteX4" fmla="*/ 724923 w 2262025"/>
                <a:gd name="connsiteY4" fmla="*/ 320542 h 2238369"/>
                <a:gd name="connsiteX5" fmla="*/ 768055 w 2262025"/>
                <a:gd name="connsiteY5" fmla="*/ 165267 h 2238369"/>
                <a:gd name="connsiteX6" fmla="*/ 1026848 w 2262025"/>
                <a:gd name="connsiteY6" fmla="*/ 35870 h 2238369"/>
                <a:gd name="connsiteX7" fmla="*/ 1199376 w 2262025"/>
                <a:gd name="connsiteY7" fmla="*/ 35870 h 2238369"/>
                <a:gd name="connsiteX8" fmla="*/ 1406410 w 2262025"/>
                <a:gd name="connsiteY8" fmla="*/ 9991 h 2238369"/>
                <a:gd name="connsiteX9" fmla="*/ 1673829 w 2262025"/>
                <a:gd name="connsiteY9" fmla="*/ 225651 h 2238369"/>
                <a:gd name="connsiteX10" fmla="*/ 1699708 w 2262025"/>
                <a:gd name="connsiteY10" fmla="*/ 458565 h 2238369"/>
                <a:gd name="connsiteX11" fmla="*/ 1880863 w 2262025"/>
                <a:gd name="connsiteY11" fmla="*/ 424059 h 2238369"/>
                <a:gd name="connsiteX12" fmla="*/ 2156908 w 2262025"/>
                <a:gd name="connsiteY12" fmla="*/ 639719 h 2238369"/>
                <a:gd name="connsiteX13" fmla="*/ 2113776 w 2262025"/>
                <a:gd name="connsiteY13" fmla="*/ 786368 h 2238369"/>
                <a:gd name="connsiteX14" fmla="*/ 2225919 w 2262025"/>
                <a:gd name="connsiteY14" fmla="*/ 846753 h 2238369"/>
                <a:gd name="connsiteX15" fmla="*/ 2243172 w 2262025"/>
                <a:gd name="connsiteY15" fmla="*/ 1200436 h 2238369"/>
                <a:gd name="connsiteX16" fmla="*/ 1975753 w 2262025"/>
                <a:gd name="connsiteY16" fmla="*/ 1390217 h 2238369"/>
                <a:gd name="connsiteX17" fmla="*/ 2087897 w 2262025"/>
                <a:gd name="connsiteY17" fmla="*/ 1536867 h 2238369"/>
                <a:gd name="connsiteX18" fmla="*/ 2096523 w 2262025"/>
                <a:gd name="connsiteY18" fmla="*/ 1812912 h 2238369"/>
                <a:gd name="connsiteX19" fmla="*/ 1906742 w 2262025"/>
                <a:gd name="connsiteY19" fmla="*/ 1942308 h 2238369"/>
                <a:gd name="connsiteX20" fmla="*/ 1760092 w 2262025"/>
                <a:gd name="connsiteY20" fmla="*/ 2183847 h 2238369"/>
                <a:gd name="connsiteX21" fmla="*/ 1458168 w 2262025"/>
                <a:gd name="connsiteY21" fmla="*/ 2218354 h 2238369"/>
                <a:gd name="connsiteX22" fmla="*/ 1208002 w 2262025"/>
                <a:gd name="connsiteY22" fmla="*/ 2002693 h 2238369"/>
                <a:gd name="connsiteX23" fmla="*/ 1113112 w 2262025"/>
                <a:gd name="connsiteY23" fmla="*/ 1709395 h 2238369"/>
                <a:gd name="connsiteX24" fmla="*/ 1000968 w 2262025"/>
                <a:gd name="connsiteY24" fmla="*/ 2140716 h 2238369"/>
                <a:gd name="connsiteX25" fmla="*/ 586900 w 2262025"/>
                <a:gd name="connsiteY25" fmla="*/ 2226979 h 2238369"/>
                <a:gd name="connsiteX26" fmla="*/ 466131 w 2262025"/>
                <a:gd name="connsiteY26" fmla="*/ 1959561 h 2238369"/>
                <a:gd name="connsiteX27" fmla="*/ 138327 w 2262025"/>
                <a:gd name="connsiteY27" fmla="*/ 1812912 h 2238369"/>
                <a:gd name="connsiteX28" fmla="*/ 302229 w 2262025"/>
                <a:gd name="connsiteY28" fmla="*/ 1355712 h 2238369"/>
                <a:gd name="connsiteX29" fmla="*/ 155580 w 2262025"/>
                <a:gd name="connsiteY29" fmla="*/ 1321206 h 2238369"/>
                <a:gd name="connsiteX30" fmla="*/ 304 w 2262025"/>
                <a:gd name="connsiteY30" fmla="*/ 1019282 h 2238369"/>
                <a:gd name="connsiteX31" fmla="*/ 129700 w 2262025"/>
                <a:gd name="connsiteY31" fmla="*/ 786368 h 2238369"/>
                <a:gd name="connsiteX0" fmla="*/ 129700 w 2262025"/>
                <a:gd name="connsiteY0" fmla="*/ 786368 h 2234757"/>
                <a:gd name="connsiteX1" fmla="*/ 86568 w 2262025"/>
                <a:gd name="connsiteY1" fmla="*/ 562082 h 2234757"/>
                <a:gd name="connsiteX2" fmla="*/ 276349 w 2262025"/>
                <a:gd name="connsiteY2" fmla="*/ 424059 h 2234757"/>
                <a:gd name="connsiteX3" fmla="*/ 690417 w 2262025"/>
                <a:gd name="connsiteY3" fmla="*/ 424059 h 2234757"/>
                <a:gd name="connsiteX4" fmla="*/ 724923 w 2262025"/>
                <a:gd name="connsiteY4" fmla="*/ 320542 h 2234757"/>
                <a:gd name="connsiteX5" fmla="*/ 768055 w 2262025"/>
                <a:gd name="connsiteY5" fmla="*/ 165267 h 2234757"/>
                <a:gd name="connsiteX6" fmla="*/ 1026848 w 2262025"/>
                <a:gd name="connsiteY6" fmla="*/ 35870 h 2234757"/>
                <a:gd name="connsiteX7" fmla="*/ 1199376 w 2262025"/>
                <a:gd name="connsiteY7" fmla="*/ 35870 h 2234757"/>
                <a:gd name="connsiteX8" fmla="*/ 1406410 w 2262025"/>
                <a:gd name="connsiteY8" fmla="*/ 9991 h 2234757"/>
                <a:gd name="connsiteX9" fmla="*/ 1673829 w 2262025"/>
                <a:gd name="connsiteY9" fmla="*/ 225651 h 2234757"/>
                <a:gd name="connsiteX10" fmla="*/ 1699708 w 2262025"/>
                <a:gd name="connsiteY10" fmla="*/ 458565 h 2234757"/>
                <a:gd name="connsiteX11" fmla="*/ 1880863 w 2262025"/>
                <a:gd name="connsiteY11" fmla="*/ 424059 h 2234757"/>
                <a:gd name="connsiteX12" fmla="*/ 2156908 w 2262025"/>
                <a:gd name="connsiteY12" fmla="*/ 639719 h 2234757"/>
                <a:gd name="connsiteX13" fmla="*/ 2113776 w 2262025"/>
                <a:gd name="connsiteY13" fmla="*/ 786368 h 2234757"/>
                <a:gd name="connsiteX14" fmla="*/ 2225919 w 2262025"/>
                <a:gd name="connsiteY14" fmla="*/ 846753 h 2234757"/>
                <a:gd name="connsiteX15" fmla="*/ 2243172 w 2262025"/>
                <a:gd name="connsiteY15" fmla="*/ 1200436 h 2234757"/>
                <a:gd name="connsiteX16" fmla="*/ 1975753 w 2262025"/>
                <a:gd name="connsiteY16" fmla="*/ 1390217 h 2234757"/>
                <a:gd name="connsiteX17" fmla="*/ 2087897 w 2262025"/>
                <a:gd name="connsiteY17" fmla="*/ 1536867 h 2234757"/>
                <a:gd name="connsiteX18" fmla="*/ 2096523 w 2262025"/>
                <a:gd name="connsiteY18" fmla="*/ 1812912 h 2234757"/>
                <a:gd name="connsiteX19" fmla="*/ 1906742 w 2262025"/>
                <a:gd name="connsiteY19" fmla="*/ 1942308 h 2234757"/>
                <a:gd name="connsiteX20" fmla="*/ 1760092 w 2262025"/>
                <a:gd name="connsiteY20" fmla="*/ 2183847 h 2234757"/>
                <a:gd name="connsiteX21" fmla="*/ 1458168 w 2262025"/>
                <a:gd name="connsiteY21" fmla="*/ 2218354 h 2234757"/>
                <a:gd name="connsiteX22" fmla="*/ 1208002 w 2262025"/>
                <a:gd name="connsiteY22" fmla="*/ 2002693 h 2234757"/>
                <a:gd name="connsiteX23" fmla="*/ 1113112 w 2262025"/>
                <a:gd name="connsiteY23" fmla="*/ 1709395 h 2234757"/>
                <a:gd name="connsiteX24" fmla="*/ 1000968 w 2262025"/>
                <a:gd name="connsiteY24" fmla="*/ 2140716 h 2234757"/>
                <a:gd name="connsiteX25" fmla="*/ 586900 w 2262025"/>
                <a:gd name="connsiteY25" fmla="*/ 2226979 h 2234757"/>
                <a:gd name="connsiteX26" fmla="*/ 466131 w 2262025"/>
                <a:gd name="connsiteY26" fmla="*/ 1959561 h 2234757"/>
                <a:gd name="connsiteX27" fmla="*/ 138327 w 2262025"/>
                <a:gd name="connsiteY27" fmla="*/ 1812912 h 2234757"/>
                <a:gd name="connsiteX28" fmla="*/ 302229 w 2262025"/>
                <a:gd name="connsiteY28" fmla="*/ 1355712 h 2234757"/>
                <a:gd name="connsiteX29" fmla="*/ 155580 w 2262025"/>
                <a:gd name="connsiteY29" fmla="*/ 1321206 h 2234757"/>
                <a:gd name="connsiteX30" fmla="*/ 304 w 2262025"/>
                <a:gd name="connsiteY30" fmla="*/ 1019282 h 2234757"/>
                <a:gd name="connsiteX31" fmla="*/ 129700 w 2262025"/>
                <a:gd name="connsiteY31" fmla="*/ 786368 h 2234757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625 w 2261950"/>
                <a:gd name="connsiteY0" fmla="*/ 786368 h 2237156"/>
                <a:gd name="connsiteX1" fmla="*/ 86493 w 2261950"/>
                <a:gd name="connsiteY1" fmla="*/ 562082 h 2237156"/>
                <a:gd name="connsiteX2" fmla="*/ 276274 w 2261950"/>
                <a:gd name="connsiteY2" fmla="*/ 424059 h 2237156"/>
                <a:gd name="connsiteX3" fmla="*/ 690342 w 2261950"/>
                <a:gd name="connsiteY3" fmla="*/ 424059 h 2237156"/>
                <a:gd name="connsiteX4" fmla="*/ 724848 w 2261950"/>
                <a:gd name="connsiteY4" fmla="*/ 320542 h 2237156"/>
                <a:gd name="connsiteX5" fmla="*/ 767980 w 2261950"/>
                <a:gd name="connsiteY5" fmla="*/ 165267 h 2237156"/>
                <a:gd name="connsiteX6" fmla="*/ 1026773 w 2261950"/>
                <a:gd name="connsiteY6" fmla="*/ 35870 h 2237156"/>
                <a:gd name="connsiteX7" fmla="*/ 1199301 w 2261950"/>
                <a:gd name="connsiteY7" fmla="*/ 35870 h 2237156"/>
                <a:gd name="connsiteX8" fmla="*/ 1406335 w 2261950"/>
                <a:gd name="connsiteY8" fmla="*/ 9991 h 2237156"/>
                <a:gd name="connsiteX9" fmla="*/ 1673754 w 2261950"/>
                <a:gd name="connsiteY9" fmla="*/ 225651 h 2237156"/>
                <a:gd name="connsiteX10" fmla="*/ 1699633 w 2261950"/>
                <a:gd name="connsiteY10" fmla="*/ 458565 h 2237156"/>
                <a:gd name="connsiteX11" fmla="*/ 1880788 w 2261950"/>
                <a:gd name="connsiteY11" fmla="*/ 424059 h 2237156"/>
                <a:gd name="connsiteX12" fmla="*/ 2156833 w 2261950"/>
                <a:gd name="connsiteY12" fmla="*/ 639719 h 2237156"/>
                <a:gd name="connsiteX13" fmla="*/ 2113701 w 2261950"/>
                <a:gd name="connsiteY13" fmla="*/ 786368 h 2237156"/>
                <a:gd name="connsiteX14" fmla="*/ 2225844 w 2261950"/>
                <a:gd name="connsiteY14" fmla="*/ 846753 h 2237156"/>
                <a:gd name="connsiteX15" fmla="*/ 2243097 w 2261950"/>
                <a:gd name="connsiteY15" fmla="*/ 1200436 h 2237156"/>
                <a:gd name="connsiteX16" fmla="*/ 1975678 w 2261950"/>
                <a:gd name="connsiteY16" fmla="*/ 1390217 h 2237156"/>
                <a:gd name="connsiteX17" fmla="*/ 2087822 w 2261950"/>
                <a:gd name="connsiteY17" fmla="*/ 1536867 h 2237156"/>
                <a:gd name="connsiteX18" fmla="*/ 2096448 w 2261950"/>
                <a:gd name="connsiteY18" fmla="*/ 1812912 h 2237156"/>
                <a:gd name="connsiteX19" fmla="*/ 1906667 w 2261950"/>
                <a:gd name="connsiteY19" fmla="*/ 1942308 h 2237156"/>
                <a:gd name="connsiteX20" fmla="*/ 1760017 w 2261950"/>
                <a:gd name="connsiteY20" fmla="*/ 2183847 h 2237156"/>
                <a:gd name="connsiteX21" fmla="*/ 1458093 w 2261950"/>
                <a:gd name="connsiteY21" fmla="*/ 2218354 h 2237156"/>
                <a:gd name="connsiteX22" fmla="*/ 1207927 w 2261950"/>
                <a:gd name="connsiteY22" fmla="*/ 2002693 h 2237156"/>
                <a:gd name="connsiteX23" fmla="*/ 1113037 w 2261950"/>
                <a:gd name="connsiteY23" fmla="*/ 1709395 h 2237156"/>
                <a:gd name="connsiteX24" fmla="*/ 1000893 w 2261950"/>
                <a:gd name="connsiteY24" fmla="*/ 2140716 h 2237156"/>
                <a:gd name="connsiteX25" fmla="*/ 586825 w 2261950"/>
                <a:gd name="connsiteY25" fmla="*/ 2226979 h 2237156"/>
                <a:gd name="connsiteX26" fmla="*/ 431550 w 2261950"/>
                <a:gd name="connsiteY26" fmla="*/ 1976814 h 2237156"/>
                <a:gd name="connsiteX27" fmla="*/ 138252 w 2261950"/>
                <a:gd name="connsiteY27" fmla="*/ 1812912 h 2237156"/>
                <a:gd name="connsiteX28" fmla="*/ 302154 w 2261950"/>
                <a:gd name="connsiteY28" fmla="*/ 1355712 h 2237156"/>
                <a:gd name="connsiteX29" fmla="*/ 103746 w 2261950"/>
                <a:gd name="connsiteY29" fmla="*/ 1321206 h 2237156"/>
                <a:gd name="connsiteX30" fmla="*/ 229 w 2261950"/>
                <a:gd name="connsiteY30" fmla="*/ 1019282 h 2237156"/>
                <a:gd name="connsiteX31" fmla="*/ 129625 w 2261950"/>
                <a:gd name="connsiteY31" fmla="*/ 786368 h 2237156"/>
                <a:gd name="connsiteX0" fmla="*/ 129625 w 2261950"/>
                <a:gd name="connsiteY0" fmla="*/ 786368 h 2237156"/>
                <a:gd name="connsiteX1" fmla="*/ 86493 w 2261950"/>
                <a:gd name="connsiteY1" fmla="*/ 562082 h 2237156"/>
                <a:gd name="connsiteX2" fmla="*/ 276274 w 2261950"/>
                <a:gd name="connsiteY2" fmla="*/ 424059 h 2237156"/>
                <a:gd name="connsiteX3" fmla="*/ 690342 w 2261950"/>
                <a:gd name="connsiteY3" fmla="*/ 424059 h 2237156"/>
                <a:gd name="connsiteX4" fmla="*/ 724848 w 2261950"/>
                <a:gd name="connsiteY4" fmla="*/ 320542 h 2237156"/>
                <a:gd name="connsiteX5" fmla="*/ 767980 w 2261950"/>
                <a:gd name="connsiteY5" fmla="*/ 165267 h 2237156"/>
                <a:gd name="connsiteX6" fmla="*/ 1026773 w 2261950"/>
                <a:gd name="connsiteY6" fmla="*/ 35870 h 2237156"/>
                <a:gd name="connsiteX7" fmla="*/ 1199301 w 2261950"/>
                <a:gd name="connsiteY7" fmla="*/ 35870 h 2237156"/>
                <a:gd name="connsiteX8" fmla="*/ 1406335 w 2261950"/>
                <a:gd name="connsiteY8" fmla="*/ 9991 h 2237156"/>
                <a:gd name="connsiteX9" fmla="*/ 1673754 w 2261950"/>
                <a:gd name="connsiteY9" fmla="*/ 225651 h 2237156"/>
                <a:gd name="connsiteX10" fmla="*/ 1699633 w 2261950"/>
                <a:gd name="connsiteY10" fmla="*/ 458565 h 2237156"/>
                <a:gd name="connsiteX11" fmla="*/ 1880788 w 2261950"/>
                <a:gd name="connsiteY11" fmla="*/ 424059 h 2237156"/>
                <a:gd name="connsiteX12" fmla="*/ 2156833 w 2261950"/>
                <a:gd name="connsiteY12" fmla="*/ 639719 h 2237156"/>
                <a:gd name="connsiteX13" fmla="*/ 2113701 w 2261950"/>
                <a:gd name="connsiteY13" fmla="*/ 786368 h 2237156"/>
                <a:gd name="connsiteX14" fmla="*/ 2225844 w 2261950"/>
                <a:gd name="connsiteY14" fmla="*/ 846753 h 2237156"/>
                <a:gd name="connsiteX15" fmla="*/ 2243097 w 2261950"/>
                <a:gd name="connsiteY15" fmla="*/ 1200436 h 2237156"/>
                <a:gd name="connsiteX16" fmla="*/ 1975678 w 2261950"/>
                <a:gd name="connsiteY16" fmla="*/ 1390217 h 2237156"/>
                <a:gd name="connsiteX17" fmla="*/ 2087822 w 2261950"/>
                <a:gd name="connsiteY17" fmla="*/ 1536867 h 2237156"/>
                <a:gd name="connsiteX18" fmla="*/ 2096448 w 2261950"/>
                <a:gd name="connsiteY18" fmla="*/ 1812912 h 2237156"/>
                <a:gd name="connsiteX19" fmla="*/ 1906667 w 2261950"/>
                <a:gd name="connsiteY19" fmla="*/ 1942308 h 2237156"/>
                <a:gd name="connsiteX20" fmla="*/ 1760017 w 2261950"/>
                <a:gd name="connsiteY20" fmla="*/ 2183847 h 2237156"/>
                <a:gd name="connsiteX21" fmla="*/ 1458093 w 2261950"/>
                <a:gd name="connsiteY21" fmla="*/ 2218354 h 2237156"/>
                <a:gd name="connsiteX22" fmla="*/ 1207927 w 2261950"/>
                <a:gd name="connsiteY22" fmla="*/ 2002693 h 2237156"/>
                <a:gd name="connsiteX23" fmla="*/ 1113037 w 2261950"/>
                <a:gd name="connsiteY23" fmla="*/ 1709395 h 2237156"/>
                <a:gd name="connsiteX24" fmla="*/ 1000893 w 2261950"/>
                <a:gd name="connsiteY24" fmla="*/ 2140716 h 2237156"/>
                <a:gd name="connsiteX25" fmla="*/ 586825 w 2261950"/>
                <a:gd name="connsiteY25" fmla="*/ 2226979 h 2237156"/>
                <a:gd name="connsiteX26" fmla="*/ 431550 w 2261950"/>
                <a:gd name="connsiteY26" fmla="*/ 1976814 h 2237156"/>
                <a:gd name="connsiteX27" fmla="*/ 138252 w 2261950"/>
                <a:gd name="connsiteY27" fmla="*/ 1812912 h 2237156"/>
                <a:gd name="connsiteX28" fmla="*/ 302154 w 2261950"/>
                <a:gd name="connsiteY28" fmla="*/ 1355712 h 2237156"/>
                <a:gd name="connsiteX29" fmla="*/ 103746 w 2261950"/>
                <a:gd name="connsiteY29" fmla="*/ 1321206 h 2237156"/>
                <a:gd name="connsiteX30" fmla="*/ 229 w 2261950"/>
                <a:gd name="connsiteY30" fmla="*/ 1019282 h 2237156"/>
                <a:gd name="connsiteX31" fmla="*/ 129625 w 2261950"/>
                <a:gd name="connsiteY31" fmla="*/ 786368 h 2237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261950" h="2237156">
                  <a:moveTo>
                    <a:pt x="129625" y="786368"/>
                  </a:moveTo>
                  <a:cubicBezTo>
                    <a:pt x="144002" y="710168"/>
                    <a:pt x="62051" y="622467"/>
                    <a:pt x="86493" y="562082"/>
                  </a:cubicBezTo>
                  <a:cubicBezTo>
                    <a:pt x="110934" y="501697"/>
                    <a:pt x="175633" y="447063"/>
                    <a:pt x="276274" y="424059"/>
                  </a:cubicBezTo>
                  <a:cubicBezTo>
                    <a:pt x="376916" y="401055"/>
                    <a:pt x="615580" y="441312"/>
                    <a:pt x="690342" y="424059"/>
                  </a:cubicBezTo>
                  <a:cubicBezTo>
                    <a:pt x="765104" y="406806"/>
                    <a:pt x="711908" y="363674"/>
                    <a:pt x="724848" y="320542"/>
                  </a:cubicBezTo>
                  <a:cubicBezTo>
                    <a:pt x="737788" y="277410"/>
                    <a:pt x="717659" y="212712"/>
                    <a:pt x="767980" y="165267"/>
                  </a:cubicBezTo>
                  <a:cubicBezTo>
                    <a:pt x="818301" y="117822"/>
                    <a:pt x="954886" y="57436"/>
                    <a:pt x="1026773" y="35870"/>
                  </a:cubicBezTo>
                  <a:cubicBezTo>
                    <a:pt x="1098660" y="14304"/>
                    <a:pt x="1136041" y="40183"/>
                    <a:pt x="1199301" y="35870"/>
                  </a:cubicBezTo>
                  <a:cubicBezTo>
                    <a:pt x="1262561" y="31557"/>
                    <a:pt x="1327260" y="-21639"/>
                    <a:pt x="1406335" y="9991"/>
                  </a:cubicBezTo>
                  <a:cubicBezTo>
                    <a:pt x="1485410" y="41621"/>
                    <a:pt x="1624871" y="150889"/>
                    <a:pt x="1673754" y="225651"/>
                  </a:cubicBezTo>
                  <a:cubicBezTo>
                    <a:pt x="1722637" y="300413"/>
                    <a:pt x="1665127" y="425497"/>
                    <a:pt x="1699633" y="458565"/>
                  </a:cubicBezTo>
                  <a:cubicBezTo>
                    <a:pt x="1734139" y="491633"/>
                    <a:pt x="1804588" y="393867"/>
                    <a:pt x="1880788" y="424059"/>
                  </a:cubicBezTo>
                  <a:cubicBezTo>
                    <a:pt x="1956988" y="454251"/>
                    <a:pt x="2118014" y="579334"/>
                    <a:pt x="2156833" y="639719"/>
                  </a:cubicBezTo>
                  <a:cubicBezTo>
                    <a:pt x="2195652" y="700104"/>
                    <a:pt x="2102199" y="751862"/>
                    <a:pt x="2113701" y="786368"/>
                  </a:cubicBezTo>
                  <a:cubicBezTo>
                    <a:pt x="2125203" y="820874"/>
                    <a:pt x="2204278" y="777742"/>
                    <a:pt x="2225844" y="846753"/>
                  </a:cubicBezTo>
                  <a:cubicBezTo>
                    <a:pt x="2247410" y="915764"/>
                    <a:pt x="2284791" y="1109859"/>
                    <a:pt x="2243097" y="1200436"/>
                  </a:cubicBezTo>
                  <a:cubicBezTo>
                    <a:pt x="2201403" y="1291013"/>
                    <a:pt x="2001557" y="1334145"/>
                    <a:pt x="1975678" y="1390217"/>
                  </a:cubicBezTo>
                  <a:cubicBezTo>
                    <a:pt x="1949799" y="1446289"/>
                    <a:pt x="2067694" y="1466418"/>
                    <a:pt x="2087822" y="1536867"/>
                  </a:cubicBezTo>
                  <a:cubicBezTo>
                    <a:pt x="2107950" y="1607316"/>
                    <a:pt x="2126641" y="1745339"/>
                    <a:pt x="2096448" y="1812912"/>
                  </a:cubicBezTo>
                  <a:cubicBezTo>
                    <a:pt x="2066256" y="1880486"/>
                    <a:pt x="1962739" y="1880486"/>
                    <a:pt x="1906667" y="1942308"/>
                  </a:cubicBezTo>
                  <a:cubicBezTo>
                    <a:pt x="1850595" y="2004130"/>
                    <a:pt x="1834779" y="2137839"/>
                    <a:pt x="1760017" y="2183847"/>
                  </a:cubicBezTo>
                  <a:cubicBezTo>
                    <a:pt x="1685255" y="2229855"/>
                    <a:pt x="1550108" y="2248546"/>
                    <a:pt x="1458093" y="2218354"/>
                  </a:cubicBezTo>
                  <a:cubicBezTo>
                    <a:pt x="1366078" y="2188162"/>
                    <a:pt x="1265436" y="2087520"/>
                    <a:pt x="1207927" y="2002693"/>
                  </a:cubicBezTo>
                  <a:cubicBezTo>
                    <a:pt x="1150418" y="1917866"/>
                    <a:pt x="1147543" y="1686391"/>
                    <a:pt x="1113037" y="1709395"/>
                  </a:cubicBezTo>
                  <a:cubicBezTo>
                    <a:pt x="1078531" y="1732399"/>
                    <a:pt x="1088595" y="2054452"/>
                    <a:pt x="1000893" y="2140716"/>
                  </a:cubicBezTo>
                  <a:cubicBezTo>
                    <a:pt x="913191" y="2226980"/>
                    <a:pt x="681716" y="2254296"/>
                    <a:pt x="586825" y="2226979"/>
                  </a:cubicBezTo>
                  <a:cubicBezTo>
                    <a:pt x="491935" y="2199662"/>
                    <a:pt x="506312" y="2045825"/>
                    <a:pt x="431550" y="1976814"/>
                  </a:cubicBezTo>
                  <a:cubicBezTo>
                    <a:pt x="356788" y="1907803"/>
                    <a:pt x="185697" y="1925054"/>
                    <a:pt x="138252" y="1812912"/>
                  </a:cubicBezTo>
                  <a:cubicBezTo>
                    <a:pt x="90807" y="1700770"/>
                    <a:pt x="230267" y="1411784"/>
                    <a:pt x="302154" y="1355712"/>
                  </a:cubicBezTo>
                  <a:cubicBezTo>
                    <a:pt x="374041" y="1299640"/>
                    <a:pt x="154067" y="1377278"/>
                    <a:pt x="103746" y="1321206"/>
                  </a:cubicBezTo>
                  <a:cubicBezTo>
                    <a:pt x="53425" y="1265134"/>
                    <a:pt x="-4084" y="1108422"/>
                    <a:pt x="229" y="1019282"/>
                  </a:cubicBezTo>
                  <a:cubicBezTo>
                    <a:pt x="4542" y="930142"/>
                    <a:pt x="115248" y="862568"/>
                    <a:pt x="129625" y="786368"/>
                  </a:cubicBezTo>
                  <a:close/>
                </a:path>
              </a:pathLst>
            </a:cu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 dirty="0"/>
            </a:p>
          </p:txBody>
        </p:sp>
        <p:pic>
          <p:nvPicPr>
            <p:cNvPr id="28" name="Picture 4" descr="Free Black And White Cartoon Flowers, Download Free Black And White Cartoon  Flowers png images, Free ClipArts on Clipart Library">
              <a:extLst>
                <a:ext uri="{FF2B5EF4-FFF2-40B4-BE49-F238E27FC236}">
                  <a16:creationId xmlns:a16="http://schemas.microsoft.com/office/drawing/2014/main" id="{BA66FA16-CEF7-5C48-AB0D-C6B10833A7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80524" y="482600"/>
              <a:ext cx="2317638" cy="224674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D6A07840-DF24-1442-8D6B-7ABE2FE3B2AA}"/>
              </a:ext>
            </a:extLst>
          </p:cNvPr>
          <p:cNvGrpSpPr/>
          <p:nvPr/>
        </p:nvGrpSpPr>
        <p:grpSpPr>
          <a:xfrm flipH="1">
            <a:off x="5903964" y="1936151"/>
            <a:ext cx="633767" cy="614624"/>
            <a:chOff x="1180524" y="481715"/>
            <a:chExt cx="2317638" cy="2247631"/>
          </a:xfrm>
        </p:grpSpPr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19178777-F11B-6C4A-91B9-CE9189F0B60A}"/>
                </a:ext>
              </a:extLst>
            </p:cNvPr>
            <p:cNvSpPr/>
            <p:nvPr/>
          </p:nvSpPr>
          <p:spPr>
            <a:xfrm>
              <a:off x="1207470" y="481715"/>
              <a:ext cx="2261950" cy="2237156"/>
            </a:xfrm>
            <a:custGeom>
              <a:avLst/>
              <a:gdLst>
                <a:gd name="connsiteX0" fmla="*/ 129700 w 2262025"/>
                <a:gd name="connsiteY0" fmla="*/ 786368 h 2249618"/>
                <a:gd name="connsiteX1" fmla="*/ 86568 w 2262025"/>
                <a:gd name="connsiteY1" fmla="*/ 562082 h 2249618"/>
                <a:gd name="connsiteX2" fmla="*/ 276349 w 2262025"/>
                <a:gd name="connsiteY2" fmla="*/ 424059 h 2249618"/>
                <a:gd name="connsiteX3" fmla="*/ 690417 w 2262025"/>
                <a:gd name="connsiteY3" fmla="*/ 424059 h 2249618"/>
                <a:gd name="connsiteX4" fmla="*/ 724923 w 2262025"/>
                <a:gd name="connsiteY4" fmla="*/ 320542 h 2249618"/>
                <a:gd name="connsiteX5" fmla="*/ 768055 w 2262025"/>
                <a:gd name="connsiteY5" fmla="*/ 165267 h 2249618"/>
                <a:gd name="connsiteX6" fmla="*/ 1026848 w 2262025"/>
                <a:gd name="connsiteY6" fmla="*/ 35870 h 2249618"/>
                <a:gd name="connsiteX7" fmla="*/ 1199376 w 2262025"/>
                <a:gd name="connsiteY7" fmla="*/ 35870 h 2249618"/>
                <a:gd name="connsiteX8" fmla="*/ 1406410 w 2262025"/>
                <a:gd name="connsiteY8" fmla="*/ 9991 h 2249618"/>
                <a:gd name="connsiteX9" fmla="*/ 1673829 w 2262025"/>
                <a:gd name="connsiteY9" fmla="*/ 225651 h 2249618"/>
                <a:gd name="connsiteX10" fmla="*/ 1699708 w 2262025"/>
                <a:gd name="connsiteY10" fmla="*/ 458565 h 2249618"/>
                <a:gd name="connsiteX11" fmla="*/ 1880863 w 2262025"/>
                <a:gd name="connsiteY11" fmla="*/ 424059 h 2249618"/>
                <a:gd name="connsiteX12" fmla="*/ 2156908 w 2262025"/>
                <a:gd name="connsiteY12" fmla="*/ 639719 h 2249618"/>
                <a:gd name="connsiteX13" fmla="*/ 2113776 w 2262025"/>
                <a:gd name="connsiteY13" fmla="*/ 786368 h 2249618"/>
                <a:gd name="connsiteX14" fmla="*/ 2225919 w 2262025"/>
                <a:gd name="connsiteY14" fmla="*/ 846753 h 2249618"/>
                <a:gd name="connsiteX15" fmla="*/ 2243172 w 2262025"/>
                <a:gd name="connsiteY15" fmla="*/ 1200436 h 2249618"/>
                <a:gd name="connsiteX16" fmla="*/ 1975753 w 2262025"/>
                <a:gd name="connsiteY16" fmla="*/ 1390217 h 2249618"/>
                <a:gd name="connsiteX17" fmla="*/ 2087897 w 2262025"/>
                <a:gd name="connsiteY17" fmla="*/ 1536867 h 2249618"/>
                <a:gd name="connsiteX18" fmla="*/ 2096523 w 2262025"/>
                <a:gd name="connsiteY18" fmla="*/ 1812912 h 2249618"/>
                <a:gd name="connsiteX19" fmla="*/ 1906742 w 2262025"/>
                <a:gd name="connsiteY19" fmla="*/ 1942308 h 2249618"/>
                <a:gd name="connsiteX20" fmla="*/ 1777346 w 2262025"/>
                <a:gd name="connsiteY20" fmla="*/ 2209727 h 2249618"/>
                <a:gd name="connsiteX21" fmla="*/ 1501300 w 2262025"/>
                <a:gd name="connsiteY21" fmla="*/ 2226980 h 2249618"/>
                <a:gd name="connsiteX22" fmla="*/ 1208002 w 2262025"/>
                <a:gd name="connsiteY22" fmla="*/ 2002693 h 2249618"/>
                <a:gd name="connsiteX23" fmla="*/ 1113112 w 2262025"/>
                <a:gd name="connsiteY23" fmla="*/ 1709395 h 2249618"/>
                <a:gd name="connsiteX24" fmla="*/ 1000968 w 2262025"/>
                <a:gd name="connsiteY24" fmla="*/ 2140716 h 2249618"/>
                <a:gd name="connsiteX25" fmla="*/ 526515 w 2262025"/>
                <a:gd name="connsiteY25" fmla="*/ 2132089 h 2249618"/>
                <a:gd name="connsiteX26" fmla="*/ 466131 w 2262025"/>
                <a:gd name="connsiteY26" fmla="*/ 1959561 h 2249618"/>
                <a:gd name="connsiteX27" fmla="*/ 138327 w 2262025"/>
                <a:gd name="connsiteY27" fmla="*/ 1812912 h 2249618"/>
                <a:gd name="connsiteX28" fmla="*/ 302229 w 2262025"/>
                <a:gd name="connsiteY28" fmla="*/ 1355712 h 2249618"/>
                <a:gd name="connsiteX29" fmla="*/ 155580 w 2262025"/>
                <a:gd name="connsiteY29" fmla="*/ 1321206 h 2249618"/>
                <a:gd name="connsiteX30" fmla="*/ 304 w 2262025"/>
                <a:gd name="connsiteY30" fmla="*/ 1019282 h 2249618"/>
                <a:gd name="connsiteX31" fmla="*/ 129700 w 2262025"/>
                <a:gd name="connsiteY31" fmla="*/ 786368 h 2249618"/>
                <a:gd name="connsiteX0" fmla="*/ 129700 w 2262025"/>
                <a:gd name="connsiteY0" fmla="*/ 786368 h 2242639"/>
                <a:gd name="connsiteX1" fmla="*/ 86568 w 2262025"/>
                <a:gd name="connsiteY1" fmla="*/ 562082 h 2242639"/>
                <a:gd name="connsiteX2" fmla="*/ 276349 w 2262025"/>
                <a:gd name="connsiteY2" fmla="*/ 424059 h 2242639"/>
                <a:gd name="connsiteX3" fmla="*/ 690417 w 2262025"/>
                <a:gd name="connsiteY3" fmla="*/ 424059 h 2242639"/>
                <a:gd name="connsiteX4" fmla="*/ 724923 w 2262025"/>
                <a:gd name="connsiteY4" fmla="*/ 320542 h 2242639"/>
                <a:gd name="connsiteX5" fmla="*/ 768055 w 2262025"/>
                <a:gd name="connsiteY5" fmla="*/ 165267 h 2242639"/>
                <a:gd name="connsiteX6" fmla="*/ 1026848 w 2262025"/>
                <a:gd name="connsiteY6" fmla="*/ 35870 h 2242639"/>
                <a:gd name="connsiteX7" fmla="*/ 1199376 w 2262025"/>
                <a:gd name="connsiteY7" fmla="*/ 35870 h 2242639"/>
                <a:gd name="connsiteX8" fmla="*/ 1406410 w 2262025"/>
                <a:gd name="connsiteY8" fmla="*/ 9991 h 2242639"/>
                <a:gd name="connsiteX9" fmla="*/ 1673829 w 2262025"/>
                <a:gd name="connsiteY9" fmla="*/ 225651 h 2242639"/>
                <a:gd name="connsiteX10" fmla="*/ 1699708 w 2262025"/>
                <a:gd name="connsiteY10" fmla="*/ 458565 h 2242639"/>
                <a:gd name="connsiteX11" fmla="*/ 1880863 w 2262025"/>
                <a:gd name="connsiteY11" fmla="*/ 424059 h 2242639"/>
                <a:gd name="connsiteX12" fmla="*/ 2156908 w 2262025"/>
                <a:gd name="connsiteY12" fmla="*/ 639719 h 2242639"/>
                <a:gd name="connsiteX13" fmla="*/ 2113776 w 2262025"/>
                <a:gd name="connsiteY13" fmla="*/ 786368 h 2242639"/>
                <a:gd name="connsiteX14" fmla="*/ 2225919 w 2262025"/>
                <a:gd name="connsiteY14" fmla="*/ 846753 h 2242639"/>
                <a:gd name="connsiteX15" fmla="*/ 2243172 w 2262025"/>
                <a:gd name="connsiteY15" fmla="*/ 1200436 h 2242639"/>
                <a:gd name="connsiteX16" fmla="*/ 1975753 w 2262025"/>
                <a:gd name="connsiteY16" fmla="*/ 1390217 h 2242639"/>
                <a:gd name="connsiteX17" fmla="*/ 2087897 w 2262025"/>
                <a:gd name="connsiteY17" fmla="*/ 1536867 h 2242639"/>
                <a:gd name="connsiteX18" fmla="*/ 2096523 w 2262025"/>
                <a:gd name="connsiteY18" fmla="*/ 1812912 h 2242639"/>
                <a:gd name="connsiteX19" fmla="*/ 1906742 w 2262025"/>
                <a:gd name="connsiteY19" fmla="*/ 1942308 h 2242639"/>
                <a:gd name="connsiteX20" fmla="*/ 1785972 w 2262025"/>
                <a:gd name="connsiteY20" fmla="*/ 2192474 h 2242639"/>
                <a:gd name="connsiteX21" fmla="*/ 1501300 w 2262025"/>
                <a:gd name="connsiteY21" fmla="*/ 2226980 h 2242639"/>
                <a:gd name="connsiteX22" fmla="*/ 1208002 w 2262025"/>
                <a:gd name="connsiteY22" fmla="*/ 2002693 h 2242639"/>
                <a:gd name="connsiteX23" fmla="*/ 1113112 w 2262025"/>
                <a:gd name="connsiteY23" fmla="*/ 1709395 h 2242639"/>
                <a:gd name="connsiteX24" fmla="*/ 1000968 w 2262025"/>
                <a:gd name="connsiteY24" fmla="*/ 2140716 h 2242639"/>
                <a:gd name="connsiteX25" fmla="*/ 526515 w 2262025"/>
                <a:gd name="connsiteY25" fmla="*/ 2132089 h 2242639"/>
                <a:gd name="connsiteX26" fmla="*/ 466131 w 2262025"/>
                <a:gd name="connsiteY26" fmla="*/ 1959561 h 2242639"/>
                <a:gd name="connsiteX27" fmla="*/ 138327 w 2262025"/>
                <a:gd name="connsiteY27" fmla="*/ 1812912 h 2242639"/>
                <a:gd name="connsiteX28" fmla="*/ 302229 w 2262025"/>
                <a:gd name="connsiteY28" fmla="*/ 1355712 h 2242639"/>
                <a:gd name="connsiteX29" fmla="*/ 155580 w 2262025"/>
                <a:gd name="connsiteY29" fmla="*/ 1321206 h 2242639"/>
                <a:gd name="connsiteX30" fmla="*/ 304 w 2262025"/>
                <a:gd name="connsiteY30" fmla="*/ 1019282 h 2242639"/>
                <a:gd name="connsiteX31" fmla="*/ 129700 w 2262025"/>
                <a:gd name="connsiteY31" fmla="*/ 786368 h 2242639"/>
                <a:gd name="connsiteX0" fmla="*/ 129700 w 2262025"/>
                <a:gd name="connsiteY0" fmla="*/ 786368 h 2236200"/>
                <a:gd name="connsiteX1" fmla="*/ 86568 w 2262025"/>
                <a:gd name="connsiteY1" fmla="*/ 562082 h 2236200"/>
                <a:gd name="connsiteX2" fmla="*/ 276349 w 2262025"/>
                <a:gd name="connsiteY2" fmla="*/ 424059 h 2236200"/>
                <a:gd name="connsiteX3" fmla="*/ 690417 w 2262025"/>
                <a:gd name="connsiteY3" fmla="*/ 424059 h 2236200"/>
                <a:gd name="connsiteX4" fmla="*/ 724923 w 2262025"/>
                <a:gd name="connsiteY4" fmla="*/ 320542 h 2236200"/>
                <a:gd name="connsiteX5" fmla="*/ 768055 w 2262025"/>
                <a:gd name="connsiteY5" fmla="*/ 165267 h 2236200"/>
                <a:gd name="connsiteX6" fmla="*/ 1026848 w 2262025"/>
                <a:gd name="connsiteY6" fmla="*/ 35870 h 2236200"/>
                <a:gd name="connsiteX7" fmla="*/ 1199376 w 2262025"/>
                <a:gd name="connsiteY7" fmla="*/ 35870 h 2236200"/>
                <a:gd name="connsiteX8" fmla="*/ 1406410 w 2262025"/>
                <a:gd name="connsiteY8" fmla="*/ 9991 h 2236200"/>
                <a:gd name="connsiteX9" fmla="*/ 1673829 w 2262025"/>
                <a:gd name="connsiteY9" fmla="*/ 225651 h 2236200"/>
                <a:gd name="connsiteX10" fmla="*/ 1699708 w 2262025"/>
                <a:gd name="connsiteY10" fmla="*/ 458565 h 2236200"/>
                <a:gd name="connsiteX11" fmla="*/ 1880863 w 2262025"/>
                <a:gd name="connsiteY11" fmla="*/ 424059 h 2236200"/>
                <a:gd name="connsiteX12" fmla="*/ 2156908 w 2262025"/>
                <a:gd name="connsiteY12" fmla="*/ 639719 h 2236200"/>
                <a:gd name="connsiteX13" fmla="*/ 2113776 w 2262025"/>
                <a:gd name="connsiteY13" fmla="*/ 786368 h 2236200"/>
                <a:gd name="connsiteX14" fmla="*/ 2225919 w 2262025"/>
                <a:gd name="connsiteY14" fmla="*/ 846753 h 2236200"/>
                <a:gd name="connsiteX15" fmla="*/ 2243172 w 2262025"/>
                <a:gd name="connsiteY15" fmla="*/ 1200436 h 2236200"/>
                <a:gd name="connsiteX16" fmla="*/ 1975753 w 2262025"/>
                <a:gd name="connsiteY16" fmla="*/ 1390217 h 2236200"/>
                <a:gd name="connsiteX17" fmla="*/ 2087897 w 2262025"/>
                <a:gd name="connsiteY17" fmla="*/ 1536867 h 2236200"/>
                <a:gd name="connsiteX18" fmla="*/ 2096523 w 2262025"/>
                <a:gd name="connsiteY18" fmla="*/ 1812912 h 2236200"/>
                <a:gd name="connsiteX19" fmla="*/ 1906742 w 2262025"/>
                <a:gd name="connsiteY19" fmla="*/ 1942308 h 2236200"/>
                <a:gd name="connsiteX20" fmla="*/ 1785972 w 2262025"/>
                <a:gd name="connsiteY20" fmla="*/ 2192474 h 2236200"/>
                <a:gd name="connsiteX21" fmla="*/ 1458168 w 2262025"/>
                <a:gd name="connsiteY21" fmla="*/ 2218354 h 2236200"/>
                <a:gd name="connsiteX22" fmla="*/ 1208002 w 2262025"/>
                <a:gd name="connsiteY22" fmla="*/ 2002693 h 2236200"/>
                <a:gd name="connsiteX23" fmla="*/ 1113112 w 2262025"/>
                <a:gd name="connsiteY23" fmla="*/ 1709395 h 2236200"/>
                <a:gd name="connsiteX24" fmla="*/ 1000968 w 2262025"/>
                <a:gd name="connsiteY24" fmla="*/ 2140716 h 2236200"/>
                <a:gd name="connsiteX25" fmla="*/ 526515 w 2262025"/>
                <a:gd name="connsiteY25" fmla="*/ 2132089 h 2236200"/>
                <a:gd name="connsiteX26" fmla="*/ 466131 w 2262025"/>
                <a:gd name="connsiteY26" fmla="*/ 1959561 h 2236200"/>
                <a:gd name="connsiteX27" fmla="*/ 138327 w 2262025"/>
                <a:gd name="connsiteY27" fmla="*/ 1812912 h 2236200"/>
                <a:gd name="connsiteX28" fmla="*/ 302229 w 2262025"/>
                <a:gd name="connsiteY28" fmla="*/ 1355712 h 2236200"/>
                <a:gd name="connsiteX29" fmla="*/ 155580 w 2262025"/>
                <a:gd name="connsiteY29" fmla="*/ 1321206 h 2236200"/>
                <a:gd name="connsiteX30" fmla="*/ 304 w 2262025"/>
                <a:gd name="connsiteY30" fmla="*/ 1019282 h 2236200"/>
                <a:gd name="connsiteX31" fmla="*/ 129700 w 2262025"/>
                <a:gd name="connsiteY31" fmla="*/ 786368 h 2236200"/>
                <a:gd name="connsiteX0" fmla="*/ 129700 w 2262025"/>
                <a:gd name="connsiteY0" fmla="*/ 786368 h 2233050"/>
                <a:gd name="connsiteX1" fmla="*/ 86568 w 2262025"/>
                <a:gd name="connsiteY1" fmla="*/ 562082 h 2233050"/>
                <a:gd name="connsiteX2" fmla="*/ 276349 w 2262025"/>
                <a:gd name="connsiteY2" fmla="*/ 424059 h 2233050"/>
                <a:gd name="connsiteX3" fmla="*/ 690417 w 2262025"/>
                <a:gd name="connsiteY3" fmla="*/ 424059 h 2233050"/>
                <a:gd name="connsiteX4" fmla="*/ 724923 w 2262025"/>
                <a:gd name="connsiteY4" fmla="*/ 320542 h 2233050"/>
                <a:gd name="connsiteX5" fmla="*/ 768055 w 2262025"/>
                <a:gd name="connsiteY5" fmla="*/ 165267 h 2233050"/>
                <a:gd name="connsiteX6" fmla="*/ 1026848 w 2262025"/>
                <a:gd name="connsiteY6" fmla="*/ 35870 h 2233050"/>
                <a:gd name="connsiteX7" fmla="*/ 1199376 w 2262025"/>
                <a:gd name="connsiteY7" fmla="*/ 35870 h 2233050"/>
                <a:gd name="connsiteX8" fmla="*/ 1406410 w 2262025"/>
                <a:gd name="connsiteY8" fmla="*/ 9991 h 2233050"/>
                <a:gd name="connsiteX9" fmla="*/ 1673829 w 2262025"/>
                <a:gd name="connsiteY9" fmla="*/ 225651 h 2233050"/>
                <a:gd name="connsiteX10" fmla="*/ 1699708 w 2262025"/>
                <a:gd name="connsiteY10" fmla="*/ 458565 h 2233050"/>
                <a:gd name="connsiteX11" fmla="*/ 1880863 w 2262025"/>
                <a:gd name="connsiteY11" fmla="*/ 424059 h 2233050"/>
                <a:gd name="connsiteX12" fmla="*/ 2156908 w 2262025"/>
                <a:gd name="connsiteY12" fmla="*/ 639719 h 2233050"/>
                <a:gd name="connsiteX13" fmla="*/ 2113776 w 2262025"/>
                <a:gd name="connsiteY13" fmla="*/ 786368 h 2233050"/>
                <a:gd name="connsiteX14" fmla="*/ 2225919 w 2262025"/>
                <a:gd name="connsiteY14" fmla="*/ 846753 h 2233050"/>
                <a:gd name="connsiteX15" fmla="*/ 2243172 w 2262025"/>
                <a:gd name="connsiteY15" fmla="*/ 1200436 h 2233050"/>
                <a:gd name="connsiteX16" fmla="*/ 1975753 w 2262025"/>
                <a:gd name="connsiteY16" fmla="*/ 1390217 h 2233050"/>
                <a:gd name="connsiteX17" fmla="*/ 2087897 w 2262025"/>
                <a:gd name="connsiteY17" fmla="*/ 1536867 h 2233050"/>
                <a:gd name="connsiteX18" fmla="*/ 2096523 w 2262025"/>
                <a:gd name="connsiteY18" fmla="*/ 1812912 h 2233050"/>
                <a:gd name="connsiteX19" fmla="*/ 1906742 w 2262025"/>
                <a:gd name="connsiteY19" fmla="*/ 1942308 h 2233050"/>
                <a:gd name="connsiteX20" fmla="*/ 1760092 w 2262025"/>
                <a:gd name="connsiteY20" fmla="*/ 2183847 h 2233050"/>
                <a:gd name="connsiteX21" fmla="*/ 1458168 w 2262025"/>
                <a:gd name="connsiteY21" fmla="*/ 2218354 h 2233050"/>
                <a:gd name="connsiteX22" fmla="*/ 1208002 w 2262025"/>
                <a:gd name="connsiteY22" fmla="*/ 2002693 h 2233050"/>
                <a:gd name="connsiteX23" fmla="*/ 1113112 w 2262025"/>
                <a:gd name="connsiteY23" fmla="*/ 1709395 h 2233050"/>
                <a:gd name="connsiteX24" fmla="*/ 1000968 w 2262025"/>
                <a:gd name="connsiteY24" fmla="*/ 2140716 h 2233050"/>
                <a:gd name="connsiteX25" fmla="*/ 526515 w 2262025"/>
                <a:gd name="connsiteY25" fmla="*/ 2132089 h 2233050"/>
                <a:gd name="connsiteX26" fmla="*/ 466131 w 2262025"/>
                <a:gd name="connsiteY26" fmla="*/ 1959561 h 2233050"/>
                <a:gd name="connsiteX27" fmla="*/ 138327 w 2262025"/>
                <a:gd name="connsiteY27" fmla="*/ 1812912 h 2233050"/>
                <a:gd name="connsiteX28" fmla="*/ 302229 w 2262025"/>
                <a:gd name="connsiteY28" fmla="*/ 1355712 h 2233050"/>
                <a:gd name="connsiteX29" fmla="*/ 155580 w 2262025"/>
                <a:gd name="connsiteY29" fmla="*/ 1321206 h 2233050"/>
                <a:gd name="connsiteX30" fmla="*/ 304 w 2262025"/>
                <a:gd name="connsiteY30" fmla="*/ 1019282 h 2233050"/>
                <a:gd name="connsiteX31" fmla="*/ 129700 w 2262025"/>
                <a:gd name="connsiteY31" fmla="*/ 786368 h 2233050"/>
                <a:gd name="connsiteX0" fmla="*/ 129700 w 2262025"/>
                <a:gd name="connsiteY0" fmla="*/ 786368 h 2238369"/>
                <a:gd name="connsiteX1" fmla="*/ 86568 w 2262025"/>
                <a:gd name="connsiteY1" fmla="*/ 562082 h 2238369"/>
                <a:gd name="connsiteX2" fmla="*/ 276349 w 2262025"/>
                <a:gd name="connsiteY2" fmla="*/ 424059 h 2238369"/>
                <a:gd name="connsiteX3" fmla="*/ 690417 w 2262025"/>
                <a:gd name="connsiteY3" fmla="*/ 424059 h 2238369"/>
                <a:gd name="connsiteX4" fmla="*/ 724923 w 2262025"/>
                <a:gd name="connsiteY4" fmla="*/ 320542 h 2238369"/>
                <a:gd name="connsiteX5" fmla="*/ 768055 w 2262025"/>
                <a:gd name="connsiteY5" fmla="*/ 165267 h 2238369"/>
                <a:gd name="connsiteX6" fmla="*/ 1026848 w 2262025"/>
                <a:gd name="connsiteY6" fmla="*/ 35870 h 2238369"/>
                <a:gd name="connsiteX7" fmla="*/ 1199376 w 2262025"/>
                <a:gd name="connsiteY7" fmla="*/ 35870 h 2238369"/>
                <a:gd name="connsiteX8" fmla="*/ 1406410 w 2262025"/>
                <a:gd name="connsiteY8" fmla="*/ 9991 h 2238369"/>
                <a:gd name="connsiteX9" fmla="*/ 1673829 w 2262025"/>
                <a:gd name="connsiteY9" fmla="*/ 225651 h 2238369"/>
                <a:gd name="connsiteX10" fmla="*/ 1699708 w 2262025"/>
                <a:gd name="connsiteY10" fmla="*/ 458565 h 2238369"/>
                <a:gd name="connsiteX11" fmla="*/ 1880863 w 2262025"/>
                <a:gd name="connsiteY11" fmla="*/ 424059 h 2238369"/>
                <a:gd name="connsiteX12" fmla="*/ 2156908 w 2262025"/>
                <a:gd name="connsiteY12" fmla="*/ 639719 h 2238369"/>
                <a:gd name="connsiteX13" fmla="*/ 2113776 w 2262025"/>
                <a:gd name="connsiteY13" fmla="*/ 786368 h 2238369"/>
                <a:gd name="connsiteX14" fmla="*/ 2225919 w 2262025"/>
                <a:gd name="connsiteY14" fmla="*/ 846753 h 2238369"/>
                <a:gd name="connsiteX15" fmla="*/ 2243172 w 2262025"/>
                <a:gd name="connsiteY15" fmla="*/ 1200436 h 2238369"/>
                <a:gd name="connsiteX16" fmla="*/ 1975753 w 2262025"/>
                <a:gd name="connsiteY16" fmla="*/ 1390217 h 2238369"/>
                <a:gd name="connsiteX17" fmla="*/ 2087897 w 2262025"/>
                <a:gd name="connsiteY17" fmla="*/ 1536867 h 2238369"/>
                <a:gd name="connsiteX18" fmla="*/ 2096523 w 2262025"/>
                <a:gd name="connsiteY18" fmla="*/ 1812912 h 2238369"/>
                <a:gd name="connsiteX19" fmla="*/ 1906742 w 2262025"/>
                <a:gd name="connsiteY19" fmla="*/ 1942308 h 2238369"/>
                <a:gd name="connsiteX20" fmla="*/ 1760092 w 2262025"/>
                <a:gd name="connsiteY20" fmla="*/ 2183847 h 2238369"/>
                <a:gd name="connsiteX21" fmla="*/ 1458168 w 2262025"/>
                <a:gd name="connsiteY21" fmla="*/ 2218354 h 2238369"/>
                <a:gd name="connsiteX22" fmla="*/ 1208002 w 2262025"/>
                <a:gd name="connsiteY22" fmla="*/ 2002693 h 2238369"/>
                <a:gd name="connsiteX23" fmla="*/ 1113112 w 2262025"/>
                <a:gd name="connsiteY23" fmla="*/ 1709395 h 2238369"/>
                <a:gd name="connsiteX24" fmla="*/ 1000968 w 2262025"/>
                <a:gd name="connsiteY24" fmla="*/ 2140716 h 2238369"/>
                <a:gd name="connsiteX25" fmla="*/ 586900 w 2262025"/>
                <a:gd name="connsiteY25" fmla="*/ 2226979 h 2238369"/>
                <a:gd name="connsiteX26" fmla="*/ 466131 w 2262025"/>
                <a:gd name="connsiteY26" fmla="*/ 1959561 h 2238369"/>
                <a:gd name="connsiteX27" fmla="*/ 138327 w 2262025"/>
                <a:gd name="connsiteY27" fmla="*/ 1812912 h 2238369"/>
                <a:gd name="connsiteX28" fmla="*/ 302229 w 2262025"/>
                <a:gd name="connsiteY28" fmla="*/ 1355712 h 2238369"/>
                <a:gd name="connsiteX29" fmla="*/ 155580 w 2262025"/>
                <a:gd name="connsiteY29" fmla="*/ 1321206 h 2238369"/>
                <a:gd name="connsiteX30" fmla="*/ 304 w 2262025"/>
                <a:gd name="connsiteY30" fmla="*/ 1019282 h 2238369"/>
                <a:gd name="connsiteX31" fmla="*/ 129700 w 2262025"/>
                <a:gd name="connsiteY31" fmla="*/ 786368 h 2238369"/>
                <a:gd name="connsiteX0" fmla="*/ 129700 w 2262025"/>
                <a:gd name="connsiteY0" fmla="*/ 786368 h 2234757"/>
                <a:gd name="connsiteX1" fmla="*/ 86568 w 2262025"/>
                <a:gd name="connsiteY1" fmla="*/ 562082 h 2234757"/>
                <a:gd name="connsiteX2" fmla="*/ 276349 w 2262025"/>
                <a:gd name="connsiteY2" fmla="*/ 424059 h 2234757"/>
                <a:gd name="connsiteX3" fmla="*/ 690417 w 2262025"/>
                <a:gd name="connsiteY3" fmla="*/ 424059 h 2234757"/>
                <a:gd name="connsiteX4" fmla="*/ 724923 w 2262025"/>
                <a:gd name="connsiteY4" fmla="*/ 320542 h 2234757"/>
                <a:gd name="connsiteX5" fmla="*/ 768055 w 2262025"/>
                <a:gd name="connsiteY5" fmla="*/ 165267 h 2234757"/>
                <a:gd name="connsiteX6" fmla="*/ 1026848 w 2262025"/>
                <a:gd name="connsiteY6" fmla="*/ 35870 h 2234757"/>
                <a:gd name="connsiteX7" fmla="*/ 1199376 w 2262025"/>
                <a:gd name="connsiteY7" fmla="*/ 35870 h 2234757"/>
                <a:gd name="connsiteX8" fmla="*/ 1406410 w 2262025"/>
                <a:gd name="connsiteY8" fmla="*/ 9991 h 2234757"/>
                <a:gd name="connsiteX9" fmla="*/ 1673829 w 2262025"/>
                <a:gd name="connsiteY9" fmla="*/ 225651 h 2234757"/>
                <a:gd name="connsiteX10" fmla="*/ 1699708 w 2262025"/>
                <a:gd name="connsiteY10" fmla="*/ 458565 h 2234757"/>
                <a:gd name="connsiteX11" fmla="*/ 1880863 w 2262025"/>
                <a:gd name="connsiteY11" fmla="*/ 424059 h 2234757"/>
                <a:gd name="connsiteX12" fmla="*/ 2156908 w 2262025"/>
                <a:gd name="connsiteY12" fmla="*/ 639719 h 2234757"/>
                <a:gd name="connsiteX13" fmla="*/ 2113776 w 2262025"/>
                <a:gd name="connsiteY13" fmla="*/ 786368 h 2234757"/>
                <a:gd name="connsiteX14" fmla="*/ 2225919 w 2262025"/>
                <a:gd name="connsiteY14" fmla="*/ 846753 h 2234757"/>
                <a:gd name="connsiteX15" fmla="*/ 2243172 w 2262025"/>
                <a:gd name="connsiteY15" fmla="*/ 1200436 h 2234757"/>
                <a:gd name="connsiteX16" fmla="*/ 1975753 w 2262025"/>
                <a:gd name="connsiteY16" fmla="*/ 1390217 h 2234757"/>
                <a:gd name="connsiteX17" fmla="*/ 2087897 w 2262025"/>
                <a:gd name="connsiteY17" fmla="*/ 1536867 h 2234757"/>
                <a:gd name="connsiteX18" fmla="*/ 2096523 w 2262025"/>
                <a:gd name="connsiteY18" fmla="*/ 1812912 h 2234757"/>
                <a:gd name="connsiteX19" fmla="*/ 1906742 w 2262025"/>
                <a:gd name="connsiteY19" fmla="*/ 1942308 h 2234757"/>
                <a:gd name="connsiteX20" fmla="*/ 1760092 w 2262025"/>
                <a:gd name="connsiteY20" fmla="*/ 2183847 h 2234757"/>
                <a:gd name="connsiteX21" fmla="*/ 1458168 w 2262025"/>
                <a:gd name="connsiteY21" fmla="*/ 2218354 h 2234757"/>
                <a:gd name="connsiteX22" fmla="*/ 1208002 w 2262025"/>
                <a:gd name="connsiteY22" fmla="*/ 2002693 h 2234757"/>
                <a:gd name="connsiteX23" fmla="*/ 1113112 w 2262025"/>
                <a:gd name="connsiteY23" fmla="*/ 1709395 h 2234757"/>
                <a:gd name="connsiteX24" fmla="*/ 1000968 w 2262025"/>
                <a:gd name="connsiteY24" fmla="*/ 2140716 h 2234757"/>
                <a:gd name="connsiteX25" fmla="*/ 586900 w 2262025"/>
                <a:gd name="connsiteY25" fmla="*/ 2226979 h 2234757"/>
                <a:gd name="connsiteX26" fmla="*/ 466131 w 2262025"/>
                <a:gd name="connsiteY26" fmla="*/ 1959561 h 2234757"/>
                <a:gd name="connsiteX27" fmla="*/ 138327 w 2262025"/>
                <a:gd name="connsiteY27" fmla="*/ 1812912 h 2234757"/>
                <a:gd name="connsiteX28" fmla="*/ 302229 w 2262025"/>
                <a:gd name="connsiteY28" fmla="*/ 1355712 h 2234757"/>
                <a:gd name="connsiteX29" fmla="*/ 155580 w 2262025"/>
                <a:gd name="connsiteY29" fmla="*/ 1321206 h 2234757"/>
                <a:gd name="connsiteX30" fmla="*/ 304 w 2262025"/>
                <a:gd name="connsiteY30" fmla="*/ 1019282 h 2234757"/>
                <a:gd name="connsiteX31" fmla="*/ 129700 w 2262025"/>
                <a:gd name="connsiteY31" fmla="*/ 786368 h 2234757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625 w 2261950"/>
                <a:gd name="connsiteY0" fmla="*/ 786368 h 2237156"/>
                <a:gd name="connsiteX1" fmla="*/ 86493 w 2261950"/>
                <a:gd name="connsiteY1" fmla="*/ 562082 h 2237156"/>
                <a:gd name="connsiteX2" fmla="*/ 276274 w 2261950"/>
                <a:gd name="connsiteY2" fmla="*/ 424059 h 2237156"/>
                <a:gd name="connsiteX3" fmla="*/ 690342 w 2261950"/>
                <a:gd name="connsiteY3" fmla="*/ 424059 h 2237156"/>
                <a:gd name="connsiteX4" fmla="*/ 724848 w 2261950"/>
                <a:gd name="connsiteY4" fmla="*/ 320542 h 2237156"/>
                <a:gd name="connsiteX5" fmla="*/ 767980 w 2261950"/>
                <a:gd name="connsiteY5" fmla="*/ 165267 h 2237156"/>
                <a:gd name="connsiteX6" fmla="*/ 1026773 w 2261950"/>
                <a:gd name="connsiteY6" fmla="*/ 35870 h 2237156"/>
                <a:gd name="connsiteX7" fmla="*/ 1199301 w 2261950"/>
                <a:gd name="connsiteY7" fmla="*/ 35870 h 2237156"/>
                <a:gd name="connsiteX8" fmla="*/ 1406335 w 2261950"/>
                <a:gd name="connsiteY8" fmla="*/ 9991 h 2237156"/>
                <a:gd name="connsiteX9" fmla="*/ 1673754 w 2261950"/>
                <a:gd name="connsiteY9" fmla="*/ 225651 h 2237156"/>
                <a:gd name="connsiteX10" fmla="*/ 1699633 w 2261950"/>
                <a:gd name="connsiteY10" fmla="*/ 458565 h 2237156"/>
                <a:gd name="connsiteX11" fmla="*/ 1880788 w 2261950"/>
                <a:gd name="connsiteY11" fmla="*/ 424059 h 2237156"/>
                <a:gd name="connsiteX12" fmla="*/ 2156833 w 2261950"/>
                <a:gd name="connsiteY12" fmla="*/ 639719 h 2237156"/>
                <a:gd name="connsiteX13" fmla="*/ 2113701 w 2261950"/>
                <a:gd name="connsiteY13" fmla="*/ 786368 h 2237156"/>
                <a:gd name="connsiteX14" fmla="*/ 2225844 w 2261950"/>
                <a:gd name="connsiteY14" fmla="*/ 846753 h 2237156"/>
                <a:gd name="connsiteX15" fmla="*/ 2243097 w 2261950"/>
                <a:gd name="connsiteY15" fmla="*/ 1200436 h 2237156"/>
                <a:gd name="connsiteX16" fmla="*/ 1975678 w 2261950"/>
                <a:gd name="connsiteY16" fmla="*/ 1390217 h 2237156"/>
                <a:gd name="connsiteX17" fmla="*/ 2087822 w 2261950"/>
                <a:gd name="connsiteY17" fmla="*/ 1536867 h 2237156"/>
                <a:gd name="connsiteX18" fmla="*/ 2096448 w 2261950"/>
                <a:gd name="connsiteY18" fmla="*/ 1812912 h 2237156"/>
                <a:gd name="connsiteX19" fmla="*/ 1906667 w 2261950"/>
                <a:gd name="connsiteY19" fmla="*/ 1942308 h 2237156"/>
                <a:gd name="connsiteX20" fmla="*/ 1760017 w 2261950"/>
                <a:gd name="connsiteY20" fmla="*/ 2183847 h 2237156"/>
                <a:gd name="connsiteX21" fmla="*/ 1458093 w 2261950"/>
                <a:gd name="connsiteY21" fmla="*/ 2218354 h 2237156"/>
                <a:gd name="connsiteX22" fmla="*/ 1207927 w 2261950"/>
                <a:gd name="connsiteY22" fmla="*/ 2002693 h 2237156"/>
                <a:gd name="connsiteX23" fmla="*/ 1113037 w 2261950"/>
                <a:gd name="connsiteY23" fmla="*/ 1709395 h 2237156"/>
                <a:gd name="connsiteX24" fmla="*/ 1000893 w 2261950"/>
                <a:gd name="connsiteY24" fmla="*/ 2140716 h 2237156"/>
                <a:gd name="connsiteX25" fmla="*/ 586825 w 2261950"/>
                <a:gd name="connsiteY25" fmla="*/ 2226979 h 2237156"/>
                <a:gd name="connsiteX26" fmla="*/ 431550 w 2261950"/>
                <a:gd name="connsiteY26" fmla="*/ 1976814 h 2237156"/>
                <a:gd name="connsiteX27" fmla="*/ 138252 w 2261950"/>
                <a:gd name="connsiteY27" fmla="*/ 1812912 h 2237156"/>
                <a:gd name="connsiteX28" fmla="*/ 302154 w 2261950"/>
                <a:gd name="connsiteY28" fmla="*/ 1355712 h 2237156"/>
                <a:gd name="connsiteX29" fmla="*/ 103746 w 2261950"/>
                <a:gd name="connsiteY29" fmla="*/ 1321206 h 2237156"/>
                <a:gd name="connsiteX30" fmla="*/ 229 w 2261950"/>
                <a:gd name="connsiteY30" fmla="*/ 1019282 h 2237156"/>
                <a:gd name="connsiteX31" fmla="*/ 129625 w 2261950"/>
                <a:gd name="connsiteY31" fmla="*/ 786368 h 2237156"/>
                <a:gd name="connsiteX0" fmla="*/ 129625 w 2261950"/>
                <a:gd name="connsiteY0" fmla="*/ 786368 h 2237156"/>
                <a:gd name="connsiteX1" fmla="*/ 86493 w 2261950"/>
                <a:gd name="connsiteY1" fmla="*/ 562082 h 2237156"/>
                <a:gd name="connsiteX2" fmla="*/ 276274 w 2261950"/>
                <a:gd name="connsiteY2" fmla="*/ 424059 h 2237156"/>
                <a:gd name="connsiteX3" fmla="*/ 690342 w 2261950"/>
                <a:gd name="connsiteY3" fmla="*/ 424059 h 2237156"/>
                <a:gd name="connsiteX4" fmla="*/ 724848 w 2261950"/>
                <a:gd name="connsiteY4" fmla="*/ 320542 h 2237156"/>
                <a:gd name="connsiteX5" fmla="*/ 767980 w 2261950"/>
                <a:gd name="connsiteY5" fmla="*/ 165267 h 2237156"/>
                <a:gd name="connsiteX6" fmla="*/ 1026773 w 2261950"/>
                <a:gd name="connsiteY6" fmla="*/ 35870 h 2237156"/>
                <a:gd name="connsiteX7" fmla="*/ 1199301 w 2261950"/>
                <a:gd name="connsiteY7" fmla="*/ 35870 h 2237156"/>
                <a:gd name="connsiteX8" fmla="*/ 1406335 w 2261950"/>
                <a:gd name="connsiteY8" fmla="*/ 9991 h 2237156"/>
                <a:gd name="connsiteX9" fmla="*/ 1673754 w 2261950"/>
                <a:gd name="connsiteY9" fmla="*/ 225651 h 2237156"/>
                <a:gd name="connsiteX10" fmla="*/ 1699633 w 2261950"/>
                <a:gd name="connsiteY10" fmla="*/ 458565 h 2237156"/>
                <a:gd name="connsiteX11" fmla="*/ 1880788 w 2261950"/>
                <a:gd name="connsiteY11" fmla="*/ 424059 h 2237156"/>
                <a:gd name="connsiteX12" fmla="*/ 2156833 w 2261950"/>
                <a:gd name="connsiteY12" fmla="*/ 639719 h 2237156"/>
                <a:gd name="connsiteX13" fmla="*/ 2113701 w 2261950"/>
                <a:gd name="connsiteY13" fmla="*/ 786368 h 2237156"/>
                <a:gd name="connsiteX14" fmla="*/ 2225844 w 2261950"/>
                <a:gd name="connsiteY14" fmla="*/ 846753 h 2237156"/>
                <a:gd name="connsiteX15" fmla="*/ 2243097 w 2261950"/>
                <a:gd name="connsiteY15" fmla="*/ 1200436 h 2237156"/>
                <a:gd name="connsiteX16" fmla="*/ 1975678 w 2261950"/>
                <a:gd name="connsiteY16" fmla="*/ 1390217 h 2237156"/>
                <a:gd name="connsiteX17" fmla="*/ 2087822 w 2261950"/>
                <a:gd name="connsiteY17" fmla="*/ 1536867 h 2237156"/>
                <a:gd name="connsiteX18" fmla="*/ 2096448 w 2261950"/>
                <a:gd name="connsiteY18" fmla="*/ 1812912 h 2237156"/>
                <a:gd name="connsiteX19" fmla="*/ 1906667 w 2261950"/>
                <a:gd name="connsiteY19" fmla="*/ 1942308 h 2237156"/>
                <a:gd name="connsiteX20" fmla="*/ 1760017 w 2261950"/>
                <a:gd name="connsiteY20" fmla="*/ 2183847 h 2237156"/>
                <a:gd name="connsiteX21" fmla="*/ 1458093 w 2261950"/>
                <a:gd name="connsiteY21" fmla="*/ 2218354 h 2237156"/>
                <a:gd name="connsiteX22" fmla="*/ 1207927 w 2261950"/>
                <a:gd name="connsiteY22" fmla="*/ 2002693 h 2237156"/>
                <a:gd name="connsiteX23" fmla="*/ 1113037 w 2261950"/>
                <a:gd name="connsiteY23" fmla="*/ 1709395 h 2237156"/>
                <a:gd name="connsiteX24" fmla="*/ 1000893 w 2261950"/>
                <a:gd name="connsiteY24" fmla="*/ 2140716 h 2237156"/>
                <a:gd name="connsiteX25" fmla="*/ 586825 w 2261950"/>
                <a:gd name="connsiteY25" fmla="*/ 2226979 h 2237156"/>
                <a:gd name="connsiteX26" fmla="*/ 431550 w 2261950"/>
                <a:gd name="connsiteY26" fmla="*/ 1976814 h 2237156"/>
                <a:gd name="connsiteX27" fmla="*/ 138252 w 2261950"/>
                <a:gd name="connsiteY27" fmla="*/ 1812912 h 2237156"/>
                <a:gd name="connsiteX28" fmla="*/ 302154 w 2261950"/>
                <a:gd name="connsiteY28" fmla="*/ 1355712 h 2237156"/>
                <a:gd name="connsiteX29" fmla="*/ 103746 w 2261950"/>
                <a:gd name="connsiteY29" fmla="*/ 1321206 h 2237156"/>
                <a:gd name="connsiteX30" fmla="*/ 229 w 2261950"/>
                <a:gd name="connsiteY30" fmla="*/ 1019282 h 2237156"/>
                <a:gd name="connsiteX31" fmla="*/ 129625 w 2261950"/>
                <a:gd name="connsiteY31" fmla="*/ 786368 h 2237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261950" h="2237156">
                  <a:moveTo>
                    <a:pt x="129625" y="786368"/>
                  </a:moveTo>
                  <a:cubicBezTo>
                    <a:pt x="144002" y="710168"/>
                    <a:pt x="62051" y="622467"/>
                    <a:pt x="86493" y="562082"/>
                  </a:cubicBezTo>
                  <a:cubicBezTo>
                    <a:pt x="110934" y="501697"/>
                    <a:pt x="175633" y="447063"/>
                    <a:pt x="276274" y="424059"/>
                  </a:cubicBezTo>
                  <a:cubicBezTo>
                    <a:pt x="376916" y="401055"/>
                    <a:pt x="615580" y="441312"/>
                    <a:pt x="690342" y="424059"/>
                  </a:cubicBezTo>
                  <a:cubicBezTo>
                    <a:pt x="765104" y="406806"/>
                    <a:pt x="711908" y="363674"/>
                    <a:pt x="724848" y="320542"/>
                  </a:cubicBezTo>
                  <a:cubicBezTo>
                    <a:pt x="737788" y="277410"/>
                    <a:pt x="717659" y="212712"/>
                    <a:pt x="767980" y="165267"/>
                  </a:cubicBezTo>
                  <a:cubicBezTo>
                    <a:pt x="818301" y="117822"/>
                    <a:pt x="954886" y="57436"/>
                    <a:pt x="1026773" y="35870"/>
                  </a:cubicBezTo>
                  <a:cubicBezTo>
                    <a:pt x="1098660" y="14304"/>
                    <a:pt x="1136041" y="40183"/>
                    <a:pt x="1199301" y="35870"/>
                  </a:cubicBezTo>
                  <a:cubicBezTo>
                    <a:pt x="1262561" y="31557"/>
                    <a:pt x="1327260" y="-21639"/>
                    <a:pt x="1406335" y="9991"/>
                  </a:cubicBezTo>
                  <a:cubicBezTo>
                    <a:pt x="1485410" y="41621"/>
                    <a:pt x="1624871" y="150889"/>
                    <a:pt x="1673754" y="225651"/>
                  </a:cubicBezTo>
                  <a:cubicBezTo>
                    <a:pt x="1722637" y="300413"/>
                    <a:pt x="1665127" y="425497"/>
                    <a:pt x="1699633" y="458565"/>
                  </a:cubicBezTo>
                  <a:cubicBezTo>
                    <a:pt x="1734139" y="491633"/>
                    <a:pt x="1804588" y="393867"/>
                    <a:pt x="1880788" y="424059"/>
                  </a:cubicBezTo>
                  <a:cubicBezTo>
                    <a:pt x="1956988" y="454251"/>
                    <a:pt x="2118014" y="579334"/>
                    <a:pt x="2156833" y="639719"/>
                  </a:cubicBezTo>
                  <a:cubicBezTo>
                    <a:pt x="2195652" y="700104"/>
                    <a:pt x="2102199" y="751862"/>
                    <a:pt x="2113701" y="786368"/>
                  </a:cubicBezTo>
                  <a:cubicBezTo>
                    <a:pt x="2125203" y="820874"/>
                    <a:pt x="2204278" y="777742"/>
                    <a:pt x="2225844" y="846753"/>
                  </a:cubicBezTo>
                  <a:cubicBezTo>
                    <a:pt x="2247410" y="915764"/>
                    <a:pt x="2284791" y="1109859"/>
                    <a:pt x="2243097" y="1200436"/>
                  </a:cubicBezTo>
                  <a:cubicBezTo>
                    <a:pt x="2201403" y="1291013"/>
                    <a:pt x="2001557" y="1334145"/>
                    <a:pt x="1975678" y="1390217"/>
                  </a:cubicBezTo>
                  <a:cubicBezTo>
                    <a:pt x="1949799" y="1446289"/>
                    <a:pt x="2067694" y="1466418"/>
                    <a:pt x="2087822" y="1536867"/>
                  </a:cubicBezTo>
                  <a:cubicBezTo>
                    <a:pt x="2107950" y="1607316"/>
                    <a:pt x="2126641" y="1745339"/>
                    <a:pt x="2096448" y="1812912"/>
                  </a:cubicBezTo>
                  <a:cubicBezTo>
                    <a:pt x="2066256" y="1880486"/>
                    <a:pt x="1962739" y="1880486"/>
                    <a:pt x="1906667" y="1942308"/>
                  </a:cubicBezTo>
                  <a:cubicBezTo>
                    <a:pt x="1850595" y="2004130"/>
                    <a:pt x="1834779" y="2137839"/>
                    <a:pt x="1760017" y="2183847"/>
                  </a:cubicBezTo>
                  <a:cubicBezTo>
                    <a:pt x="1685255" y="2229855"/>
                    <a:pt x="1550108" y="2248546"/>
                    <a:pt x="1458093" y="2218354"/>
                  </a:cubicBezTo>
                  <a:cubicBezTo>
                    <a:pt x="1366078" y="2188162"/>
                    <a:pt x="1265436" y="2087520"/>
                    <a:pt x="1207927" y="2002693"/>
                  </a:cubicBezTo>
                  <a:cubicBezTo>
                    <a:pt x="1150418" y="1917866"/>
                    <a:pt x="1147543" y="1686391"/>
                    <a:pt x="1113037" y="1709395"/>
                  </a:cubicBezTo>
                  <a:cubicBezTo>
                    <a:pt x="1078531" y="1732399"/>
                    <a:pt x="1088595" y="2054452"/>
                    <a:pt x="1000893" y="2140716"/>
                  </a:cubicBezTo>
                  <a:cubicBezTo>
                    <a:pt x="913191" y="2226980"/>
                    <a:pt x="681716" y="2254296"/>
                    <a:pt x="586825" y="2226979"/>
                  </a:cubicBezTo>
                  <a:cubicBezTo>
                    <a:pt x="491935" y="2199662"/>
                    <a:pt x="506312" y="2045825"/>
                    <a:pt x="431550" y="1976814"/>
                  </a:cubicBezTo>
                  <a:cubicBezTo>
                    <a:pt x="356788" y="1907803"/>
                    <a:pt x="185697" y="1925054"/>
                    <a:pt x="138252" y="1812912"/>
                  </a:cubicBezTo>
                  <a:cubicBezTo>
                    <a:pt x="90807" y="1700770"/>
                    <a:pt x="230267" y="1411784"/>
                    <a:pt x="302154" y="1355712"/>
                  </a:cubicBezTo>
                  <a:cubicBezTo>
                    <a:pt x="374041" y="1299640"/>
                    <a:pt x="154067" y="1377278"/>
                    <a:pt x="103746" y="1321206"/>
                  </a:cubicBezTo>
                  <a:cubicBezTo>
                    <a:pt x="53425" y="1265134"/>
                    <a:pt x="-4084" y="1108422"/>
                    <a:pt x="229" y="1019282"/>
                  </a:cubicBezTo>
                  <a:cubicBezTo>
                    <a:pt x="4542" y="930142"/>
                    <a:pt x="115248" y="862568"/>
                    <a:pt x="129625" y="786368"/>
                  </a:cubicBezTo>
                  <a:close/>
                </a:path>
              </a:pathLst>
            </a:cu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 dirty="0"/>
            </a:p>
          </p:txBody>
        </p:sp>
        <p:pic>
          <p:nvPicPr>
            <p:cNvPr id="31" name="Picture 4" descr="Free Black And White Cartoon Flowers, Download Free Black And White Cartoon  Flowers png images, Free ClipArts on Clipart Library">
              <a:extLst>
                <a:ext uri="{FF2B5EF4-FFF2-40B4-BE49-F238E27FC236}">
                  <a16:creationId xmlns:a16="http://schemas.microsoft.com/office/drawing/2014/main" id="{F7CE783A-3D8B-0546-B45B-515E939312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80524" y="482600"/>
              <a:ext cx="2317638" cy="224674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84791707-90F3-6749-8011-8111681F9637}"/>
              </a:ext>
            </a:extLst>
          </p:cNvPr>
          <p:cNvGrpSpPr/>
          <p:nvPr/>
        </p:nvGrpSpPr>
        <p:grpSpPr>
          <a:xfrm flipH="1">
            <a:off x="6617622" y="1924681"/>
            <a:ext cx="633767" cy="614624"/>
            <a:chOff x="1180524" y="481715"/>
            <a:chExt cx="2317638" cy="2247631"/>
          </a:xfrm>
        </p:grpSpPr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6A180593-0D0B-F448-BE51-81C2A8BC2DD3}"/>
                </a:ext>
              </a:extLst>
            </p:cNvPr>
            <p:cNvSpPr/>
            <p:nvPr/>
          </p:nvSpPr>
          <p:spPr>
            <a:xfrm>
              <a:off x="1207470" y="481715"/>
              <a:ext cx="2261950" cy="2237156"/>
            </a:xfrm>
            <a:custGeom>
              <a:avLst/>
              <a:gdLst>
                <a:gd name="connsiteX0" fmla="*/ 129700 w 2262025"/>
                <a:gd name="connsiteY0" fmla="*/ 786368 h 2249618"/>
                <a:gd name="connsiteX1" fmla="*/ 86568 w 2262025"/>
                <a:gd name="connsiteY1" fmla="*/ 562082 h 2249618"/>
                <a:gd name="connsiteX2" fmla="*/ 276349 w 2262025"/>
                <a:gd name="connsiteY2" fmla="*/ 424059 h 2249618"/>
                <a:gd name="connsiteX3" fmla="*/ 690417 w 2262025"/>
                <a:gd name="connsiteY3" fmla="*/ 424059 h 2249618"/>
                <a:gd name="connsiteX4" fmla="*/ 724923 w 2262025"/>
                <a:gd name="connsiteY4" fmla="*/ 320542 h 2249618"/>
                <a:gd name="connsiteX5" fmla="*/ 768055 w 2262025"/>
                <a:gd name="connsiteY5" fmla="*/ 165267 h 2249618"/>
                <a:gd name="connsiteX6" fmla="*/ 1026848 w 2262025"/>
                <a:gd name="connsiteY6" fmla="*/ 35870 h 2249618"/>
                <a:gd name="connsiteX7" fmla="*/ 1199376 w 2262025"/>
                <a:gd name="connsiteY7" fmla="*/ 35870 h 2249618"/>
                <a:gd name="connsiteX8" fmla="*/ 1406410 w 2262025"/>
                <a:gd name="connsiteY8" fmla="*/ 9991 h 2249618"/>
                <a:gd name="connsiteX9" fmla="*/ 1673829 w 2262025"/>
                <a:gd name="connsiteY9" fmla="*/ 225651 h 2249618"/>
                <a:gd name="connsiteX10" fmla="*/ 1699708 w 2262025"/>
                <a:gd name="connsiteY10" fmla="*/ 458565 h 2249618"/>
                <a:gd name="connsiteX11" fmla="*/ 1880863 w 2262025"/>
                <a:gd name="connsiteY11" fmla="*/ 424059 h 2249618"/>
                <a:gd name="connsiteX12" fmla="*/ 2156908 w 2262025"/>
                <a:gd name="connsiteY12" fmla="*/ 639719 h 2249618"/>
                <a:gd name="connsiteX13" fmla="*/ 2113776 w 2262025"/>
                <a:gd name="connsiteY13" fmla="*/ 786368 h 2249618"/>
                <a:gd name="connsiteX14" fmla="*/ 2225919 w 2262025"/>
                <a:gd name="connsiteY14" fmla="*/ 846753 h 2249618"/>
                <a:gd name="connsiteX15" fmla="*/ 2243172 w 2262025"/>
                <a:gd name="connsiteY15" fmla="*/ 1200436 h 2249618"/>
                <a:gd name="connsiteX16" fmla="*/ 1975753 w 2262025"/>
                <a:gd name="connsiteY16" fmla="*/ 1390217 h 2249618"/>
                <a:gd name="connsiteX17" fmla="*/ 2087897 w 2262025"/>
                <a:gd name="connsiteY17" fmla="*/ 1536867 h 2249618"/>
                <a:gd name="connsiteX18" fmla="*/ 2096523 w 2262025"/>
                <a:gd name="connsiteY18" fmla="*/ 1812912 h 2249618"/>
                <a:gd name="connsiteX19" fmla="*/ 1906742 w 2262025"/>
                <a:gd name="connsiteY19" fmla="*/ 1942308 h 2249618"/>
                <a:gd name="connsiteX20" fmla="*/ 1777346 w 2262025"/>
                <a:gd name="connsiteY20" fmla="*/ 2209727 h 2249618"/>
                <a:gd name="connsiteX21" fmla="*/ 1501300 w 2262025"/>
                <a:gd name="connsiteY21" fmla="*/ 2226980 h 2249618"/>
                <a:gd name="connsiteX22" fmla="*/ 1208002 w 2262025"/>
                <a:gd name="connsiteY22" fmla="*/ 2002693 h 2249618"/>
                <a:gd name="connsiteX23" fmla="*/ 1113112 w 2262025"/>
                <a:gd name="connsiteY23" fmla="*/ 1709395 h 2249618"/>
                <a:gd name="connsiteX24" fmla="*/ 1000968 w 2262025"/>
                <a:gd name="connsiteY24" fmla="*/ 2140716 h 2249618"/>
                <a:gd name="connsiteX25" fmla="*/ 526515 w 2262025"/>
                <a:gd name="connsiteY25" fmla="*/ 2132089 h 2249618"/>
                <a:gd name="connsiteX26" fmla="*/ 466131 w 2262025"/>
                <a:gd name="connsiteY26" fmla="*/ 1959561 h 2249618"/>
                <a:gd name="connsiteX27" fmla="*/ 138327 w 2262025"/>
                <a:gd name="connsiteY27" fmla="*/ 1812912 h 2249618"/>
                <a:gd name="connsiteX28" fmla="*/ 302229 w 2262025"/>
                <a:gd name="connsiteY28" fmla="*/ 1355712 h 2249618"/>
                <a:gd name="connsiteX29" fmla="*/ 155580 w 2262025"/>
                <a:gd name="connsiteY29" fmla="*/ 1321206 h 2249618"/>
                <a:gd name="connsiteX30" fmla="*/ 304 w 2262025"/>
                <a:gd name="connsiteY30" fmla="*/ 1019282 h 2249618"/>
                <a:gd name="connsiteX31" fmla="*/ 129700 w 2262025"/>
                <a:gd name="connsiteY31" fmla="*/ 786368 h 2249618"/>
                <a:gd name="connsiteX0" fmla="*/ 129700 w 2262025"/>
                <a:gd name="connsiteY0" fmla="*/ 786368 h 2242639"/>
                <a:gd name="connsiteX1" fmla="*/ 86568 w 2262025"/>
                <a:gd name="connsiteY1" fmla="*/ 562082 h 2242639"/>
                <a:gd name="connsiteX2" fmla="*/ 276349 w 2262025"/>
                <a:gd name="connsiteY2" fmla="*/ 424059 h 2242639"/>
                <a:gd name="connsiteX3" fmla="*/ 690417 w 2262025"/>
                <a:gd name="connsiteY3" fmla="*/ 424059 h 2242639"/>
                <a:gd name="connsiteX4" fmla="*/ 724923 w 2262025"/>
                <a:gd name="connsiteY4" fmla="*/ 320542 h 2242639"/>
                <a:gd name="connsiteX5" fmla="*/ 768055 w 2262025"/>
                <a:gd name="connsiteY5" fmla="*/ 165267 h 2242639"/>
                <a:gd name="connsiteX6" fmla="*/ 1026848 w 2262025"/>
                <a:gd name="connsiteY6" fmla="*/ 35870 h 2242639"/>
                <a:gd name="connsiteX7" fmla="*/ 1199376 w 2262025"/>
                <a:gd name="connsiteY7" fmla="*/ 35870 h 2242639"/>
                <a:gd name="connsiteX8" fmla="*/ 1406410 w 2262025"/>
                <a:gd name="connsiteY8" fmla="*/ 9991 h 2242639"/>
                <a:gd name="connsiteX9" fmla="*/ 1673829 w 2262025"/>
                <a:gd name="connsiteY9" fmla="*/ 225651 h 2242639"/>
                <a:gd name="connsiteX10" fmla="*/ 1699708 w 2262025"/>
                <a:gd name="connsiteY10" fmla="*/ 458565 h 2242639"/>
                <a:gd name="connsiteX11" fmla="*/ 1880863 w 2262025"/>
                <a:gd name="connsiteY11" fmla="*/ 424059 h 2242639"/>
                <a:gd name="connsiteX12" fmla="*/ 2156908 w 2262025"/>
                <a:gd name="connsiteY12" fmla="*/ 639719 h 2242639"/>
                <a:gd name="connsiteX13" fmla="*/ 2113776 w 2262025"/>
                <a:gd name="connsiteY13" fmla="*/ 786368 h 2242639"/>
                <a:gd name="connsiteX14" fmla="*/ 2225919 w 2262025"/>
                <a:gd name="connsiteY14" fmla="*/ 846753 h 2242639"/>
                <a:gd name="connsiteX15" fmla="*/ 2243172 w 2262025"/>
                <a:gd name="connsiteY15" fmla="*/ 1200436 h 2242639"/>
                <a:gd name="connsiteX16" fmla="*/ 1975753 w 2262025"/>
                <a:gd name="connsiteY16" fmla="*/ 1390217 h 2242639"/>
                <a:gd name="connsiteX17" fmla="*/ 2087897 w 2262025"/>
                <a:gd name="connsiteY17" fmla="*/ 1536867 h 2242639"/>
                <a:gd name="connsiteX18" fmla="*/ 2096523 w 2262025"/>
                <a:gd name="connsiteY18" fmla="*/ 1812912 h 2242639"/>
                <a:gd name="connsiteX19" fmla="*/ 1906742 w 2262025"/>
                <a:gd name="connsiteY19" fmla="*/ 1942308 h 2242639"/>
                <a:gd name="connsiteX20" fmla="*/ 1785972 w 2262025"/>
                <a:gd name="connsiteY20" fmla="*/ 2192474 h 2242639"/>
                <a:gd name="connsiteX21" fmla="*/ 1501300 w 2262025"/>
                <a:gd name="connsiteY21" fmla="*/ 2226980 h 2242639"/>
                <a:gd name="connsiteX22" fmla="*/ 1208002 w 2262025"/>
                <a:gd name="connsiteY22" fmla="*/ 2002693 h 2242639"/>
                <a:gd name="connsiteX23" fmla="*/ 1113112 w 2262025"/>
                <a:gd name="connsiteY23" fmla="*/ 1709395 h 2242639"/>
                <a:gd name="connsiteX24" fmla="*/ 1000968 w 2262025"/>
                <a:gd name="connsiteY24" fmla="*/ 2140716 h 2242639"/>
                <a:gd name="connsiteX25" fmla="*/ 526515 w 2262025"/>
                <a:gd name="connsiteY25" fmla="*/ 2132089 h 2242639"/>
                <a:gd name="connsiteX26" fmla="*/ 466131 w 2262025"/>
                <a:gd name="connsiteY26" fmla="*/ 1959561 h 2242639"/>
                <a:gd name="connsiteX27" fmla="*/ 138327 w 2262025"/>
                <a:gd name="connsiteY27" fmla="*/ 1812912 h 2242639"/>
                <a:gd name="connsiteX28" fmla="*/ 302229 w 2262025"/>
                <a:gd name="connsiteY28" fmla="*/ 1355712 h 2242639"/>
                <a:gd name="connsiteX29" fmla="*/ 155580 w 2262025"/>
                <a:gd name="connsiteY29" fmla="*/ 1321206 h 2242639"/>
                <a:gd name="connsiteX30" fmla="*/ 304 w 2262025"/>
                <a:gd name="connsiteY30" fmla="*/ 1019282 h 2242639"/>
                <a:gd name="connsiteX31" fmla="*/ 129700 w 2262025"/>
                <a:gd name="connsiteY31" fmla="*/ 786368 h 2242639"/>
                <a:gd name="connsiteX0" fmla="*/ 129700 w 2262025"/>
                <a:gd name="connsiteY0" fmla="*/ 786368 h 2236200"/>
                <a:gd name="connsiteX1" fmla="*/ 86568 w 2262025"/>
                <a:gd name="connsiteY1" fmla="*/ 562082 h 2236200"/>
                <a:gd name="connsiteX2" fmla="*/ 276349 w 2262025"/>
                <a:gd name="connsiteY2" fmla="*/ 424059 h 2236200"/>
                <a:gd name="connsiteX3" fmla="*/ 690417 w 2262025"/>
                <a:gd name="connsiteY3" fmla="*/ 424059 h 2236200"/>
                <a:gd name="connsiteX4" fmla="*/ 724923 w 2262025"/>
                <a:gd name="connsiteY4" fmla="*/ 320542 h 2236200"/>
                <a:gd name="connsiteX5" fmla="*/ 768055 w 2262025"/>
                <a:gd name="connsiteY5" fmla="*/ 165267 h 2236200"/>
                <a:gd name="connsiteX6" fmla="*/ 1026848 w 2262025"/>
                <a:gd name="connsiteY6" fmla="*/ 35870 h 2236200"/>
                <a:gd name="connsiteX7" fmla="*/ 1199376 w 2262025"/>
                <a:gd name="connsiteY7" fmla="*/ 35870 h 2236200"/>
                <a:gd name="connsiteX8" fmla="*/ 1406410 w 2262025"/>
                <a:gd name="connsiteY8" fmla="*/ 9991 h 2236200"/>
                <a:gd name="connsiteX9" fmla="*/ 1673829 w 2262025"/>
                <a:gd name="connsiteY9" fmla="*/ 225651 h 2236200"/>
                <a:gd name="connsiteX10" fmla="*/ 1699708 w 2262025"/>
                <a:gd name="connsiteY10" fmla="*/ 458565 h 2236200"/>
                <a:gd name="connsiteX11" fmla="*/ 1880863 w 2262025"/>
                <a:gd name="connsiteY11" fmla="*/ 424059 h 2236200"/>
                <a:gd name="connsiteX12" fmla="*/ 2156908 w 2262025"/>
                <a:gd name="connsiteY12" fmla="*/ 639719 h 2236200"/>
                <a:gd name="connsiteX13" fmla="*/ 2113776 w 2262025"/>
                <a:gd name="connsiteY13" fmla="*/ 786368 h 2236200"/>
                <a:gd name="connsiteX14" fmla="*/ 2225919 w 2262025"/>
                <a:gd name="connsiteY14" fmla="*/ 846753 h 2236200"/>
                <a:gd name="connsiteX15" fmla="*/ 2243172 w 2262025"/>
                <a:gd name="connsiteY15" fmla="*/ 1200436 h 2236200"/>
                <a:gd name="connsiteX16" fmla="*/ 1975753 w 2262025"/>
                <a:gd name="connsiteY16" fmla="*/ 1390217 h 2236200"/>
                <a:gd name="connsiteX17" fmla="*/ 2087897 w 2262025"/>
                <a:gd name="connsiteY17" fmla="*/ 1536867 h 2236200"/>
                <a:gd name="connsiteX18" fmla="*/ 2096523 w 2262025"/>
                <a:gd name="connsiteY18" fmla="*/ 1812912 h 2236200"/>
                <a:gd name="connsiteX19" fmla="*/ 1906742 w 2262025"/>
                <a:gd name="connsiteY19" fmla="*/ 1942308 h 2236200"/>
                <a:gd name="connsiteX20" fmla="*/ 1785972 w 2262025"/>
                <a:gd name="connsiteY20" fmla="*/ 2192474 h 2236200"/>
                <a:gd name="connsiteX21" fmla="*/ 1458168 w 2262025"/>
                <a:gd name="connsiteY21" fmla="*/ 2218354 h 2236200"/>
                <a:gd name="connsiteX22" fmla="*/ 1208002 w 2262025"/>
                <a:gd name="connsiteY22" fmla="*/ 2002693 h 2236200"/>
                <a:gd name="connsiteX23" fmla="*/ 1113112 w 2262025"/>
                <a:gd name="connsiteY23" fmla="*/ 1709395 h 2236200"/>
                <a:gd name="connsiteX24" fmla="*/ 1000968 w 2262025"/>
                <a:gd name="connsiteY24" fmla="*/ 2140716 h 2236200"/>
                <a:gd name="connsiteX25" fmla="*/ 526515 w 2262025"/>
                <a:gd name="connsiteY25" fmla="*/ 2132089 h 2236200"/>
                <a:gd name="connsiteX26" fmla="*/ 466131 w 2262025"/>
                <a:gd name="connsiteY26" fmla="*/ 1959561 h 2236200"/>
                <a:gd name="connsiteX27" fmla="*/ 138327 w 2262025"/>
                <a:gd name="connsiteY27" fmla="*/ 1812912 h 2236200"/>
                <a:gd name="connsiteX28" fmla="*/ 302229 w 2262025"/>
                <a:gd name="connsiteY28" fmla="*/ 1355712 h 2236200"/>
                <a:gd name="connsiteX29" fmla="*/ 155580 w 2262025"/>
                <a:gd name="connsiteY29" fmla="*/ 1321206 h 2236200"/>
                <a:gd name="connsiteX30" fmla="*/ 304 w 2262025"/>
                <a:gd name="connsiteY30" fmla="*/ 1019282 h 2236200"/>
                <a:gd name="connsiteX31" fmla="*/ 129700 w 2262025"/>
                <a:gd name="connsiteY31" fmla="*/ 786368 h 2236200"/>
                <a:gd name="connsiteX0" fmla="*/ 129700 w 2262025"/>
                <a:gd name="connsiteY0" fmla="*/ 786368 h 2233050"/>
                <a:gd name="connsiteX1" fmla="*/ 86568 w 2262025"/>
                <a:gd name="connsiteY1" fmla="*/ 562082 h 2233050"/>
                <a:gd name="connsiteX2" fmla="*/ 276349 w 2262025"/>
                <a:gd name="connsiteY2" fmla="*/ 424059 h 2233050"/>
                <a:gd name="connsiteX3" fmla="*/ 690417 w 2262025"/>
                <a:gd name="connsiteY3" fmla="*/ 424059 h 2233050"/>
                <a:gd name="connsiteX4" fmla="*/ 724923 w 2262025"/>
                <a:gd name="connsiteY4" fmla="*/ 320542 h 2233050"/>
                <a:gd name="connsiteX5" fmla="*/ 768055 w 2262025"/>
                <a:gd name="connsiteY5" fmla="*/ 165267 h 2233050"/>
                <a:gd name="connsiteX6" fmla="*/ 1026848 w 2262025"/>
                <a:gd name="connsiteY6" fmla="*/ 35870 h 2233050"/>
                <a:gd name="connsiteX7" fmla="*/ 1199376 w 2262025"/>
                <a:gd name="connsiteY7" fmla="*/ 35870 h 2233050"/>
                <a:gd name="connsiteX8" fmla="*/ 1406410 w 2262025"/>
                <a:gd name="connsiteY8" fmla="*/ 9991 h 2233050"/>
                <a:gd name="connsiteX9" fmla="*/ 1673829 w 2262025"/>
                <a:gd name="connsiteY9" fmla="*/ 225651 h 2233050"/>
                <a:gd name="connsiteX10" fmla="*/ 1699708 w 2262025"/>
                <a:gd name="connsiteY10" fmla="*/ 458565 h 2233050"/>
                <a:gd name="connsiteX11" fmla="*/ 1880863 w 2262025"/>
                <a:gd name="connsiteY11" fmla="*/ 424059 h 2233050"/>
                <a:gd name="connsiteX12" fmla="*/ 2156908 w 2262025"/>
                <a:gd name="connsiteY12" fmla="*/ 639719 h 2233050"/>
                <a:gd name="connsiteX13" fmla="*/ 2113776 w 2262025"/>
                <a:gd name="connsiteY13" fmla="*/ 786368 h 2233050"/>
                <a:gd name="connsiteX14" fmla="*/ 2225919 w 2262025"/>
                <a:gd name="connsiteY14" fmla="*/ 846753 h 2233050"/>
                <a:gd name="connsiteX15" fmla="*/ 2243172 w 2262025"/>
                <a:gd name="connsiteY15" fmla="*/ 1200436 h 2233050"/>
                <a:gd name="connsiteX16" fmla="*/ 1975753 w 2262025"/>
                <a:gd name="connsiteY16" fmla="*/ 1390217 h 2233050"/>
                <a:gd name="connsiteX17" fmla="*/ 2087897 w 2262025"/>
                <a:gd name="connsiteY17" fmla="*/ 1536867 h 2233050"/>
                <a:gd name="connsiteX18" fmla="*/ 2096523 w 2262025"/>
                <a:gd name="connsiteY18" fmla="*/ 1812912 h 2233050"/>
                <a:gd name="connsiteX19" fmla="*/ 1906742 w 2262025"/>
                <a:gd name="connsiteY19" fmla="*/ 1942308 h 2233050"/>
                <a:gd name="connsiteX20" fmla="*/ 1760092 w 2262025"/>
                <a:gd name="connsiteY20" fmla="*/ 2183847 h 2233050"/>
                <a:gd name="connsiteX21" fmla="*/ 1458168 w 2262025"/>
                <a:gd name="connsiteY21" fmla="*/ 2218354 h 2233050"/>
                <a:gd name="connsiteX22" fmla="*/ 1208002 w 2262025"/>
                <a:gd name="connsiteY22" fmla="*/ 2002693 h 2233050"/>
                <a:gd name="connsiteX23" fmla="*/ 1113112 w 2262025"/>
                <a:gd name="connsiteY23" fmla="*/ 1709395 h 2233050"/>
                <a:gd name="connsiteX24" fmla="*/ 1000968 w 2262025"/>
                <a:gd name="connsiteY24" fmla="*/ 2140716 h 2233050"/>
                <a:gd name="connsiteX25" fmla="*/ 526515 w 2262025"/>
                <a:gd name="connsiteY25" fmla="*/ 2132089 h 2233050"/>
                <a:gd name="connsiteX26" fmla="*/ 466131 w 2262025"/>
                <a:gd name="connsiteY26" fmla="*/ 1959561 h 2233050"/>
                <a:gd name="connsiteX27" fmla="*/ 138327 w 2262025"/>
                <a:gd name="connsiteY27" fmla="*/ 1812912 h 2233050"/>
                <a:gd name="connsiteX28" fmla="*/ 302229 w 2262025"/>
                <a:gd name="connsiteY28" fmla="*/ 1355712 h 2233050"/>
                <a:gd name="connsiteX29" fmla="*/ 155580 w 2262025"/>
                <a:gd name="connsiteY29" fmla="*/ 1321206 h 2233050"/>
                <a:gd name="connsiteX30" fmla="*/ 304 w 2262025"/>
                <a:gd name="connsiteY30" fmla="*/ 1019282 h 2233050"/>
                <a:gd name="connsiteX31" fmla="*/ 129700 w 2262025"/>
                <a:gd name="connsiteY31" fmla="*/ 786368 h 2233050"/>
                <a:gd name="connsiteX0" fmla="*/ 129700 w 2262025"/>
                <a:gd name="connsiteY0" fmla="*/ 786368 h 2238369"/>
                <a:gd name="connsiteX1" fmla="*/ 86568 w 2262025"/>
                <a:gd name="connsiteY1" fmla="*/ 562082 h 2238369"/>
                <a:gd name="connsiteX2" fmla="*/ 276349 w 2262025"/>
                <a:gd name="connsiteY2" fmla="*/ 424059 h 2238369"/>
                <a:gd name="connsiteX3" fmla="*/ 690417 w 2262025"/>
                <a:gd name="connsiteY3" fmla="*/ 424059 h 2238369"/>
                <a:gd name="connsiteX4" fmla="*/ 724923 w 2262025"/>
                <a:gd name="connsiteY4" fmla="*/ 320542 h 2238369"/>
                <a:gd name="connsiteX5" fmla="*/ 768055 w 2262025"/>
                <a:gd name="connsiteY5" fmla="*/ 165267 h 2238369"/>
                <a:gd name="connsiteX6" fmla="*/ 1026848 w 2262025"/>
                <a:gd name="connsiteY6" fmla="*/ 35870 h 2238369"/>
                <a:gd name="connsiteX7" fmla="*/ 1199376 w 2262025"/>
                <a:gd name="connsiteY7" fmla="*/ 35870 h 2238369"/>
                <a:gd name="connsiteX8" fmla="*/ 1406410 w 2262025"/>
                <a:gd name="connsiteY8" fmla="*/ 9991 h 2238369"/>
                <a:gd name="connsiteX9" fmla="*/ 1673829 w 2262025"/>
                <a:gd name="connsiteY9" fmla="*/ 225651 h 2238369"/>
                <a:gd name="connsiteX10" fmla="*/ 1699708 w 2262025"/>
                <a:gd name="connsiteY10" fmla="*/ 458565 h 2238369"/>
                <a:gd name="connsiteX11" fmla="*/ 1880863 w 2262025"/>
                <a:gd name="connsiteY11" fmla="*/ 424059 h 2238369"/>
                <a:gd name="connsiteX12" fmla="*/ 2156908 w 2262025"/>
                <a:gd name="connsiteY12" fmla="*/ 639719 h 2238369"/>
                <a:gd name="connsiteX13" fmla="*/ 2113776 w 2262025"/>
                <a:gd name="connsiteY13" fmla="*/ 786368 h 2238369"/>
                <a:gd name="connsiteX14" fmla="*/ 2225919 w 2262025"/>
                <a:gd name="connsiteY14" fmla="*/ 846753 h 2238369"/>
                <a:gd name="connsiteX15" fmla="*/ 2243172 w 2262025"/>
                <a:gd name="connsiteY15" fmla="*/ 1200436 h 2238369"/>
                <a:gd name="connsiteX16" fmla="*/ 1975753 w 2262025"/>
                <a:gd name="connsiteY16" fmla="*/ 1390217 h 2238369"/>
                <a:gd name="connsiteX17" fmla="*/ 2087897 w 2262025"/>
                <a:gd name="connsiteY17" fmla="*/ 1536867 h 2238369"/>
                <a:gd name="connsiteX18" fmla="*/ 2096523 w 2262025"/>
                <a:gd name="connsiteY18" fmla="*/ 1812912 h 2238369"/>
                <a:gd name="connsiteX19" fmla="*/ 1906742 w 2262025"/>
                <a:gd name="connsiteY19" fmla="*/ 1942308 h 2238369"/>
                <a:gd name="connsiteX20" fmla="*/ 1760092 w 2262025"/>
                <a:gd name="connsiteY20" fmla="*/ 2183847 h 2238369"/>
                <a:gd name="connsiteX21" fmla="*/ 1458168 w 2262025"/>
                <a:gd name="connsiteY21" fmla="*/ 2218354 h 2238369"/>
                <a:gd name="connsiteX22" fmla="*/ 1208002 w 2262025"/>
                <a:gd name="connsiteY22" fmla="*/ 2002693 h 2238369"/>
                <a:gd name="connsiteX23" fmla="*/ 1113112 w 2262025"/>
                <a:gd name="connsiteY23" fmla="*/ 1709395 h 2238369"/>
                <a:gd name="connsiteX24" fmla="*/ 1000968 w 2262025"/>
                <a:gd name="connsiteY24" fmla="*/ 2140716 h 2238369"/>
                <a:gd name="connsiteX25" fmla="*/ 586900 w 2262025"/>
                <a:gd name="connsiteY25" fmla="*/ 2226979 h 2238369"/>
                <a:gd name="connsiteX26" fmla="*/ 466131 w 2262025"/>
                <a:gd name="connsiteY26" fmla="*/ 1959561 h 2238369"/>
                <a:gd name="connsiteX27" fmla="*/ 138327 w 2262025"/>
                <a:gd name="connsiteY27" fmla="*/ 1812912 h 2238369"/>
                <a:gd name="connsiteX28" fmla="*/ 302229 w 2262025"/>
                <a:gd name="connsiteY28" fmla="*/ 1355712 h 2238369"/>
                <a:gd name="connsiteX29" fmla="*/ 155580 w 2262025"/>
                <a:gd name="connsiteY29" fmla="*/ 1321206 h 2238369"/>
                <a:gd name="connsiteX30" fmla="*/ 304 w 2262025"/>
                <a:gd name="connsiteY30" fmla="*/ 1019282 h 2238369"/>
                <a:gd name="connsiteX31" fmla="*/ 129700 w 2262025"/>
                <a:gd name="connsiteY31" fmla="*/ 786368 h 2238369"/>
                <a:gd name="connsiteX0" fmla="*/ 129700 w 2262025"/>
                <a:gd name="connsiteY0" fmla="*/ 786368 h 2234757"/>
                <a:gd name="connsiteX1" fmla="*/ 86568 w 2262025"/>
                <a:gd name="connsiteY1" fmla="*/ 562082 h 2234757"/>
                <a:gd name="connsiteX2" fmla="*/ 276349 w 2262025"/>
                <a:gd name="connsiteY2" fmla="*/ 424059 h 2234757"/>
                <a:gd name="connsiteX3" fmla="*/ 690417 w 2262025"/>
                <a:gd name="connsiteY3" fmla="*/ 424059 h 2234757"/>
                <a:gd name="connsiteX4" fmla="*/ 724923 w 2262025"/>
                <a:gd name="connsiteY4" fmla="*/ 320542 h 2234757"/>
                <a:gd name="connsiteX5" fmla="*/ 768055 w 2262025"/>
                <a:gd name="connsiteY5" fmla="*/ 165267 h 2234757"/>
                <a:gd name="connsiteX6" fmla="*/ 1026848 w 2262025"/>
                <a:gd name="connsiteY6" fmla="*/ 35870 h 2234757"/>
                <a:gd name="connsiteX7" fmla="*/ 1199376 w 2262025"/>
                <a:gd name="connsiteY7" fmla="*/ 35870 h 2234757"/>
                <a:gd name="connsiteX8" fmla="*/ 1406410 w 2262025"/>
                <a:gd name="connsiteY8" fmla="*/ 9991 h 2234757"/>
                <a:gd name="connsiteX9" fmla="*/ 1673829 w 2262025"/>
                <a:gd name="connsiteY9" fmla="*/ 225651 h 2234757"/>
                <a:gd name="connsiteX10" fmla="*/ 1699708 w 2262025"/>
                <a:gd name="connsiteY10" fmla="*/ 458565 h 2234757"/>
                <a:gd name="connsiteX11" fmla="*/ 1880863 w 2262025"/>
                <a:gd name="connsiteY11" fmla="*/ 424059 h 2234757"/>
                <a:gd name="connsiteX12" fmla="*/ 2156908 w 2262025"/>
                <a:gd name="connsiteY12" fmla="*/ 639719 h 2234757"/>
                <a:gd name="connsiteX13" fmla="*/ 2113776 w 2262025"/>
                <a:gd name="connsiteY13" fmla="*/ 786368 h 2234757"/>
                <a:gd name="connsiteX14" fmla="*/ 2225919 w 2262025"/>
                <a:gd name="connsiteY14" fmla="*/ 846753 h 2234757"/>
                <a:gd name="connsiteX15" fmla="*/ 2243172 w 2262025"/>
                <a:gd name="connsiteY15" fmla="*/ 1200436 h 2234757"/>
                <a:gd name="connsiteX16" fmla="*/ 1975753 w 2262025"/>
                <a:gd name="connsiteY16" fmla="*/ 1390217 h 2234757"/>
                <a:gd name="connsiteX17" fmla="*/ 2087897 w 2262025"/>
                <a:gd name="connsiteY17" fmla="*/ 1536867 h 2234757"/>
                <a:gd name="connsiteX18" fmla="*/ 2096523 w 2262025"/>
                <a:gd name="connsiteY18" fmla="*/ 1812912 h 2234757"/>
                <a:gd name="connsiteX19" fmla="*/ 1906742 w 2262025"/>
                <a:gd name="connsiteY19" fmla="*/ 1942308 h 2234757"/>
                <a:gd name="connsiteX20" fmla="*/ 1760092 w 2262025"/>
                <a:gd name="connsiteY20" fmla="*/ 2183847 h 2234757"/>
                <a:gd name="connsiteX21" fmla="*/ 1458168 w 2262025"/>
                <a:gd name="connsiteY21" fmla="*/ 2218354 h 2234757"/>
                <a:gd name="connsiteX22" fmla="*/ 1208002 w 2262025"/>
                <a:gd name="connsiteY22" fmla="*/ 2002693 h 2234757"/>
                <a:gd name="connsiteX23" fmla="*/ 1113112 w 2262025"/>
                <a:gd name="connsiteY23" fmla="*/ 1709395 h 2234757"/>
                <a:gd name="connsiteX24" fmla="*/ 1000968 w 2262025"/>
                <a:gd name="connsiteY24" fmla="*/ 2140716 h 2234757"/>
                <a:gd name="connsiteX25" fmla="*/ 586900 w 2262025"/>
                <a:gd name="connsiteY25" fmla="*/ 2226979 h 2234757"/>
                <a:gd name="connsiteX26" fmla="*/ 466131 w 2262025"/>
                <a:gd name="connsiteY26" fmla="*/ 1959561 h 2234757"/>
                <a:gd name="connsiteX27" fmla="*/ 138327 w 2262025"/>
                <a:gd name="connsiteY27" fmla="*/ 1812912 h 2234757"/>
                <a:gd name="connsiteX28" fmla="*/ 302229 w 2262025"/>
                <a:gd name="connsiteY28" fmla="*/ 1355712 h 2234757"/>
                <a:gd name="connsiteX29" fmla="*/ 155580 w 2262025"/>
                <a:gd name="connsiteY29" fmla="*/ 1321206 h 2234757"/>
                <a:gd name="connsiteX30" fmla="*/ 304 w 2262025"/>
                <a:gd name="connsiteY30" fmla="*/ 1019282 h 2234757"/>
                <a:gd name="connsiteX31" fmla="*/ 129700 w 2262025"/>
                <a:gd name="connsiteY31" fmla="*/ 786368 h 2234757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625 w 2261950"/>
                <a:gd name="connsiteY0" fmla="*/ 786368 h 2237156"/>
                <a:gd name="connsiteX1" fmla="*/ 86493 w 2261950"/>
                <a:gd name="connsiteY1" fmla="*/ 562082 h 2237156"/>
                <a:gd name="connsiteX2" fmla="*/ 276274 w 2261950"/>
                <a:gd name="connsiteY2" fmla="*/ 424059 h 2237156"/>
                <a:gd name="connsiteX3" fmla="*/ 690342 w 2261950"/>
                <a:gd name="connsiteY3" fmla="*/ 424059 h 2237156"/>
                <a:gd name="connsiteX4" fmla="*/ 724848 w 2261950"/>
                <a:gd name="connsiteY4" fmla="*/ 320542 h 2237156"/>
                <a:gd name="connsiteX5" fmla="*/ 767980 w 2261950"/>
                <a:gd name="connsiteY5" fmla="*/ 165267 h 2237156"/>
                <a:gd name="connsiteX6" fmla="*/ 1026773 w 2261950"/>
                <a:gd name="connsiteY6" fmla="*/ 35870 h 2237156"/>
                <a:gd name="connsiteX7" fmla="*/ 1199301 w 2261950"/>
                <a:gd name="connsiteY7" fmla="*/ 35870 h 2237156"/>
                <a:gd name="connsiteX8" fmla="*/ 1406335 w 2261950"/>
                <a:gd name="connsiteY8" fmla="*/ 9991 h 2237156"/>
                <a:gd name="connsiteX9" fmla="*/ 1673754 w 2261950"/>
                <a:gd name="connsiteY9" fmla="*/ 225651 h 2237156"/>
                <a:gd name="connsiteX10" fmla="*/ 1699633 w 2261950"/>
                <a:gd name="connsiteY10" fmla="*/ 458565 h 2237156"/>
                <a:gd name="connsiteX11" fmla="*/ 1880788 w 2261950"/>
                <a:gd name="connsiteY11" fmla="*/ 424059 h 2237156"/>
                <a:gd name="connsiteX12" fmla="*/ 2156833 w 2261950"/>
                <a:gd name="connsiteY12" fmla="*/ 639719 h 2237156"/>
                <a:gd name="connsiteX13" fmla="*/ 2113701 w 2261950"/>
                <a:gd name="connsiteY13" fmla="*/ 786368 h 2237156"/>
                <a:gd name="connsiteX14" fmla="*/ 2225844 w 2261950"/>
                <a:gd name="connsiteY14" fmla="*/ 846753 h 2237156"/>
                <a:gd name="connsiteX15" fmla="*/ 2243097 w 2261950"/>
                <a:gd name="connsiteY15" fmla="*/ 1200436 h 2237156"/>
                <a:gd name="connsiteX16" fmla="*/ 1975678 w 2261950"/>
                <a:gd name="connsiteY16" fmla="*/ 1390217 h 2237156"/>
                <a:gd name="connsiteX17" fmla="*/ 2087822 w 2261950"/>
                <a:gd name="connsiteY17" fmla="*/ 1536867 h 2237156"/>
                <a:gd name="connsiteX18" fmla="*/ 2096448 w 2261950"/>
                <a:gd name="connsiteY18" fmla="*/ 1812912 h 2237156"/>
                <a:gd name="connsiteX19" fmla="*/ 1906667 w 2261950"/>
                <a:gd name="connsiteY19" fmla="*/ 1942308 h 2237156"/>
                <a:gd name="connsiteX20" fmla="*/ 1760017 w 2261950"/>
                <a:gd name="connsiteY20" fmla="*/ 2183847 h 2237156"/>
                <a:gd name="connsiteX21" fmla="*/ 1458093 w 2261950"/>
                <a:gd name="connsiteY21" fmla="*/ 2218354 h 2237156"/>
                <a:gd name="connsiteX22" fmla="*/ 1207927 w 2261950"/>
                <a:gd name="connsiteY22" fmla="*/ 2002693 h 2237156"/>
                <a:gd name="connsiteX23" fmla="*/ 1113037 w 2261950"/>
                <a:gd name="connsiteY23" fmla="*/ 1709395 h 2237156"/>
                <a:gd name="connsiteX24" fmla="*/ 1000893 w 2261950"/>
                <a:gd name="connsiteY24" fmla="*/ 2140716 h 2237156"/>
                <a:gd name="connsiteX25" fmla="*/ 586825 w 2261950"/>
                <a:gd name="connsiteY25" fmla="*/ 2226979 h 2237156"/>
                <a:gd name="connsiteX26" fmla="*/ 431550 w 2261950"/>
                <a:gd name="connsiteY26" fmla="*/ 1976814 h 2237156"/>
                <a:gd name="connsiteX27" fmla="*/ 138252 w 2261950"/>
                <a:gd name="connsiteY27" fmla="*/ 1812912 h 2237156"/>
                <a:gd name="connsiteX28" fmla="*/ 302154 w 2261950"/>
                <a:gd name="connsiteY28" fmla="*/ 1355712 h 2237156"/>
                <a:gd name="connsiteX29" fmla="*/ 103746 w 2261950"/>
                <a:gd name="connsiteY29" fmla="*/ 1321206 h 2237156"/>
                <a:gd name="connsiteX30" fmla="*/ 229 w 2261950"/>
                <a:gd name="connsiteY30" fmla="*/ 1019282 h 2237156"/>
                <a:gd name="connsiteX31" fmla="*/ 129625 w 2261950"/>
                <a:gd name="connsiteY31" fmla="*/ 786368 h 2237156"/>
                <a:gd name="connsiteX0" fmla="*/ 129625 w 2261950"/>
                <a:gd name="connsiteY0" fmla="*/ 786368 h 2237156"/>
                <a:gd name="connsiteX1" fmla="*/ 86493 w 2261950"/>
                <a:gd name="connsiteY1" fmla="*/ 562082 h 2237156"/>
                <a:gd name="connsiteX2" fmla="*/ 276274 w 2261950"/>
                <a:gd name="connsiteY2" fmla="*/ 424059 h 2237156"/>
                <a:gd name="connsiteX3" fmla="*/ 690342 w 2261950"/>
                <a:gd name="connsiteY3" fmla="*/ 424059 h 2237156"/>
                <a:gd name="connsiteX4" fmla="*/ 724848 w 2261950"/>
                <a:gd name="connsiteY4" fmla="*/ 320542 h 2237156"/>
                <a:gd name="connsiteX5" fmla="*/ 767980 w 2261950"/>
                <a:gd name="connsiteY5" fmla="*/ 165267 h 2237156"/>
                <a:gd name="connsiteX6" fmla="*/ 1026773 w 2261950"/>
                <a:gd name="connsiteY6" fmla="*/ 35870 h 2237156"/>
                <a:gd name="connsiteX7" fmla="*/ 1199301 w 2261950"/>
                <a:gd name="connsiteY7" fmla="*/ 35870 h 2237156"/>
                <a:gd name="connsiteX8" fmla="*/ 1406335 w 2261950"/>
                <a:gd name="connsiteY8" fmla="*/ 9991 h 2237156"/>
                <a:gd name="connsiteX9" fmla="*/ 1673754 w 2261950"/>
                <a:gd name="connsiteY9" fmla="*/ 225651 h 2237156"/>
                <a:gd name="connsiteX10" fmla="*/ 1699633 w 2261950"/>
                <a:gd name="connsiteY10" fmla="*/ 458565 h 2237156"/>
                <a:gd name="connsiteX11" fmla="*/ 1880788 w 2261950"/>
                <a:gd name="connsiteY11" fmla="*/ 424059 h 2237156"/>
                <a:gd name="connsiteX12" fmla="*/ 2156833 w 2261950"/>
                <a:gd name="connsiteY12" fmla="*/ 639719 h 2237156"/>
                <a:gd name="connsiteX13" fmla="*/ 2113701 w 2261950"/>
                <a:gd name="connsiteY13" fmla="*/ 786368 h 2237156"/>
                <a:gd name="connsiteX14" fmla="*/ 2225844 w 2261950"/>
                <a:gd name="connsiteY14" fmla="*/ 846753 h 2237156"/>
                <a:gd name="connsiteX15" fmla="*/ 2243097 w 2261950"/>
                <a:gd name="connsiteY15" fmla="*/ 1200436 h 2237156"/>
                <a:gd name="connsiteX16" fmla="*/ 1975678 w 2261950"/>
                <a:gd name="connsiteY16" fmla="*/ 1390217 h 2237156"/>
                <a:gd name="connsiteX17" fmla="*/ 2087822 w 2261950"/>
                <a:gd name="connsiteY17" fmla="*/ 1536867 h 2237156"/>
                <a:gd name="connsiteX18" fmla="*/ 2096448 w 2261950"/>
                <a:gd name="connsiteY18" fmla="*/ 1812912 h 2237156"/>
                <a:gd name="connsiteX19" fmla="*/ 1906667 w 2261950"/>
                <a:gd name="connsiteY19" fmla="*/ 1942308 h 2237156"/>
                <a:gd name="connsiteX20" fmla="*/ 1760017 w 2261950"/>
                <a:gd name="connsiteY20" fmla="*/ 2183847 h 2237156"/>
                <a:gd name="connsiteX21" fmla="*/ 1458093 w 2261950"/>
                <a:gd name="connsiteY21" fmla="*/ 2218354 h 2237156"/>
                <a:gd name="connsiteX22" fmla="*/ 1207927 w 2261950"/>
                <a:gd name="connsiteY22" fmla="*/ 2002693 h 2237156"/>
                <a:gd name="connsiteX23" fmla="*/ 1113037 w 2261950"/>
                <a:gd name="connsiteY23" fmla="*/ 1709395 h 2237156"/>
                <a:gd name="connsiteX24" fmla="*/ 1000893 w 2261950"/>
                <a:gd name="connsiteY24" fmla="*/ 2140716 h 2237156"/>
                <a:gd name="connsiteX25" fmla="*/ 586825 w 2261950"/>
                <a:gd name="connsiteY25" fmla="*/ 2226979 h 2237156"/>
                <a:gd name="connsiteX26" fmla="*/ 431550 w 2261950"/>
                <a:gd name="connsiteY26" fmla="*/ 1976814 h 2237156"/>
                <a:gd name="connsiteX27" fmla="*/ 138252 w 2261950"/>
                <a:gd name="connsiteY27" fmla="*/ 1812912 h 2237156"/>
                <a:gd name="connsiteX28" fmla="*/ 302154 w 2261950"/>
                <a:gd name="connsiteY28" fmla="*/ 1355712 h 2237156"/>
                <a:gd name="connsiteX29" fmla="*/ 103746 w 2261950"/>
                <a:gd name="connsiteY29" fmla="*/ 1321206 h 2237156"/>
                <a:gd name="connsiteX30" fmla="*/ 229 w 2261950"/>
                <a:gd name="connsiteY30" fmla="*/ 1019282 h 2237156"/>
                <a:gd name="connsiteX31" fmla="*/ 129625 w 2261950"/>
                <a:gd name="connsiteY31" fmla="*/ 786368 h 2237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261950" h="2237156">
                  <a:moveTo>
                    <a:pt x="129625" y="786368"/>
                  </a:moveTo>
                  <a:cubicBezTo>
                    <a:pt x="144002" y="710168"/>
                    <a:pt x="62051" y="622467"/>
                    <a:pt x="86493" y="562082"/>
                  </a:cubicBezTo>
                  <a:cubicBezTo>
                    <a:pt x="110934" y="501697"/>
                    <a:pt x="175633" y="447063"/>
                    <a:pt x="276274" y="424059"/>
                  </a:cubicBezTo>
                  <a:cubicBezTo>
                    <a:pt x="376916" y="401055"/>
                    <a:pt x="615580" y="441312"/>
                    <a:pt x="690342" y="424059"/>
                  </a:cubicBezTo>
                  <a:cubicBezTo>
                    <a:pt x="765104" y="406806"/>
                    <a:pt x="711908" y="363674"/>
                    <a:pt x="724848" y="320542"/>
                  </a:cubicBezTo>
                  <a:cubicBezTo>
                    <a:pt x="737788" y="277410"/>
                    <a:pt x="717659" y="212712"/>
                    <a:pt x="767980" y="165267"/>
                  </a:cubicBezTo>
                  <a:cubicBezTo>
                    <a:pt x="818301" y="117822"/>
                    <a:pt x="954886" y="57436"/>
                    <a:pt x="1026773" y="35870"/>
                  </a:cubicBezTo>
                  <a:cubicBezTo>
                    <a:pt x="1098660" y="14304"/>
                    <a:pt x="1136041" y="40183"/>
                    <a:pt x="1199301" y="35870"/>
                  </a:cubicBezTo>
                  <a:cubicBezTo>
                    <a:pt x="1262561" y="31557"/>
                    <a:pt x="1327260" y="-21639"/>
                    <a:pt x="1406335" y="9991"/>
                  </a:cubicBezTo>
                  <a:cubicBezTo>
                    <a:pt x="1485410" y="41621"/>
                    <a:pt x="1624871" y="150889"/>
                    <a:pt x="1673754" y="225651"/>
                  </a:cubicBezTo>
                  <a:cubicBezTo>
                    <a:pt x="1722637" y="300413"/>
                    <a:pt x="1665127" y="425497"/>
                    <a:pt x="1699633" y="458565"/>
                  </a:cubicBezTo>
                  <a:cubicBezTo>
                    <a:pt x="1734139" y="491633"/>
                    <a:pt x="1804588" y="393867"/>
                    <a:pt x="1880788" y="424059"/>
                  </a:cubicBezTo>
                  <a:cubicBezTo>
                    <a:pt x="1956988" y="454251"/>
                    <a:pt x="2118014" y="579334"/>
                    <a:pt x="2156833" y="639719"/>
                  </a:cubicBezTo>
                  <a:cubicBezTo>
                    <a:pt x="2195652" y="700104"/>
                    <a:pt x="2102199" y="751862"/>
                    <a:pt x="2113701" y="786368"/>
                  </a:cubicBezTo>
                  <a:cubicBezTo>
                    <a:pt x="2125203" y="820874"/>
                    <a:pt x="2204278" y="777742"/>
                    <a:pt x="2225844" y="846753"/>
                  </a:cubicBezTo>
                  <a:cubicBezTo>
                    <a:pt x="2247410" y="915764"/>
                    <a:pt x="2284791" y="1109859"/>
                    <a:pt x="2243097" y="1200436"/>
                  </a:cubicBezTo>
                  <a:cubicBezTo>
                    <a:pt x="2201403" y="1291013"/>
                    <a:pt x="2001557" y="1334145"/>
                    <a:pt x="1975678" y="1390217"/>
                  </a:cubicBezTo>
                  <a:cubicBezTo>
                    <a:pt x="1949799" y="1446289"/>
                    <a:pt x="2067694" y="1466418"/>
                    <a:pt x="2087822" y="1536867"/>
                  </a:cubicBezTo>
                  <a:cubicBezTo>
                    <a:pt x="2107950" y="1607316"/>
                    <a:pt x="2126641" y="1745339"/>
                    <a:pt x="2096448" y="1812912"/>
                  </a:cubicBezTo>
                  <a:cubicBezTo>
                    <a:pt x="2066256" y="1880486"/>
                    <a:pt x="1962739" y="1880486"/>
                    <a:pt x="1906667" y="1942308"/>
                  </a:cubicBezTo>
                  <a:cubicBezTo>
                    <a:pt x="1850595" y="2004130"/>
                    <a:pt x="1834779" y="2137839"/>
                    <a:pt x="1760017" y="2183847"/>
                  </a:cubicBezTo>
                  <a:cubicBezTo>
                    <a:pt x="1685255" y="2229855"/>
                    <a:pt x="1550108" y="2248546"/>
                    <a:pt x="1458093" y="2218354"/>
                  </a:cubicBezTo>
                  <a:cubicBezTo>
                    <a:pt x="1366078" y="2188162"/>
                    <a:pt x="1265436" y="2087520"/>
                    <a:pt x="1207927" y="2002693"/>
                  </a:cubicBezTo>
                  <a:cubicBezTo>
                    <a:pt x="1150418" y="1917866"/>
                    <a:pt x="1147543" y="1686391"/>
                    <a:pt x="1113037" y="1709395"/>
                  </a:cubicBezTo>
                  <a:cubicBezTo>
                    <a:pt x="1078531" y="1732399"/>
                    <a:pt x="1088595" y="2054452"/>
                    <a:pt x="1000893" y="2140716"/>
                  </a:cubicBezTo>
                  <a:cubicBezTo>
                    <a:pt x="913191" y="2226980"/>
                    <a:pt x="681716" y="2254296"/>
                    <a:pt x="586825" y="2226979"/>
                  </a:cubicBezTo>
                  <a:cubicBezTo>
                    <a:pt x="491935" y="2199662"/>
                    <a:pt x="506312" y="2045825"/>
                    <a:pt x="431550" y="1976814"/>
                  </a:cubicBezTo>
                  <a:cubicBezTo>
                    <a:pt x="356788" y="1907803"/>
                    <a:pt x="185697" y="1925054"/>
                    <a:pt x="138252" y="1812912"/>
                  </a:cubicBezTo>
                  <a:cubicBezTo>
                    <a:pt x="90807" y="1700770"/>
                    <a:pt x="230267" y="1411784"/>
                    <a:pt x="302154" y="1355712"/>
                  </a:cubicBezTo>
                  <a:cubicBezTo>
                    <a:pt x="374041" y="1299640"/>
                    <a:pt x="154067" y="1377278"/>
                    <a:pt x="103746" y="1321206"/>
                  </a:cubicBezTo>
                  <a:cubicBezTo>
                    <a:pt x="53425" y="1265134"/>
                    <a:pt x="-4084" y="1108422"/>
                    <a:pt x="229" y="1019282"/>
                  </a:cubicBezTo>
                  <a:cubicBezTo>
                    <a:pt x="4542" y="930142"/>
                    <a:pt x="115248" y="862568"/>
                    <a:pt x="129625" y="786368"/>
                  </a:cubicBezTo>
                  <a:close/>
                </a:path>
              </a:pathLst>
            </a:custGeom>
            <a:solidFill>
              <a:srgbClr val="FF000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 dirty="0"/>
            </a:p>
          </p:txBody>
        </p:sp>
        <p:pic>
          <p:nvPicPr>
            <p:cNvPr id="34" name="Picture 4" descr="Free Black And White Cartoon Flowers, Download Free Black And White Cartoon  Flowers png images, Free ClipArts on Clipart Library">
              <a:extLst>
                <a:ext uri="{FF2B5EF4-FFF2-40B4-BE49-F238E27FC236}">
                  <a16:creationId xmlns:a16="http://schemas.microsoft.com/office/drawing/2014/main" id="{168E772C-BA28-5240-A888-B58C76752C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80524" y="482600"/>
              <a:ext cx="2317638" cy="224674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C181357E-543F-E043-B29D-6DFBCFDE7A18}"/>
              </a:ext>
            </a:extLst>
          </p:cNvPr>
          <p:cNvGrpSpPr/>
          <p:nvPr/>
        </p:nvGrpSpPr>
        <p:grpSpPr>
          <a:xfrm>
            <a:off x="8274166" y="1947925"/>
            <a:ext cx="618539" cy="611760"/>
            <a:chOff x="1177540" y="481715"/>
            <a:chExt cx="2317638" cy="2247631"/>
          </a:xfrm>
        </p:grpSpPr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D93B1046-7B17-B145-B49B-D80E567DF4E1}"/>
                </a:ext>
              </a:extLst>
            </p:cNvPr>
            <p:cNvSpPr/>
            <p:nvPr/>
          </p:nvSpPr>
          <p:spPr>
            <a:xfrm>
              <a:off x="1207470" y="481715"/>
              <a:ext cx="2261950" cy="2237156"/>
            </a:xfrm>
            <a:custGeom>
              <a:avLst/>
              <a:gdLst>
                <a:gd name="connsiteX0" fmla="*/ 129700 w 2262025"/>
                <a:gd name="connsiteY0" fmla="*/ 786368 h 2249618"/>
                <a:gd name="connsiteX1" fmla="*/ 86568 w 2262025"/>
                <a:gd name="connsiteY1" fmla="*/ 562082 h 2249618"/>
                <a:gd name="connsiteX2" fmla="*/ 276349 w 2262025"/>
                <a:gd name="connsiteY2" fmla="*/ 424059 h 2249618"/>
                <a:gd name="connsiteX3" fmla="*/ 690417 w 2262025"/>
                <a:gd name="connsiteY3" fmla="*/ 424059 h 2249618"/>
                <a:gd name="connsiteX4" fmla="*/ 724923 w 2262025"/>
                <a:gd name="connsiteY4" fmla="*/ 320542 h 2249618"/>
                <a:gd name="connsiteX5" fmla="*/ 768055 w 2262025"/>
                <a:gd name="connsiteY5" fmla="*/ 165267 h 2249618"/>
                <a:gd name="connsiteX6" fmla="*/ 1026848 w 2262025"/>
                <a:gd name="connsiteY6" fmla="*/ 35870 h 2249618"/>
                <a:gd name="connsiteX7" fmla="*/ 1199376 w 2262025"/>
                <a:gd name="connsiteY7" fmla="*/ 35870 h 2249618"/>
                <a:gd name="connsiteX8" fmla="*/ 1406410 w 2262025"/>
                <a:gd name="connsiteY8" fmla="*/ 9991 h 2249618"/>
                <a:gd name="connsiteX9" fmla="*/ 1673829 w 2262025"/>
                <a:gd name="connsiteY9" fmla="*/ 225651 h 2249618"/>
                <a:gd name="connsiteX10" fmla="*/ 1699708 w 2262025"/>
                <a:gd name="connsiteY10" fmla="*/ 458565 h 2249618"/>
                <a:gd name="connsiteX11" fmla="*/ 1880863 w 2262025"/>
                <a:gd name="connsiteY11" fmla="*/ 424059 h 2249618"/>
                <a:gd name="connsiteX12" fmla="*/ 2156908 w 2262025"/>
                <a:gd name="connsiteY12" fmla="*/ 639719 h 2249618"/>
                <a:gd name="connsiteX13" fmla="*/ 2113776 w 2262025"/>
                <a:gd name="connsiteY13" fmla="*/ 786368 h 2249618"/>
                <a:gd name="connsiteX14" fmla="*/ 2225919 w 2262025"/>
                <a:gd name="connsiteY14" fmla="*/ 846753 h 2249618"/>
                <a:gd name="connsiteX15" fmla="*/ 2243172 w 2262025"/>
                <a:gd name="connsiteY15" fmla="*/ 1200436 h 2249618"/>
                <a:gd name="connsiteX16" fmla="*/ 1975753 w 2262025"/>
                <a:gd name="connsiteY16" fmla="*/ 1390217 h 2249618"/>
                <a:gd name="connsiteX17" fmla="*/ 2087897 w 2262025"/>
                <a:gd name="connsiteY17" fmla="*/ 1536867 h 2249618"/>
                <a:gd name="connsiteX18" fmla="*/ 2096523 w 2262025"/>
                <a:gd name="connsiteY18" fmla="*/ 1812912 h 2249618"/>
                <a:gd name="connsiteX19" fmla="*/ 1906742 w 2262025"/>
                <a:gd name="connsiteY19" fmla="*/ 1942308 h 2249618"/>
                <a:gd name="connsiteX20" fmla="*/ 1777346 w 2262025"/>
                <a:gd name="connsiteY20" fmla="*/ 2209727 h 2249618"/>
                <a:gd name="connsiteX21" fmla="*/ 1501300 w 2262025"/>
                <a:gd name="connsiteY21" fmla="*/ 2226980 h 2249618"/>
                <a:gd name="connsiteX22" fmla="*/ 1208002 w 2262025"/>
                <a:gd name="connsiteY22" fmla="*/ 2002693 h 2249618"/>
                <a:gd name="connsiteX23" fmla="*/ 1113112 w 2262025"/>
                <a:gd name="connsiteY23" fmla="*/ 1709395 h 2249618"/>
                <a:gd name="connsiteX24" fmla="*/ 1000968 w 2262025"/>
                <a:gd name="connsiteY24" fmla="*/ 2140716 h 2249618"/>
                <a:gd name="connsiteX25" fmla="*/ 526515 w 2262025"/>
                <a:gd name="connsiteY25" fmla="*/ 2132089 h 2249618"/>
                <a:gd name="connsiteX26" fmla="*/ 466131 w 2262025"/>
                <a:gd name="connsiteY26" fmla="*/ 1959561 h 2249618"/>
                <a:gd name="connsiteX27" fmla="*/ 138327 w 2262025"/>
                <a:gd name="connsiteY27" fmla="*/ 1812912 h 2249618"/>
                <a:gd name="connsiteX28" fmla="*/ 302229 w 2262025"/>
                <a:gd name="connsiteY28" fmla="*/ 1355712 h 2249618"/>
                <a:gd name="connsiteX29" fmla="*/ 155580 w 2262025"/>
                <a:gd name="connsiteY29" fmla="*/ 1321206 h 2249618"/>
                <a:gd name="connsiteX30" fmla="*/ 304 w 2262025"/>
                <a:gd name="connsiteY30" fmla="*/ 1019282 h 2249618"/>
                <a:gd name="connsiteX31" fmla="*/ 129700 w 2262025"/>
                <a:gd name="connsiteY31" fmla="*/ 786368 h 2249618"/>
                <a:gd name="connsiteX0" fmla="*/ 129700 w 2262025"/>
                <a:gd name="connsiteY0" fmla="*/ 786368 h 2242639"/>
                <a:gd name="connsiteX1" fmla="*/ 86568 w 2262025"/>
                <a:gd name="connsiteY1" fmla="*/ 562082 h 2242639"/>
                <a:gd name="connsiteX2" fmla="*/ 276349 w 2262025"/>
                <a:gd name="connsiteY2" fmla="*/ 424059 h 2242639"/>
                <a:gd name="connsiteX3" fmla="*/ 690417 w 2262025"/>
                <a:gd name="connsiteY3" fmla="*/ 424059 h 2242639"/>
                <a:gd name="connsiteX4" fmla="*/ 724923 w 2262025"/>
                <a:gd name="connsiteY4" fmla="*/ 320542 h 2242639"/>
                <a:gd name="connsiteX5" fmla="*/ 768055 w 2262025"/>
                <a:gd name="connsiteY5" fmla="*/ 165267 h 2242639"/>
                <a:gd name="connsiteX6" fmla="*/ 1026848 w 2262025"/>
                <a:gd name="connsiteY6" fmla="*/ 35870 h 2242639"/>
                <a:gd name="connsiteX7" fmla="*/ 1199376 w 2262025"/>
                <a:gd name="connsiteY7" fmla="*/ 35870 h 2242639"/>
                <a:gd name="connsiteX8" fmla="*/ 1406410 w 2262025"/>
                <a:gd name="connsiteY8" fmla="*/ 9991 h 2242639"/>
                <a:gd name="connsiteX9" fmla="*/ 1673829 w 2262025"/>
                <a:gd name="connsiteY9" fmla="*/ 225651 h 2242639"/>
                <a:gd name="connsiteX10" fmla="*/ 1699708 w 2262025"/>
                <a:gd name="connsiteY10" fmla="*/ 458565 h 2242639"/>
                <a:gd name="connsiteX11" fmla="*/ 1880863 w 2262025"/>
                <a:gd name="connsiteY11" fmla="*/ 424059 h 2242639"/>
                <a:gd name="connsiteX12" fmla="*/ 2156908 w 2262025"/>
                <a:gd name="connsiteY12" fmla="*/ 639719 h 2242639"/>
                <a:gd name="connsiteX13" fmla="*/ 2113776 w 2262025"/>
                <a:gd name="connsiteY13" fmla="*/ 786368 h 2242639"/>
                <a:gd name="connsiteX14" fmla="*/ 2225919 w 2262025"/>
                <a:gd name="connsiteY14" fmla="*/ 846753 h 2242639"/>
                <a:gd name="connsiteX15" fmla="*/ 2243172 w 2262025"/>
                <a:gd name="connsiteY15" fmla="*/ 1200436 h 2242639"/>
                <a:gd name="connsiteX16" fmla="*/ 1975753 w 2262025"/>
                <a:gd name="connsiteY16" fmla="*/ 1390217 h 2242639"/>
                <a:gd name="connsiteX17" fmla="*/ 2087897 w 2262025"/>
                <a:gd name="connsiteY17" fmla="*/ 1536867 h 2242639"/>
                <a:gd name="connsiteX18" fmla="*/ 2096523 w 2262025"/>
                <a:gd name="connsiteY18" fmla="*/ 1812912 h 2242639"/>
                <a:gd name="connsiteX19" fmla="*/ 1906742 w 2262025"/>
                <a:gd name="connsiteY19" fmla="*/ 1942308 h 2242639"/>
                <a:gd name="connsiteX20" fmla="*/ 1785972 w 2262025"/>
                <a:gd name="connsiteY20" fmla="*/ 2192474 h 2242639"/>
                <a:gd name="connsiteX21" fmla="*/ 1501300 w 2262025"/>
                <a:gd name="connsiteY21" fmla="*/ 2226980 h 2242639"/>
                <a:gd name="connsiteX22" fmla="*/ 1208002 w 2262025"/>
                <a:gd name="connsiteY22" fmla="*/ 2002693 h 2242639"/>
                <a:gd name="connsiteX23" fmla="*/ 1113112 w 2262025"/>
                <a:gd name="connsiteY23" fmla="*/ 1709395 h 2242639"/>
                <a:gd name="connsiteX24" fmla="*/ 1000968 w 2262025"/>
                <a:gd name="connsiteY24" fmla="*/ 2140716 h 2242639"/>
                <a:gd name="connsiteX25" fmla="*/ 526515 w 2262025"/>
                <a:gd name="connsiteY25" fmla="*/ 2132089 h 2242639"/>
                <a:gd name="connsiteX26" fmla="*/ 466131 w 2262025"/>
                <a:gd name="connsiteY26" fmla="*/ 1959561 h 2242639"/>
                <a:gd name="connsiteX27" fmla="*/ 138327 w 2262025"/>
                <a:gd name="connsiteY27" fmla="*/ 1812912 h 2242639"/>
                <a:gd name="connsiteX28" fmla="*/ 302229 w 2262025"/>
                <a:gd name="connsiteY28" fmla="*/ 1355712 h 2242639"/>
                <a:gd name="connsiteX29" fmla="*/ 155580 w 2262025"/>
                <a:gd name="connsiteY29" fmla="*/ 1321206 h 2242639"/>
                <a:gd name="connsiteX30" fmla="*/ 304 w 2262025"/>
                <a:gd name="connsiteY30" fmla="*/ 1019282 h 2242639"/>
                <a:gd name="connsiteX31" fmla="*/ 129700 w 2262025"/>
                <a:gd name="connsiteY31" fmla="*/ 786368 h 2242639"/>
                <a:gd name="connsiteX0" fmla="*/ 129700 w 2262025"/>
                <a:gd name="connsiteY0" fmla="*/ 786368 h 2236200"/>
                <a:gd name="connsiteX1" fmla="*/ 86568 w 2262025"/>
                <a:gd name="connsiteY1" fmla="*/ 562082 h 2236200"/>
                <a:gd name="connsiteX2" fmla="*/ 276349 w 2262025"/>
                <a:gd name="connsiteY2" fmla="*/ 424059 h 2236200"/>
                <a:gd name="connsiteX3" fmla="*/ 690417 w 2262025"/>
                <a:gd name="connsiteY3" fmla="*/ 424059 h 2236200"/>
                <a:gd name="connsiteX4" fmla="*/ 724923 w 2262025"/>
                <a:gd name="connsiteY4" fmla="*/ 320542 h 2236200"/>
                <a:gd name="connsiteX5" fmla="*/ 768055 w 2262025"/>
                <a:gd name="connsiteY5" fmla="*/ 165267 h 2236200"/>
                <a:gd name="connsiteX6" fmla="*/ 1026848 w 2262025"/>
                <a:gd name="connsiteY6" fmla="*/ 35870 h 2236200"/>
                <a:gd name="connsiteX7" fmla="*/ 1199376 w 2262025"/>
                <a:gd name="connsiteY7" fmla="*/ 35870 h 2236200"/>
                <a:gd name="connsiteX8" fmla="*/ 1406410 w 2262025"/>
                <a:gd name="connsiteY8" fmla="*/ 9991 h 2236200"/>
                <a:gd name="connsiteX9" fmla="*/ 1673829 w 2262025"/>
                <a:gd name="connsiteY9" fmla="*/ 225651 h 2236200"/>
                <a:gd name="connsiteX10" fmla="*/ 1699708 w 2262025"/>
                <a:gd name="connsiteY10" fmla="*/ 458565 h 2236200"/>
                <a:gd name="connsiteX11" fmla="*/ 1880863 w 2262025"/>
                <a:gd name="connsiteY11" fmla="*/ 424059 h 2236200"/>
                <a:gd name="connsiteX12" fmla="*/ 2156908 w 2262025"/>
                <a:gd name="connsiteY12" fmla="*/ 639719 h 2236200"/>
                <a:gd name="connsiteX13" fmla="*/ 2113776 w 2262025"/>
                <a:gd name="connsiteY13" fmla="*/ 786368 h 2236200"/>
                <a:gd name="connsiteX14" fmla="*/ 2225919 w 2262025"/>
                <a:gd name="connsiteY14" fmla="*/ 846753 h 2236200"/>
                <a:gd name="connsiteX15" fmla="*/ 2243172 w 2262025"/>
                <a:gd name="connsiteY15" fmla="*/ 1200436 h 2236200"/>
                <a:gd name="connsiteX16" fmla="*/ 1975753 w 2262025"/>
                <a:gd name="connsiteY16" fmla="*/ 1390217 h 2236200"/>
                <a:gd name="connsiteX17" fmla="*/ 2087897 w 2262025"/>
                <a:gd name="connsiteY17" fmla="*/ 1536867 h 2236200"/>
                <a:gd name="connsiteX18" fmla="*/ 2096523 w 2262025"/>
                <a:gd name="connsiteY18" fmla="*/ 1812912 h 2236200"/>
                <a:gd name="connsiteX19" fmla="*/ 1906742 w 2262025"/>
                <a:gd name="connsiteY19" fmla="*/ 1942308 h 2236200"/>
                <a:gd name="connsiteX20" fmla="*/ 1785972 w 2262025"/>
                <a:gd name="connsiteY20" fmla="*/ 2192474 h 2236200"/>
                <a:gd name="connsiteX21" fmla="*/ 1458168 w 2262025"/>
                <a:gd name="connsiteY21" fmla="*/ 2218354 h 2236200"/>
                <a:gd name="connsiteX22" fmla="*/ 1208002 w 2262025"/>
                <a:gd name="connsiteY22" fmla="*/ 2002693 h 2236200"/>
                <a:gd name="connsiteX23" fmla="*/ 1113112 w 2262025"/>
                <a:gd name="connsiteY23" fmla="*/ 1709395 h 2236200"/>
                <a:gd name="connsiteX24" fmla="*/ 1000968 w 2262025"/>
                <a:gd name="connsiteY24" fmla="*/ 2140716 h 2236200"/>
                <a:gd name="connsiteX25" fmla="*/ 526515 w 2262025"/>
                <a:gd name="connsiteY25" fmla="*/ 2132089 h 2236200"/>
                <a:gd name="connsiteX26" fmla="*/ 466131 w 2262025"/>
                <a:gd name="connsiteY26" fmla="*/ 1959561 h 2236200"/>
                <a:gd name="connsiteX27" fmla="*/ 138327 w 2262025"/>
                <a:gd name="connsiteY27" fmla="*/ 1812912 h 2236200"/>
                <a:gd name="connsiteX28" fmla="*/ 302229 w 2262025"/>
                <a:gd name="connsiteY28" fmla="*/ 1355712 h 2236200"/>
                <a:gd name="connsiteX29" fmla="*/ 155580 w 2262025"/>
                <a:gd name="connsiteY29" fmla="*/ 1321206 h 2236200"/>
                <a:gd name="connsiteX30" fmla="*/ 304 w 2262025"/>
                <a:gd name="connsiteY30" fmla="*/ 1019282 h 2236200"/>
                <a:gd name="connsiteX31" fmla="*/ 129700 w 2262025"/>
                <a:gd name="connsiteY31" fmla="*/ 786368 h 2236200"/>
                <a:gd name="connsiteX0" fmla="*/ 129700 w 2262025"/>
                <a:gd name="connsiteY0" fmla="*/ 786368 h 2233050"/>
                <a:gd name="connsiteX1" fmla="*/ 86568 w 2262025"/>
                <a:gd name="connsiteY1" fmla="*/ 562082 h 2233050"/>
                <a:gd name="connsiteX2" fmla="*/ 276349 w 2262025"/>
                <a:gd name="connsiteY2" fmla="*/ 424059 h 2233050"/>
                <a:gd name="connsiteX3" fmla="*/ 690417 w 2262025"/>
                <a:gd name="connsiteY3" fmla="*/ 424059 h 2233050"/>
                <a:gd name="connsiteX4" fmla="*/ 724923 w 2262025"/>
                <a:gd name="connsiteY4" fmla="*/ 320542 h 2233050"/>
                <a:gd name="connsiteX5" fmla="*/ 768055 w 2262025"/>
                <a:gd name="connsiteY5" fmla="*/ 165267 h 2233050"/>
                <a:gd name="connsiteX6" fmla="*/ 1026848 w 2262025"/>
                <a:gd name="connsiteY6" fmla="*/ 35870 h 2233050"/>
                <a:gd name="connsiteX7" fmla="*/ 1199376 w 2262025"/>
                <a:gd name="connsiteY7" fmla="*/ 35870 h 2233050"/>
                <a:gd name="connsiteX8" fmla="*/ 1406410 w 2262025"/>
                <a:gd name="connsiteY8" fmla="*/ 9991 h 2233050"/>
                <a:gd name="connsiteX9" fmla="*/ 1673829 w 2262025"/>
                <a:gd name="connsiteY9" fmla="*/ 225651 h 2233050"/>
                <a:gd name="connsiteX10" fmla="*/ 1699708 w 2262025"/>
                <a:gd name="connsiteY10" fmla="*/ 458565 h 2233050"/>
                <a:gd name="connsiteX11" fmla="*/ 1880863 w 2262025"/>
                <a:gd name="connsiteY11" fmla="*/ 424059 h 2233050"/>
                <a:gd name="connsiteX12" fmla="*/ 2156908 w 2262025"/>
                <a:gd name="connsiteY12" fmla="*/ 639719 h 2233050"/>
                <a:gd name="connsiteX13" fmla="*/ 2113776 w 2262025"/>
                <a:gd name="connsiteY13" fmla="*/ 786368 h 2233050"/>
                <a:gd name="connsiteX14" fmla="*/ 2225919 w 2262025"/>
                <a:gd name="connsiteY14" fmla="*/ 846753 h 2233050"/>
                <a:gd name="connsiteX15" fmla="*/ 2243172 w 2262025"/>
                <a:gd name="connsiteY15" fmla="*/ 1200436 h 2233050"/>
                <a:gd name="connsiteX16" fmla="*/ 1975753 w 2262025"/>
                <a:gd name="connsiteY16" fmla="*/ 1390217 h 2233050"/>
                <a:gd name="connsiteX17" fmla="*/ 2087897 w 2262025"/>
                <a:gd name="connsiteY17" fmla="*/ 1536867 h 2233050"/>
                <a:gd name="connsiteX18" fmla="*/ 2096523 w 2262025"/>
                <a:gd name="connsiteY18" fmla="*/ 1812912 h 2233050"/>
                <a:gd name="connsiteX19" fmla="*/ 1906742 w 2262025"/>
                <a:gd name="connsiteY19" fmla="*/ 1942308 h 2233050"/>
                <a:gd name="connsiteX20" fmla="*/ 1760092 w 2262025"/>
                <a:gd name="connsiteY20" fmla="*/ 2183847 h 2233050"/>
                <a:gd name="connsiteX21" fmla="*/ 1458168 w 2262025"/>
                <a:gd name="connsiteY21" fmla="*/ 2218354 h 2233050"/>
                <a:gd name="connsiteX22" fmla="*/ 1208002 w 2262025"/>
                <a:gd name="connsiteY22" fmla="*/ 2002693 h 2233050"/>
                <a:gd name="connsiteX23" fmla="*/ 1113112 w 2262025"/>
                <a:gd name="connsiteY23" fmla="*/ 1709395 h 2233050"/>
                <a:gd name="connsiteX24" fmla="*/ 1000968 w 2262025"/>
                <a:gd name="connsiteY24" fmla="*/ 2140716 h 2233050"/>
                <a:gd name="connsiteX25" fmla="*/ 526515 w 2262025"/>
                <a:gd name="connsiteY25" fmla="*/ 2132089 h 2233050"/>
                <a:gd name="connsiteX26" fmla="*/ 466131 w 2262025"/>
                <a:gd name="connsiteY26" fmla="*/ 1959561 h 2233050"/>
                <a:gd name="connsiteX27" fmla="*/ 138327 w 2262025"/>
                <a:gd name="connsiteY27" fmla="*/ 1812912 h 2233050"/>
                <a:gd name="connsiteX28" fmla="*/ 302229 w 2262025"/>
                <a:gd name="connsiteY28" fmla="*/ 1355712 h 2233050"/>
                <a:gd name="connsiteX29" fmla="*/ 155580 w 2262025"/>
                <a:gd name="connsiteY29" fmla="*/ 1321206 h 2233050"/>
                <a:gd name="connsiteX30" fmla="*/ 304 w 2262025"/>
                <a:gd name="connsiteY30" fmla="*/ 1019282 h 2233050"/>
                <a:gd name="connsiteX31" fmla="*/ 129700 w 2262025"/>
                <a:gd name="connsiteY31" fmla="*/ 786368 h 2233050"/>
                <a:gd name="connsiteX0" fmla="*/ 129700 w 2262025"/>
                <a:gd name="connsiteY0" fmla="*/ 786368 h 2238369"/>
                <a:gd name="connsiteX1" fmla="*/ 86568 w 2262025"/>
                <a:gd name="connsiteY1" fmla="*/ 562082 h 2238369"/>
                <a:gd name="connsiteX2" fmla="*/ 276349 w 2262025"/>
                <a:gd name="connsiteY2" fmla="*/ 424059 h 2238369"/>
                <a:gd name="connsiteX3" fmla="*/ 690417 w 2262025"/>
                <a:gd name="connsiteY3" fmla="*/ 424059 h 2238369"/>
                <a:gd name="connsiteX4" fmla="*/ 724923 w 2262025"/>
                <a:gd name="connsiteY4" fmla="*/ 320542 h 2238369"/>
                <a:gd name="connsiteX5" fmla="*/ 768055 w 2262025"/>
                <a:gd name="connsiteY5" fmla="*/ 165267 h 2238369"/>
                <a:gd name="connsiteX6" fmla="*/ 1026848 w 2262025"/>
                <a:gd name="connsiteY6" fmla="*/ 35870 h 2238369"/>
                <a:gd name="connsiteX7" fmla="*/ 1199376 w 2262025"/>
                <a:gd name="connsiteY7" fmla="*/ 35870 h 2238369"/>
                <a:gd name="connsiteX8" fmla="*/ 1406410 w 2262025"/>
                <a:gd name="connsiteY8" fmla="*/ 9991 h 2238369"/>
                <a:gd name="connsiteX9" fmla="*/ 1673829 w 2262025"/>
                <a:gd name="connsiteY9" fmla="*/ 225651 h 2238369"/>
                <a:gd name="connsiteX10" fmla="*/ 1699708 w 2262025"/>
                <a:gd name="connsiteY10" fmla="*/ 458565 h 2238369"/>
                <a:gd name="connsiteX11" fmla="*/ 1880863 w 2262025"/>
                <a:gd name="connsiteY11" fmla="*/ 424059 h 2238369"/>
                <a:gd name="connsiteX12" fmla="*/ 2156908 w 2262025"/>
                <a:gd name="connsiteY12" fmla="*/ 639719 h 2238369"/>
                <a:gd name="connsiteX13" fmla="*/ 2113776 w 2262025"/>
                <a:gd name="connsiteY13" fmla="*/ 786368 h 2238369"/>
                <a:gd name="connsiteX14" fmla="*/ 2225919 w 2262025"/>
                <a:gd name="connsiteY14" fmla="*/ 846753 h 2238369"/>
                <a:gd name="connsiteX15" fmla="*/ 2243172 w 2262025"/>
                <a:gd name="connsiteY15" fmla="*/ 1200436 h 2238369"/>
                <a:gd name="connsiteX16" fmla="*/ 1975753 w 2262025"/>
                <a:gd name="connsiteY16" fmla="*/ 1390217 h 2238369"/>
                <a:gd name="connsiteX17" fmla="*/ 2087897 w 2262025"/>
                <a:gd name="connsiteY17" fmla="*/ 1536867 h 2238369"/>
                <a:gd name="connsiteX18" fmla="*/ 2096523 w 2262025"/>
                <a:gd name="connsiteY18" fmla="*/ 1812912 h 2238369"/>
                <a:gd name="connsiteX19" fmla="*/ 1906742 w 2262025"/>
                <a:gd name="connsiteY19" fmla="*/ 1942308 h 2238369"/>
                <a:gd name="connsiteX20" fmla="*/ 1760092 w 2262025"/>
                <a:gd name="connsiteY20" fmla="*/ 2183847 h 2238369"/>
                <a:gd name="connsiteX21" fmla="*/ 1458168 w 2262025"/>
                <a:gd name="connsiteY21" fmla="*/ 2218354 h 2238369"/>
                <a:gd name="connsiteX22" fmla="*/ 1208002 w 2262025"/>
                <a:gd name="connsiteY22" fmla="*/ 2002693 h 2238369"/>
                <a:gd name="connsiteX23" fmla="*/ 1113112 w 2262025"/>
                <a:gd name="connsiteY23" fmla="*/ 1709395 h 2238369"/>
                <a:gd name="connsiteX24" fmla="*/ 1000968 w 2262025"/>
                <a:gd name="connsiteY24" fmla="*/ 2140716 h 2238369"/>
                <a:gd name="connsiteX25" fmla="*/ 586900 w 2262025"/>
                <a:gd name="connsiteY25" fmla="*/ 2226979 h 2238369"/>
                <a:gd name="connsiteX26" fmla="*/ 466131 w 2262025"/>
                <a:gd name="connsiteY26" fmla="*/ 1959561 h 2238369"/>
                <a:gd name="connsiteX27" fmla="*/ 138327 w 2262025"/>
                <a:gd name="connsiteY27" fmla="*/ 1812912 h 2238369"/>
                <a:gd name="connsiteX28" fmla="*/ 302229 w 2262025"/>
                <a:gd name="connsiteY28" fmla="*/ 1355712 h 2238369"/>
                <a:gd name="connsiteX29" fmla="*/ 155580 w 2262025"/>
                <a:gd name="connsiteY29" fmla="*/ 1321206 h 2238369"/>
                <a:gd name="connsiteX30" fmla="*/ 304 w 2262025"/>
                <a:gd name="connsiteY30" fmla="*/ 1019282 h 2238369"/>
                <a:gd name="connsiteX31" fmla="*/ 129700 w 2262025"/>
                <a:gd name="connsiteY31" fmla="*/ 786368 h 2238369"/>
                <a:gd name="connsiteX0" fmla="*/ 129700 w 2262025"/>
                <a:gd name="connsiteY0" fmla="*/ 786368 h 2234757"/>
                <a:gd name="connsiteX1" fmla="*/ 86568 w 2262025"/>
                <a:gd name="connsiteY1" fmla="*/ 562082 h 2234757"/>
                <a:gd name="connsiteX2" fmla="*/ 276349 w 2262025"/>
                <a:gd name="connsiteY2" fmla="*/ 424059 h 2234757"/>
                <a:gd name="connsiteX3" fmla="*/ 690417 w 2262025"/>
                <a:gd name="connsiteY3" fmla="*/ 424059 h 2234757"/>
                <a:gd name="connsiteX4" fmla="*/ 724923 w 2262025"/>
                <a:gd name="connsiteY4" fmla="*/ 320542 h 2234757"/>
                <a:gd name="connsiteX5" fmla="*/ 768055 w 2262025"/>
                <a:gd name="connsiteY5" fmla="*/ 165267 h 2234757"/>
                <a:gd name="connsiteX6" fmla="*/ 1026848 w 2262025"/>
                <a:gd name="connsiteY6" fmla="*/ 35870 h 2234757"/>
                <a:gd name="connsiteX7" fmla="*/ 1199376 w 2262025"/>
                <a:gd name="connsiteY7" fmla="*/ 35870 h 2234757"/>
                <a:gd name="connsiteX8" fmla="*/ 1406410 w 2262025"/>
                <a:gd name="connsiteY8" fmla="*/ 9991 h 2234757"/>
                <a:gd name="connsiteX9" fmla="*/ 1673829 w 2262025"/>
                <a:gd name="connsiteY9" fmla="*/ 225651 h 2234757"/>
                <a:gd name="connsiteX10" fmla="*/ 1699708 w 2262025"/>
                <a:gd name="connsiteY10" fmla="*/ 458565 h 2234757"/>
                <a:gd name="connsiteX11" fmla="*/ 1880863 w 2262025"/>
                <a:gd name="connsiteY11" fmla="*/ 424059 h 2234757"/>
                <a:gd name="connsiteX12" fmla="*/ 2156908 w 2262025"/>
                <a:gd name="connsiteY12" fmla="*/ 639719 h 2234757"/>
                <a:gd name="connsiteX13" fmla="*/ 2113776 w 2262025"/>
                <a:gd name="connsiteY13" fmla="*/ 786368 h 2234757"/>
                <a:gd name="connsiteX14" fmla="*/ 2225919 w 2262025"/>
                <a:gd name="connsiteY14" fmla="*/ 846753 h 2234757"/>
                <a:gd name="connsiteX15" fmla="*/ 2243172 w 2262025"/>
                <a:gd name="connsiteY15" fmla="*/ 1200436 h 2234757"/>
                <a:gd name="connsiteX16" fmla="*/ 1975753 w 2262025"/>
                <a:gd name="connsiteY16" fmla="*/ 1390217 h 2234757"/>
                <a:gd name="connsiteX17" fmla="*/ 2087897 w 2262025"/>
                <a:gd name="connsiteY17" fmla="*/ 1536867 h 2234757"/>
                <a:gd name="connsiteX18" fmla="*/ 2096523 w 2262025"/>
                <a:gd name="connsiteY18" fmla="*/ 1812912 h 2234757"/>
                <a:gd name="connsiteX19" fmla="*/ 1906742 w 2262025"/>
                <a:gd name="connsiteY19" fmla="*/ 1942308 h 2234757"/>
                <a:gd name="connsiteX20" fmla="*/ 1760092 w 2262025"/>
                <a:gd name="connsiteY20" fmla="*/ 2183847 h 2234757"/>
                <a:gd name="connsiteX21" fmla="*/ 1458168 w 2262025"/>
                <a:gd name="connsiteY21" fmla="*/ 2218354 h 2234757"/>
                <a:gd name="connsiteX22" fmla="*/ 1208002 w 2262025"/>
                <a:gd name="connsiteY22" fmla="*/ 2002693 h 2234757"/>
                <a:gd name="connsiteX23" fmla="*/ 1113112 w 2262025"/>
                <a:gd name="connsiteY23" fmla="*/ 1709395 h 2234757"/>
                <a:gd name="connsiteX24" fmla="*/ 1000968 w 2262025"/>
                <a:gd name="connsiteY24" fmla="*/ 2140716 h 2234757"/>
                <a:gd name="connsiteX25" fmla="*/ 586900 w 2262025"/>
                <a:gd name="connsiteY25" fmla="*/ 2226979 h 2234757"/>
                <a:gd name="connsiteX26" fmla="*/ 466131 w 2262025"/>
                <a:gd name="connsiteY26" fmla="*/ 1959561 h 2234757"/>
                <a:gd name="connsiteX27" fmla="*/ 138327 w 2262025"/>
                <a:gd name="connsiteY27" fmla="*/ 1812912 h 2234757"/>
                <a:gd name="connsiteX28" fmla="*/ 302229 w 2262025"/>
                <a:gd name="connsiteY28" fmla="*/ 1355712 h 2234757"/>
                <a:gd name="connsiteX29" fmla="*/ 155580 w 2262025"/>
                <a:gd name="connsiteY29" fmla="*/ 1321206 h 2234757"/>
                <a:gd name="connsiteX30" fmla="*/ 304 w 2262025"/>
                <a:gd name="connsiteY30" fmla="*/ 1019282 h 2234757"/>
                <a:gd name="connsiteX31" fmla="*/ 129700 w 2262025"/>
                <a:gd name="connsiteY31" fmla="*/ 786368 h 2234757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625 w 2261950"/>
                <a:gd name="connsiteY0" fmla="*/ 786368 h 2237156"/>
                <a:gd name="connsiteX1" fmla="*/ 86493 w 2261950"/>
                <a:gd name="connsiteY1" fmla="*/ 562082 h 2237156"/>
                <a:gd name="connsiteX2" fmla="*/ 276274 w 2261950"/>
                <a:gd name="connsiteY2" fmla="*/ 424059 h 2237156"/>
                <a:gd name="connsiteX3" fmla="*/ 690342 w 2261950"/>
                <a:gd name="connsiteY3" fmla="*/ 424059 h 2237156"/>
                <a:gd name="connsiteX4" fmla="*/ 724848 w 2261950"/>
                <a:gd name="connsiteY4" fmla="*/ 320542 h 2237156"/>
                <a:gd name="connsiteX5" fmla="*/ 767980 w 2261950"/>
                <a:gd name="connsiteY5" fmla="*/ 165267 h 2237156"/>
                <a:gd name="connsiteX6" fmla="*/ 1026773 w 2261950"/>
                <a:gd name="connsiteY6" fmla="*/ 35870 h 2237156"/>
                <a:gd name="connsiteX7" fmla="*/ 1199301 w 2261950"/>
                <a:gd name="connsiteY7" fmla="*/ 35870 h 2237156"/>
                <a:gd name="connsiteX8" fmla="*/ 1406335 w 2261950"/>
                <a:gd name="connsiteY8" fmla="*/ 9991 h 2237156"/>
                <a:gd name="connsiteX9" fmla="*/ 1673754 w 2261950"/>
                <a:gd name="connsiteY9" fmla="*/ 225651 h 2237156"/>
                <a:gd name="connsiteX10" fmla="*/ 1699633 w 2261950"/>
                <a:gd name="connsiteY10" fmla="*/ 458565 h 2237156"/>
                <a:gd name="connsiteX11" fmla="*/ 1880788 w 2261950"/>
                <a:gd name="connsiteY11" fmla="*/ 424059 h 2237156"/>
                <a:gd name="connsiteX12" fmla="*/ 2156833 w 2261950"/>
                <a:gd name="connsiteY12" fmla="*/ 639719 h 2237156"/>
                <a:gd name="connsiteX13" fmla="*/ 2113701 w 2261950"/>
                <a:gd name="connsiteY13" fmla="*/ 786368 h 2237156"/>
                <a:gd name="connsiteX14" fmla="*/ 2225844 w 2261950"/>
                <a:gd name="connsiteY14" fmla="*/ 846753 h 2237156"/>
                <a:gd name="connsiteX15" fmla="*/ 2243097 w 2261950"/>
                <a:gd name="connsiteY15" fmla="*/ 1200436 h 2237156"/>
                <a:gd name="connsiteX16" fmla="*/ 1975678 w 2261950"/>
                <a:gd name="connsiteY16" fmla="*/ 1390217 h 2237156"/>
                <a:gd name="connsiteX17" fmla="*/ 2087822 w 2261950"/>
                <a:gd name="connsiteY17" fmla="*/ 1536867 h 2237156"/>
                <a:gd name="connsiteX18" fmla="*/ 2096448 w 2261950"/>
                <a:gd name="connsiteY18" fmla="*/ 1812912 h 2237156"/>
                <a:gd name="connsiteX19" fmla="*/ 1906667 w 2261950"/>
                <a:gd name="connsiteY19" fmla="*/ 1942308 h 2237156"/>
                <a:gd name="connsiteX20" fmla="*/ 1760017 w 2261950"/>
                <a:gd name="connsiteY20" fmla="*/ 2183847 h 2237156"/>
                <a:gd name="connsiteX21" fmla="*/ 1458093 w 2261950"/>
                <a:gd name="connsiteY21" fmla="*/ 2218354 h 2237156"/>
                <a:gd name="connsiteX22" fmla="*/ 1207927 w 2261950"/>
                <a:gd name="connsiteY22" fmla="*/ 2002693 h 2237156"/>
                <a:gd name="connsiteX23" fmla="*/ 1113037 w 2261950"/>
                <a:gd name="connsiteY23" fmla="*/ 1709395 h 2237156"/>
                <a:gd name="connsiteX24" fmla="*/ 1000893 w 2261950"/>
                <a:gd name="connsiteY24" fmla="*/ 2140716 h 2237156"/>
                <a:gd name="connsiteX25" fmla="*/ 586825 w 2261950"/>
                <a:gd name="connsiteY25" fmla="*/ 2226979 h 2237156"/>
                <a:gd name="connsiteX26" fmla="*/ 431550 w 2261950"/>
                <a:gd name="connsiteY26" fmla="*/ 1976814 h 2237156"/>
                <a:gd name="connsiteX27" fmla="*/ 138252 w 2261950"/>
                <a:gd name="connsiteY27" fmla="*/ 1812912 h 2237156"/>
                <a:gd name="connsiteX28" fmla="*/ 302154 w 2261950"/>
                <a:gd name="connsiteY28" fmla="*/ 1355712 h 2237156"/>
                <a:gd name="connsiteX29" fmla="*/ 103746 w 2261950"/>
                <a:gd name="connsiteY29" fmla="*/ 1321206 h 2237156"/>
                <a:gd name="connsiteX30" fmla="*/ 229 w 2261950"/>
                <a:gd name="connsiteY30" fmla="*/ 1019282 h 2237156"/>
                <a:gd name="connsiteX31" fmla="*/ 129625 w 2261950"/>
                <a:gd name="connsiteY31" fmla="*/ 786368 h 2237156"/>
                <a:gd name="connsiteX0" fmla="*/ 129625 w 2261950"/>
                <a:gd name="connsiteY0" fmla="*/ 786368 h 2237156"/>
                <a:gd name="connsiteX1" fmla="*/ 86493 w 2261950"/>
                <a:gd name="connsiteY1" fmla="*/ 562082 h 2237156"/>
                <a:gd name="connsiteX2" fmla="*/ 276274 w 2261950"/>
                <a:gd name="connsiteY2" fmla="*/ 424059 h 2237156"/>
                <a:gd name="connsiteX3" fmla="*/ 690342 w 2261950"/>
                <a:gd name="connsiteY3" fmla="*/ 424059 h 2237156"/>
                <a:gd name="connsiteX4" fmla="*/ 724848 w 2261950"/>
                <a:gd name="connsiteY4" fmla="*/ 320542 h 2237156"/>
                <a:gd name="connsiteX5" fmla="*/ 767980 w 2261950"/>
                <a:gd name="connsiteY5" fmla="*/ 165267 h 2237156"/>
                <a:gd name="connsiteX6" fmla="*/ 1026773 w 2261950"/>
                <a:gd name="connsiteY6" fmla="*/ 35870 h 2237156"/>
                <a:gd name="connsiteX7" fmla="*/ 1199301 w 2261950"/>
                <a:gd name="connsiteY7" fmla="*/ 35870 h 2237156"/>
                <a:gd name="connsiteX8" fmla="*/ 1406335 w 2261950"/>
                <a:gd name="connsiteY8" fmla="*/ 9991 h 2237156"/>
                <a:gd name="connsiteX9" fmla="*/ 1673754 w 2261950"/>
                <a:gd name="connsiteY9" fmla="*/ 225651 h 2237156"/>
                <a:gd name="connsiteX10" fmla="*/ 1699633 w 2261950"/>
                <a:gd name="connsiteY10" fmla="*/ 458565 h 2237156"/>
                <a:gd name="connsiteX11" fmla="*/ 1880788 w 2261950"/>
                <a:gd name="connsiteY11" fmla="*/ 424059 h 2237156"/>
                <a:gd name="connsiteX12" fmla="*/ 2156833 w 2261950"/>
                <a:gd name="connsiteY12" fmla="*/ 639719 h 2237156"/>
                <a:gd name="connsiteX13" fmla="*/ 2113701 w 2261950"/>
                <a:gd name="connsiteY13" fmla="*/ 786368 h 2237156"/>
                <a:gd name="connsiteX14" fmla="*/ 2225844 w 2261950"/>
                <a:gd name="connsiteY14" fmla="*/ 846753 h 2237156"/>
                <a:gd name="connsiteX15" fmla="*/ 2243097 w 2261950"/>
                <a:gd name="connsiteY15" fmla="*/ 1200436 h 2237156"/>
                <a:gd name="connsiteX16" fmla="*/ 1975678 w 2261950"/>
                <a:gd name="connsiteY16" fmla="*/ 1390217 h 2237156"/>
                <a:gd name="connsiteX17" fmla="*/ 2087822 w 2261950"/>
                <a:gd name="connsiteY17" fmla="*/ 1536867 h 2237156"/>
                <a:gd name="connsiteX18" fmla="*/ 2096448 w 2261950"/>
                <a:gd name="connsiteY18" fmla="*/ 1812912 h 2237156"/>
                <a:gd name="connsiteX19" fmla="*/ 1906667 w 2261950"/>
                <a:gd name="connsiteY19" fmla="*/ 1942308 h 2237156"/>
                <a:gd name="connsiteX20" fmla="*/ 1760017 w 2261950"/>
                <a:gd name="connsiteY20" fmla="*/ 2183847 h 2237156"/>
                <a:gd name="connsiteX21" fmla="*/ 1458093 w 2261950"/>
                <a:gd name="connsiteY21" fmla="*/ 2218354 h 2237156"/>
                <a:gd name="connsiteX22" fmla="*/ 1207927 w 2261950"/>
                <a:gd name="connsiteY22" fmla="*/ 2002693 h 2237156"/>
                <a:gd name="connsiteX23" fmla="*/ 1113037 w 2261950"/>
                <a:gd name="connsiteY23" fmla="*/ 1709395 h 2237156"/>
                <a:gd name="connsiteX24" fmla="*/ 1000893 w 2261950"/>
                <a:gd name="connsiteY24" fmla="*/ 2140716 h 2237156"/>
                <a:gd name="connsiteX25" fmla="*/ 586825 w 2261950"/>
                <a:gd name="connsiteY25" fmla="*/ 2226979 h 2237156"/>
                <a:gd name="connsiteX26" fmla="*/ 431550 w 2261950"/>
                <a:gd name="connsiteY26" fmla="*/ 1976814 h 2237156"/>
                <a:gd name="connsiteX27" fmla="*/ 138252 w 2261950"/>
                <a:gd name="connsiteY27" fmla="*/ 1812912 h 2237156"/>
                <a:gd name="connsiteX28" fmla="*/ 302154 w 2261950"/>
                <a:gd name="connsiteY28" fmla="*/ 1355712 h 2237156"/>
                <a:gd name="connsiteX29" fmla="*/ 103746 w 2261950"/>
                <a:gd name="connsiteY29" fmla="*/ 1321206 h 2237156"/>
                <a:gd name="connsiteX30" fmla="*/ 229 w 2261950"/>
                <a:gd name="connsiteY30" fmla="*/ 1019282 h 2237156"/>
                <a:gd name="connsiteX31" fmla="*/ 129625 w 2261950"/>
                <a:gd name="connsiteY31" fmla="*/ 786368 h 2237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261950" h="2237156">
                  <a:moveTo>
                    <a:pt x="129625" y="786368"/>
                  </a:moveTo>
                  <a:cubicBezTo>
                    <a:pt x="144002" y="710168"/>
                    <a:pt x="62051" y="622467"/>
                    <a:pt x="86493" y="562082"/>
                  </a:cubicBezTo>
                  <a:cubicBezTo>
                    <a:pt x="110934" y="501697"/>
                    <a:pt x="175633" y="447063"/>
                    <a:pt x="276274" y="424059"/>
                  </a:cubicBezTo>
                  <a:cubicBezTo>
                    <a:pt x="376916" y="401055"/>
                    <a:pt x="615580" y="441312"/>
                    <a:pt x="690342" y="424059"/>
                  </a:cubicBezTo>
                  <a:cubicBezTo>
                    <a:pt x="765104" y="406806"/>
                    <a:pt x="711908" y="363674"/>
                    <a:pt x="724848" y="320542"/>
                  </a:cubicBezTo>
                  <a:cubicBezTo>
                    <a:pt x="737788" y="277410"/>
                    <a:pt x="717659" y="212712"/>
                    <a:pt x="767980" y="165267"/>
                  </a:cubicBezTo>
                  <a:cubicBezTo>
                    <a:pt x="818301" y="117822"/>
                    <a:pt x="954886" y="57436"/>
                    <a:pt x="1026773" y="35870"/>
                  </a:cubicBezTo>
                  <a:cubicBezTo>
                    <a:pt x="1098660" y="14304"/>
                    <a:pt x="1136041" y="40183"/>
                    <a:pt x="1199301" y="35870"/>
                  </a:cubicBezTo>
                  <a:cubicBezTo>
                    <a:pt x="1262561" y="31557"/>
                    <a:pt x="1327260" y="-21639"/>
                    <a:pt x="1406335" y="9991"/>
                  </a:cubicBezTo>
                  <a:cubicBezTo>
                    <a:pt x="1485410" y="41621"/>
                    <a:pt x="1624871" y="150889"/>
                    <a:pt x="1673754" y="225651"/>
                  </a:cubicBezTo>
                  <a:cubicBezTo>
                    <a:pt x="1722637" y="300413"/>
                    <a:pt x="1665127" y="425497"/>
                    <a:pt x="1699633" y="458565"/>
                  </a:cubicBezTo>
                  <a:cubicBezTo>
                    <a:pt x="1734139" y="491633"/>
                    <a:pt x="1804588" y="393867"/>
                    <a:pt x="1880788" y="424059"/>
                  </a:cubicBezTo>
                  <a:cubicBezTo>
                    <a:pt x="1956988" y="454251"/>
                    <a:pt x="2118014" y="579334"/>
                    <a:pt x="2156833" y="639719"/>
                  </a:cubicBezTo>
                  <a:cubicBezTo>
                    <a:pt x="2195652" y="700104"/>
                    <a:pt x="2102199" y="751862"/>
                    <a:pt x="2113701" y="786368"/>
                  </a:cubicBezTo>
                  <a:cubicBezTo>
                    <a:pt x="2125203" y="820874"/>
                    <a:pt x="2204278" y="777742"/>
                    <a:pt x="2225844" y="846753"/>
                  </a:cubicBezTo>
                  <a:cubicBezTo>
                    <a:pt x="2247410" y="915764"/>
                    <a:pt x="2284791" y="1109859"/>
                    <a:pt x="2243097" y="1200436"/>
                  </a:cubicBezTo>
                  <a:cubicBezTo>
                    <a:pt x="2201403" y="1291013"/>
                    <a:pt x="2001557" y="1334145"/>
                    <a:pt x="1975678" y="1390217"/>
                  </a:cubicBezTo>
                  <a:cubicBezTo>
                    <a:pt x="1949799" y="1446289"/>
                    <a:pt x="2067694" y="1466418"/>
                    <a:pt x="2087822" y="1536867"/>
                  </a:cubicBezTo>
                  <a:cubicBezTo>
                    <a:pt x="2107950" y="1607316"/>
                    <a:pt x="2126641" y="1745339"/>
                    <a:pt x="2096448" y="1812912"/>
                  </a:cubicBezTo>
                  <a:cubicBezTo>
                    <a:pt x="2066256" y="1880486"/>
                    <a:pt x="1962739" y="1880486"/>
                    <a:pt x="1906667" y="1942308"/>
                  </a:cubicBezTo>
                  <a:cubicBezTo>
                    <a:pt x="1850595" y="2004130"/>
                    <a:pt x="1834779" y="2137839"/>
                    <a:pt x="1760017" y="2183847"/>
                  </a:cubicBezTo>
                  <a:cubicBezTo>
                    <a:pt x="1685255" y="2229855"/>
                    <a:pt x="1550108" y="2248546"/>
                    <a:pt x="1458093" y="2218354"/>
                  </a:cubicBezTo>
                  <a:cubicBezTo>
                    <a:pt x="1366078" y="2188162"/>
                    <a:pt x="1265436" y="2087520"/>
                    <a:pt x="1207927" y="2002693"/>
                  </a:cubicBezTo>
                  <a:cubicBezTo>
                    <a:pt x="1150418" y="1917866"/>
                    <a:pt x="1147543" y="1686391"/>
                    <a:pt x="1113037" y="1709395"/>
                  </a:cubicBezTo>
                  <a:cubicBezTo>
                    <a:pt x="1078531" y="1732399"/>
                    <a:pt x="1088595" y="2054452"/>
                    <a:pt x="1000893" y="2140716"/>
                  </a:cubicBezTo>
                  <a:cubicBezTo>
                    <a:pt x="913191" y="2226980"/>
                    <a:pt x="681716" y="2254296"/>
                    <a:pt x="586825" y="2226979"/>
                  </a:cubicBezTo>
                  <a:cubicBezTo>
                    <a:pt x="491935" y="2199662"/>
                    <a:pt x="506312" y="2045825"/>
                    <a:pt x="431550" y="1976814"/>
                  </a:cubicBezTo>
                  <a:cubicBezTo>
                    <a:pt x="356788" y="1907803"/>
                    <a:pt x="185697" y="1925054"/>
                    <a:pt x="138252" y="1812912"/>
                  </a:cubicBezTo>
                  <a:cubicBezTo>
                    <a:pt x="90807" y="1700770"/>
                    <a:pt x="230267" y="1411784"/>
                    <a:pt x="302154" y="1355712"/>
                  </a:cubicBezTo>
                  <a:cubicBezTo>
                    <a:pt x="374041" y="1299640"/>
                    <a:pt x="154067" y="1377278"/>
                    <a:pt x="103746" y="1321206"/>
                  </a:cubicBezTo>
                  <a:cubicBezTo>
                    <a:pt x="53425" y="1265134"/>
                    <a:pt x="-4084" y="1108422"/>
                    <a:pt x="229" y="1019282"/>
                  </a:cubicBezTo>
                  <a:cubicBezTo>
                    <a:pt x="4542" y="930142"/>
                    <a:pt x="115248" y="862568"/>
                    <a:pt x="129625" y="786368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 dirty="0"/>
            </a:p>
          </p:txBody>
        </p:sp>
        <p:pic>
          <p:nvPicPr>
            <p:cNvPr id="37" name="Picture 4" descr="Free Black And White Cartoon Flowers, Download Free Black And White Cartoon  Flowers png images, Free ClipArts on Clipart Library">
              <a:extLst>
                <a:ext uri="{FF2B5EF4-FFF2-40B4-BE49-F238E27FC236}">
                  <a16:creationId xmlns:a16="http://schemas.microsoft.com/office/drawing/2014/main" id="{BE7CED08-0C08-D745-BE27-779CDC4FDE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77540" y="482600"/>
              <a:ext cx="2317638" cy="224674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B1A06AA9-C526-074F-9164-D88374A821AC}"/>
              </a:ext>
            </a:extLst>
          </p:cNvPr>
          <p:cNvGrpSpPr/>
          <p:nvPr/>
        </p:nvGrpSpPr>
        <p:grpSpPr>
          <a:xfrm>
            <a:off x="8987667" y="1970126"/>
            <a:ext cx="618539" cy="611760"/>
            <a:chOff x="1177540" y="481715"/>
            <a:chExt cx="2317638" cy="2247631"/>
          </a:xfrm>
        </p:grpSpPr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C6761B14-F2E8-B940-811F-A3096F7CFDC5}"/>
                </a:ext>
              </a:extLst>
            </p:cNvPr>
            <p:cNvSpPr/>
            <p:nvPr/>
          </p:nvSpPr>
          <p:spPr>
            <a:xfrm>
              <a:off x="1207470" y="481715"/>
              <a:ext cx="2261950" cy="2237156"/>
            </a:xfrm>
            <a:custGeom>
              <a:avLst/>
              <a:gdLst>
                <a:gd name="connsiteX0" fmla="*/ 129700 w 2262025"/>
                <a:gd name="connsiteY0" fmla="*/ 786368 h 2249618"/>
                <a:gd name="connsiteX1" fmla="*/ 86568 w 2262025"/>
                <a:gd name="connsiteY1" fmla="*/ 562082 h 2249618"/>
                <a:gd name="connsiteX2" fmla="*/ 276349 w 2262025"/>
                <a:gd name="connsiteY2" fmla="*/ 424059 h 2249618"/>
                <a:gd name="connsiteX3" fmla="*/ 690417 w 2262025"/>
                <a:gd name="connsiteY3" fmla="*/ 424059 h 2249618"/>
                <a:gd name="connsiteX4" fmla="*/ 724923 w 2262025"/>
                <a:gd name="connsiteY4" fmla="*/ 320542 h 2249618"/>
                <a:gd name="connsiteX5" fmla="*/ 768055 w 2262025"/>
                <a:gd name="connsiteY5" fmla="*/ 165267 h 2249618"/>
                <a:gd name="connsiteX6" fmla="*/ 1026848 w 2262025"/>
                <a:gd name="connsiteY6" fmla="*/ 35870 h 2249618"/>
                <a:gd name="connsiteX7" fmla="*/ 1199376 w 2262025"/>
                <a:gd name="connsiteY7" fmla="*/ 35870 h 2249618"/>
                <a:gd name="connsiteX8" fmla="*/ 1406410 w 2262025"/>
                <a:gd name="connsiteY8" fmla="*/ 9991 h 2249618"/>
                <a:gd name="connsiteX9" fmla="*/ 1673829 w 2262025"/>
                <a:gd name="connsiteY9" fmla="*/ 225651 h 2249618"/>
                <a:gd name="connsiteX10" fmla="*/ 1699708 w 2262025"/>
                <a:gd name="connsiteY10" fmla="*/ 458565 h 2249618"/>
                <a:gd name="connsiteX11" fmla="*/ 1880863 w 2262025"/>
                <a:gd name="connsiteY11" fmla="*/ 424059 h 2249618"/>
                <a:gd name="connsiteX12" fmla="*/ 2156908 w 2262025"/>
                <a:gd name="connsiteY12" fmla="*/ 639719 h 2249618"/>
                <a:gd name="connsiteX13" fmla="*/ 2113776 w 2262025"/>
                <a:gd name="connsiteY13" fmla="*/ 786368 h 2249618"/>
                <a:gd name="connsiteX14" fmla="*/ 2225919 w 2262025"/>
                <a:gd name="connsiteY14" fmla="*/ 846753 h 2249618"/>
                <a:gd name="connsiteX15" fmla="*/ 2243172 w 2262025"/>
                <a:gd name="connsiteY15" fmla="*/ 1200436 h 2249618"/>
                <a:gd name="connsiteX16" fmla="*/ 1975753 w 2262025"/>
                <a:gd name="connsiteY16" fmla="*/ 1390217 h 2249618"/>
                <a:gd name="connsiteX17" fmla="*/ 2087897 w 2262025"/>
                <a:gd name="connsiteY17" fmla="*/ 1536867 h 2249618"/>
                <a:gd name="connsiteX18" fmla="*/ 2096523 w 2262025"/>
                <a:gd name="connsiteY18" fmla="*/ 1812912 h 2249618"/>
                <a:gd name="connsiteX19" fmla="*/ 1906742 w 2262025"/>
                <a:gd name="connsiteY19" fmla="*/ 1942308 h 2249618"/>
                <a:gd name="connsiteX20" fmla="*/ 1777346 w 2262025"/>
                <a:gd name="connsiteY20" fmla="*/ 2209727 h 2249618"/>
                <a:gd name="connsiteX21" fmla="*/ 1501300 w 2262025"/>
                <a:gd name="connsiteY21" fmla="*/ 2226980 h 2249618"/>
                <a:gd name="connsiteX22" fmla="*/ 1208002 w 2262025"/>
                <a:gd name="connsiteY22" fmla="*/ 2002693 h 2249618"/>
                <a:gd name="connsiteX23" fmla="*/ 1113112 w 2262025"/>
                <a:gd name="connsiteY23" fmla="*/ 1709395 h 2249618"/>
                <a:gd name="connsiteX24" fmla="*/ 1000968 w 2262025"/>
                <a:gd name="connsiteY24" fmla="*/ 2140716 h 2249618"/>
                <a:gd name="connsiteX25" fmla="*/ 526515 w 2262025"/>
                <a:gd name="connsiteY25" fmla="*/ 2132089 h 2249618"/>
                <a:gd name="connsiteX26" fmla="*/ 466131 w 2262025"/>
                <a:gd name="connsiteY26" fmla="*/ 1959561 h 2249618"/>
                <a:gd name="connsiteX27" fmla="*/ 138327 w 2262025"/>
                <a:gd name="connsiteY27" fmla="*/ 1812912 h 2249618"/>
                <a:gd name="connsiteX28" fmla="*/ 302229 w 2262025"/>
                <a:gd name="connsiteY28" fmla="*/ 1355712 h 2249618"/>
                <a:gd name="connsiteX29" fmla="*/ 155580 w 2262025"/>
                <a:gd name="connsiteY29" fmla="*/ 1321206 h 2249618"/>
                <a:gd name="connsiteX30" fmla="*/ 304 w 2262025"/>
                <a:gd name="connsiteY30" fmla="*/ 1019282 h 2249618"/>
                <a:gd name="connsiteX31" fmla="*/ 129700 w 2262025"/>
                <a:gd name="connsiteY31" fmla="*/ 786368 h 2249618"/>
                <a:gd name="connsiteX0" fmla="*/ 129700 w 2262025"/>
                <a:gd name="connsiteY0" fmla="*/ 786368 h 2242639"/>
                <a:gd name="connsiteX1" fmla="*/ 86568 w 2262025"/>
                <a:gd name="connsiteY1" fmla="*/ 562082 h 2242639"/>
                <a:gd name="connsiteX2" fmla="*/ 276349 w 2262025"/>
                <a:gd name="connsiteY2" fmla="*/ 424059 h 2242639"/>
                <a:gd name="connsiteX3" fmla="*/ 690417 w 2262025"/>
                <a:gd name="connsiteY3" fmla="*/ 424059 h 2242639"/>
                <a:gd name="connsiteX4" fmla="*/ 724923 w 2262025"/>
                <a:gd name="connsiteY4" fmla="*/ 320542 h 2242639"/>
                <a:gd name="connsiteX5" fmla="*/ 768055 w 2262025"/>
                <a:gd name="connsiteY5" fmla="*/ 165267 h 2242639"/>
                <a:gd name="connsiteX6" fmla="*/ 1026848 w 2262025"/>
                <a:gd name="connsiteY6" fmla="*/ 35870 h 2242639"/>
                <a:gd name="connsiteX7" fmla="*/ 1199376 w 2262025"/>
                <a:gd name="connsiteY7" fmla="*/ 35870 h 2242639"/>
                <a:gd name="connsiteX8" fmla="*/ 1406410 w 2262025"/>
                <a:gd name="connsiteY8" fmla="*/ 9991 h 2242639"/>
                <a:gd name="connsiteX9" fmla="*/ 1673829 w 2262025"/>
                <a:gd name="connsiteY9" fmla="*/ 225651 h 2242639"/>
                <a:gd name="connsiteX10" fmla="*/ 1699708 w 2262025"/>
                <a:gd name="connsiteY10" fmla="*/ 458565 h 2242639"/>
                <a:gd name="connsiteX11" fmla="*/ 1880863 w 2262025"/>
                <a:gd name="connsiteY11" fmla="*/ 424059 h 2242639"/>
                <a:gd name="connsiteX12" fmla="*/ 2156908 w 2262025"/>
                <a:gd name="connsiteY12" fmla="*/ 639719 h 2242639"/>
                <a:gd name="connsiteX13" fmla="*/ 2113776 w 2262025"/>
                <a:gd name="connsiteY13" fmla="*/ 786368 h 2242639"/>
                <a:gd name="connsiteX14" fmla="*/ 2225919 w 2262025"/>
                <a:gd name="connsiteY14" fmla="*/ 846753 h 2242639"/>
                <a:gd name="connsiteX15" fmla="*/ 2243172 w 2262025"/>
                <a:gd name="connsiteY15" fmla="*/ 1200436 h 2242639"/>
                <a:gd name="connsiteX16" fmla="*/ 1975753 w 2262025"/>
                <a:gd name="connsiteY16" fmla="*/ 1390217 h 2242639"/>
                <a:gd name="connsiteX17" fmla="*/ 2087897 w 2262025"/>
                <a:gd name="connsiteY17" fmla="*/ 1536867 h 2242639"/>
                <a:gd name="connsiteX18" fmla="*/ 2096523 w 2262025"/>
                <a:gd name="connsiteY18" fmla="*/ 1812912 h 2242639"/>
                <a:gd name="connsiteX19" fmla="*/ 1906742 w 2262025"/>
                <a:gd name="connsiteY19" fmla="*/ 1942308 h 2242639"/>
                <a:gd name="connsiteX20" fmla="*/ 1785972 w 2262025"/>
                <a:gd name="connsiteY20" fmla="*/ 2192474 h 2242639"/>
                <a:gd name="connsiteX21" fmla="*/ 1501300 w 2262025"/>
                <a:gd name="connsiteY21" fmla="*/ 2226980 h 2242639"/>
                <a:gd name="connsiteX22" fmla="*/ 1208002 w 2262025"/>
                <a:gd name="connsiteY22" fmla="*/ 2002693 h 2242639"/>
                <a:gd name="connsiteX23" fmla="*/ 1113112 w 2262025"/>
                <a:gd name="connsiteY23" fmla="*/ 1709395 h 2242639"/>
                <a:gd name="connsiteX24" fmla="*/ 1000968 w 2262025"/>
                <a:gd name="connsiteY24" fmla="*/ 2140716 h 2242639"/>
                <a:gd name="connsiteX25" fmla="*/ 526515 w 2262025"/>
                <a:gd name="connsiteY25" fmla="*/ 2132089 h 2242639"/>
                <a:gd name="connsiteX26" fmla="*/ 466131 w 2262025"/>
                <a:gd name="connsiteY26" fmla="*/ 1959561 h 2242639"/>
                <a:gd name="connsiteX27" fmla="*/ 138327 w 2262025"/>
                <a:gd name="connsiteY27" fmla="*/ 1812912 h 2242639"/>
                <a:gd name="connsiteX28" fmla="*/ 302229 w 2262025"/>
                <a:gd name="connsiteY28" fmla="*/ 1355712 h 2242639"/>
                <a:gd name="connsiteX29" fmla="*/ 155580 w 2262025"/>
                <a:gd name="connsiteY29" fmla="*/ 1321206 h 2242639"/>
                <a:gd name="connsiteX30" fmla="*/ 304 w 2262025"/>
                <a:gd name="connsiteY30" fmla="*/ 1019282 h 2242639"/>
                <a:gd name="connsiteX31" fmla="*/ 129700 w 2262025"/>
                <a:gd name="connsiteY31" fmla="*/ 786368 h 2242639"/>
                <a:gd name="connsiteX0" fmla="*/ 129700 w 2262025"/>
                <a:gd name="connsiteY0" fmla="*/ 786368 h 2236200"/>
                <a:gd name="connsiteX1" fmla="*/ 86568 w 2262025"/>
                <a:gd name="connsiteY1" fmla="*/ 562082 h 2236200"/>
                <a:gd name="connsiteX2" fmla="*/ 276349 w 2262025"/>
                <a:gd name="connsiteY2" fmla="*/ 424059 h 2236200"/>
                <a:gd name="connsiteX3" fmla="*/ 690417 w 2262025"/>
                <a:gd name="connsiteY3" fmla="*/ 424059 h 2236200"/>
                <a:gd name="connsiteX4" fmla="*/ 724923 w 2262025"/>
                <a:gd name="connsiteY4" fmla="*/ 320542 h 2236200"/>
                <a:gd name="connsiteX5" fmla="*/ 768055 w 2262025"/>
                <a:gd name="connsiteY5" fmla="*/ 165267 h 2236200"/>
                <a:gd name="connsiteX6" fmla="*/ 1026848 w 2262025"/>
                <a:gd name="connsiteY6" fmla="*/ 35870 h 2236200"/>
                <a:gd name="connsiteX7" fmla="*/ 1199376 w 2262025"/>
                <a:gd name="connsiteY7" fmla="*/ 35870 h 2236200"/>
                <a:gd name="connsiteX8" fmla="*/ 1406410 w 2262025"/>
                <a:gd name="connsiteY8" fmla="*/ 9991 h 2236200"/>
                <a:gd name="connsiteX9" fmla="*/ 1673829 w 2262025"/>
                <a:gd name="connsiteY9" fmla="*/ 225651 h 2236200"/>
                <a:gd name="connsiteX10" fmla="*/ 1699708 w 2262025"/>
                <a:gd name="connsiteY10" fmla="*/ 458565 h 2236200"/>
                <a:gd name="connsiteX11" fmla="*/ 1880863 w 2262025"/>
                <a:gd name="connsiteY11" fmla="*/ 424059 h 2236200"/>
                <a:gd name="connsiteX12" fmla="*/ 2156908 w 2262025"/>
                <a:gd name="connsiteY12" fmla="*/ 639719 h 2236200"/>
                <a:gd name="connsiteX13" fmla="*/ 2113776 w 2262025"/>
                <a:gd name="connsiteY13" fmla="*/ 786368 h 2236200"/>
                <a:gd name="connsiteX14" fmla="*/ 2225919 w 2262025"/>
                <a:gd name="connsiteY14" fmla="*/ 846753 h 2236200"/>
                <a:gd name="connsiteX15" fmla="*/ 2243172 w 2262025"/>
                <a:gd name="connsiteY15" fmla="*/ 1200436 h 2236200"/>
                <a:gd name="connsiteX16" fmla="*/ 1975753 w 2262025"/>
                <a:gd name="connsiteY16" fmla="*/ 1390217 h 2236200"/>
                <a:gd name="connsiteX17" fmla="*/ 2087897 w 2262025"/>
                <a:gd name="connsiteY17" fmla="*/ 1536867 h 2236200"/>
                <a:gd name="connsiteX18" fmla="*/ 2096523 w 2262025"/>
                <a:gd name="connsiteY18" fmla="*/ 1812912 h 2236200"/>
                <a:gd name="connsiteX19" fmla="*/ 1906742 w 2262025"/>
                <a:gd name="connsiteY19" fmla="*/ 1942308 h 2236200"/>
                <a:gd name="connsiteX20" fmla="*/ 1785972 w 2262025"/>
                <a:gd name="connsiteY20" fmla="*/ 2192474 h 2236200"/>
                <a:gd name="connsiteX21" fmla="*/ 1458168 w 2262025"/>
                <a:gd name="connsiteY21" fmla="*/ 2218354 h 2236200"/>
                <a:gd name="connsiteX22" fmla="*/ 1208002 w 2262025"/>
                <a:gd name="connsiteY22" fmla="*/ 2002693 h 2236200"/>
                <a:gd name="connsiteX23" fmla="*/ 1113112 w 2262025"/>
                <a:gd name="connsiteY23" fmla="*/ 1709395 h 2236200"/>
                <a:gd name="connsiteX24" fmla="*/ 1000968 w 2262025"/>
                <a:gd name="connsiteY24" fmla="*/ 2140716 h 2236200"/>
                <a:gd name="connsiteX25" fmla="*/ 526515 w 2262025"/>
                <a:gd name="connsiteY25" fmla="*/ 2132089 h 2236200"/>
                <a:gd name="connsiteX26" fmla="*/ 466131 w 2262025"/>
                <a:gd name="connsiteY26" fmla="*/ 1959561 h 2236200"/>
                <a:gd name="connsiteX27" fmla="*/ 138327 w 2262025"/>
                <a:gd name="connsiteY27" fmla="*/ 1812912 h 2236200"/>
                <a:gd name="connsiteX28" fmla="*/ 302229 w 2262025"/>
                <a:gd name="connsiteY28" fmla="*/ 1355712 h 2236200"/>
                <a:gd name="connsiteX29" fmla="*/ 155580 w 2262025"/>
                <a:gd name="connsiteY29" fmla="*/ 1321206 h 2236200"/>
                <a:gd name="connsiteX30" fmla="*/ 304 w 2262025"/>
                <a:gd name="connsiteY30" fmla="*/ 1019282 h 2236200"/>
                <a:gd name="connsiteX31" fmla="*/ 129700 w 2262025"/>
                <a:gd name="connsiteY31" fmla="*/ 786368 h 2236200"/>
                <a:gd name="connsiteX0" fmla="*/ 129700 w 2262025"/>
                <a:gd name="connsiteY0" fmla="*/ 786368 h 2233050"/>
                <a:gd name="connsiteX1" fmla="*/ 86568 w 2262025"/>
                <a:gd name="connsiteY1" fmla="*/ 562082 h 2233050"/>
                <a:gd name="connsiteX2" fmla="*/ 276349 w 2262025"/>
                <a:gd name="connsiteY2" fmla="*/ 424059 h 2233050"/>
                <a:gd name="connsiteX3" fmla="*/ 690417 w 2262025"/>
                <a:gd name="connsiteY3" fmla="*/ 424059 h 2233050"/>
                <a:gd name="connsiteX4" fmla="*/ 724923 w 2262025"/>
                <a:gd name="connsiteY4" fmla="*/ 320542 h 2233050"/>
                <a:gd name="connsiteX5" fmla="*/ 768055 w 2262025"/>
                <a:gd name="connsiteY5" fmla="*/ 165267 h 2233050"/>
                <a:gd name="connsiteX6" fmla="*/ 1026848 w 2262025"/>
                <a:gd name="connsiteY6" fmla="*/ 35870 h 2233050"/>
                <a:gd name="connsiteX7" fmla="*/ 1199376 w 2262025"/>
                <a:gd name="connsiteY7" fmla="*/ 35870 h 2233050"/>
                <a:gd name="connsiteX8" fmla="*/ 1406410 w 2262025"/>
                <a:gd name="connsiteY8" fmla="*/ 9991 h 2233050"/>
                <a:gd name="connsiteX9" fmla="*/ 1673829 w 2262025"/>
                <a:gd name="connsiteY9" fmla="*/ 225651 h 2233050"/>
                <a:gd name="connsiteX10" fmla="*/ 1699708 w 2262025"/>
                <a:gd name="connsiteY10" fmla="*/ 458565 h 2233050"/>
                <a:gd name="connsiteX11" fmla="*/ 1880863 w 2262025"/>
                <a:gd name="connsiteY11" fmla="*/ 424059 h 2233050"/>
                <a:gd name="connsiteX12" fmla="*/ 2156908 w 2262025"/>
                <a:gd name="connsiteY12" fmla="*/ 639719 h 2233050"/>
                <a:gd name="connsiteX13" fmla="*/ 2113776 w 2262025"/>
                <a:gd name="connsiteY13" fmla="*/ 786368 h 2233050"/>
                <a:gd name="connsiteX14" fmla="*/ 2225919 w 2262025"/>
                <a:gd name="connsiteY14" fmla="*/ 846753 h 2233050"/>
                <a:gd name="connsiteX15" fmla="*/ 2243172 w 2262025"/>
                <a:gd name="connsiteY15" fmla="*/ 1200436 h 2233050"/>
                <a:gd name="connsiteX16" fmla="*/ 1975753 w 2262025"/>
                <a:gd name="connsiteY16" fmla="*/ 1390217 h 2233050"/>
                <a:gd name="connsiteX17" fmla="*/ 2087897 w 2262025"/>
                <a:gd name="connsiteY17" fmla="*/ 1536867 h 2233050"/>
                <a:gd name="connsiteX18" fmla="*/ 2096523 w 2262025"/>
                <a:gd name="connsiteY18" fmla="*/ 1812912 h 2233050"/>
                <a:gd name="connsiteX19" fmla="*/ 1906742 w 2262025"/>
                <a:gd name="connsiteY19" fmla="*/ 1942308 h 2233050"/>
                <a:gd name="connsiteX20" fmla="*/ 1760092 w 2262025"/>
                <a:gd name="connsiteY20" fmla="*/ 2183847 h 2233050"/>
                <a:gd name="connsiteX21" fmla="*/ 1458168 w 2262025"/>
                <a:gd name="connsiteY21" fmla="*/ 2218354 h 2233050"/>
                <a:gd name="connsiteX22" fmla="*/ 1208002 w 2262025"/>
                <a:gd name="connsiteY22" fmla="*/ 2002693 h 2233050"/>
                <a:gd name="connsiteX23" fmla="*/ 1113112 w 2262025"/>
                <a:gd name="connsiteY23" fmla="*/ 1709395 h 2233050"/>
                <a:gd name="connsiteX24" fmla="*/ 1000968 w 2262025"/>
                <a:gd name="connsiteY24" fmla="*/ 2140716 h 2233050"/>
                <a:gd name="connsiteX25" fmla="*/ 526515 w 2262025"/>
                <a:gd name="connsiteY25" fmla="*/ 2132089 h 2233050"/>
                <a:gd name="connsiteX26" fmla="*/ 466131 w 2262025"/>
                <a:gd name="connsiteY26" fmla="*/ 1959561 h 2233050"/>
                <a:gd name="connsiteX27" fmla="*/ 138327 w 2262025"/>
                <a:gd name="connsiteY27" fmla="*/ 1812912 h 2233050"/>
                <a:gd name="connsiteX28" fmla="*/ 302229 w 2262025"/>
                <a:gd name="connsiteY28" fmla="*/ 1355712 h 2233050"/>
                <a:gd name="connsiteX29" fmla="*/ 155580 w 2262025"/>
                <a:gd name="connsiteY29" fmla="*/ 1321206 h 2233050"/>
                <a:gd name="connsiteX30" fmla="*/ 304 w 2262025"/>
                <a:gd name="connsiteY30" fmla="*/ 1019282 h 2233050"/>
                <a:gd name="connsiteX31" fmla="*/ 129700 w 2262025"/>
                <a:gd name="connsiteY31" fmla="*/ 786368 h 2233050"/>
                <a:gd name="connsiteX0" fmla="*/ 129700 w 2262025"/>
                <a:gd name="connsiteY0" fmla="*/ 786368 h 2238369"/>
                <a:gd name="connsiteX1" fmla="*/ 86568 w 2262025"/>
                <a:gd name="connsiteY1" fmla="*/ 562082 h 2238369"/>
                <a:gd name="connsiteX2" fmla="*/ 276349 w 2262025"/>
                <a:gd name="connsiteY2" fmla="*/ 424059 h 2238369"/>
                <a:gd name="connsiteX3" fmla="*/ 690417 w 2262025"/>
                <a:gd name="connsiteY3" fmla="*/ 424059 h 2238369"/>
                <a:gd name="connsiteX4" fmla="*/ 724923 w 2262025"/>
                <a:gd name="connsiteY4" fmla="*/ 320542 h 2238369"/>
                <a:gd name="connsiteX5" fmla="*/ 768055 w 2262025"/>
                <a:gd name="connsiteY5" fmla="*/ 165267 h 2238369"/>
                <a:gd name="connsiteX6" fmla="*/ 1026848 w 2262025"/>
                <a:gd name="connsiteY6" fmla="*/ 35870 h 2238369"/>
                <a:gd name="connsiteX7" fmla="*/ 1199376 w 2262025"/>
                <a:gd name="connsiteY7" fmla="*/ 35870 h 2238369"/>
                <a:gd name="connsiteX8" fmla="*/ 1406410 w 2262025"/>
                <a:gd name="connsiteY8" fmla="*/ 9991 h 2238369"/>
                <a:gd name="connsiteX9" fmla="*/ 1673829 w 2262025"/>
                <a:gd name="connsiteY9" fmla="*/ 225651 h 2238369"/>
                <a:gd name="connsiteX10" fmla="*/ 1699708 w 2262025"/>
                <a:gd name="connsiteY10" fmla="*/ 458565 h 2238369"/>
                <a:gd name="connsiteX11" fmla="*/ 1880863 w 2262025"/>
                <a:gd name="connsiteY11" fmla="*/ 424059 h 2238369"/>
                <a:gd name="connsiteX12" fmla="*/ 2156908 w 2262025"/>
                <a:gd name="connsiteY12" fmla="*/ 639719 h 2238369"/>
                <a:gd name="connsiteX13" fmla="*/ 2113776 w 2262025"/>
                <a:gd name="connsiteY13" fmla="*/ 786368 h 2238369"/>
                <a:gd name="connsiteX14" fmla="*/ 2225919 w 2262025"/>
                <a:gd name="connsiteY14" fmla="*/ 846753 h 2238369"/>
                <a:gd name="connsiteX15" fmla="*/ 2243172 w 2262025"/>
                <a:gd name="connsiteY15" fmla="*/ 1200436 h 2238369"/>
                <a:gd name="connsiteX16" fmla="*/ 1975753 w 2262025"/>
                <a:gd name="connsiteY16" fmla="*/ 1390217 h 2238369"/>
                <a:gd name="connsiteX17" fmla="*/ 2087897 w 2262025"/>
                <a:gd name="connsiteY17" fmla="*/ 1536867 h 2238369"/>
                <a:gd name="connsiteX18" fmla="*/ 2096523 w 2262025"/>
                <a:gd name="connsiteY18" fmla="*/ 1812912 h 2238369"/>
                <a:gd name="connsiteX19" fmla="*/ 1906742 w 2262025"/>
                <a:gd name="connsiteY19" fmla="*/ 1942308 h 2238369"/>
                <a:gd name="connsiteX20" fmla="*/ 1760092 w 2262025"/>
                <a:gd name="connsiteY20" fmla="*/ 2183847 h 2238369"/>
                <a:gd name="connsiteX21" fmla="*/ 1458168 w 2262025"/>
                <a:gd name="connsiteY21" fmla="*/ 2218354 h 2238369"/>
                <a:gd name="connsiteX22" fmla="*/ 1208002 w 2262025"/>
                <a:gd name="connsiteY22" fmla="*/ 2002693 h 2238369"/>
                <a:gd name="connsiteX23" fmla="*/ 1113112 w 2262025"/>
                <a:gd name="connsiteY23" fmla="*/ 1709395 h 2238369"/>
                <a:gd name="connsiteX24" fmla="*/ 1000968 w 2262025"/>
                <a:gd name="connsiteY24" fmla="*/ 2140716 h 2238369"/>
                <a:gd name="connsiteX25" fmla="*/ 586900 w 2262025"/>
                <a:gd name="connsiteY25" fmla="*/ 2226979 h 2238369"/>
                <a:gd name="connsiteX26" fmla="*/ 466131 w 2262025"/>
                <a:gd name="connsiteY26" fmla="*/ 1959561 h 2238369"/>
                <a:gd name="connsiteX27" fmla="*/ 138327 w 2262025"/>
                <a:gd name="connsiteY27" fmla="*/ 1812912 h 2238369"/>
                <a:gd name="connsiteX28" fmla="*/ 302229 w 2262025"/>
                <a:gd name="connsiteY28" fmla="*/ 1355712 h 2238369"/>
                <a:gd name="connsiteX29" fmla="*/ 155580 w 2262025"/>
                <a:gd name="connsiteY29" fmla="*/ 1321206 h 2238369"/>
                <a:gd name="connsiteX30" fmla="*/ 304 w 2262025"/>
                <a:gd name="connsiteY30" fmla="*/ 1019282 h 2238369"/>
                <a:gd name="connsiteX31" fmla="*/ 129700 w 2262025"/>
                <a:gd name="connsiteY31" fmla="*/ 786368 h 2238369"/>
                <a:gd name="connsiteX0" fmla="*/ 129700 w 2262025"/>
                <a:gd name="connsiteY0" fmla="*/ 786368 h 2234757"/>
                <a:gd name="connsiteX1" fmla="*/ 86568 w 2262025"/>
                <a:gd name="connsiteY1" fmla="*/ 562082 h 2234757"/>
                <a:gd name="connsiteX2" fmla="*/ 276349 w 2262025"/>
                <a:gd name="connsiteY2" fmla="*/ 424059 h 2234757"/>
                <a:gd name="connsiteX3" fmla="*/ 690417 w 2262025"/>
                <a:gd name="connsiteY3" fmla="*/ 424059 h 2234757"/>
                <a:gd name="connsiteX4" fmla="*/ 724923 w 2262025"/>
                <a:gd name="connsiteY4" fmla="*/ 320542 h 2234757"/>
                <a:gd name="connsiteX5" fmla="*/ 768055 w 2262025"/>
                <a:gd name="connsiteY5" fmla="*/ 165267 h 2234757"/>
                <a:gd name="connsiteX6" fmla="*/ 1026848 w 2262025"/>
                <a:gd name="connsiteY6" fmla="*/ 35870 h 2234757"/>
                <a:gd name="connsiteX7" fmla="*/ 1199376 w 2262025"/>
                <a:gd name="connsiteY7" fmla="*/ 35870 h 2234757"/>
                <a:gd name="connsiteX8" fmla="*/ 1406410 w 2262025"/>
                <a:gd name="connsiteY8" fmla="*/ 9991 h 2234757"/>
                <a:gd name="connsiteX9" fmla="*/ 1673829 w 2262025"/>
                <a:gd name="connsiteY9" fmla="*/ 225651 h 2234757"/>
                <a:gd name="connsiteX10" fmla="*/ 1699708 w 2262025"/>
                <a:gd name="connsiteY10" fmla="*/ 458565 h 2234757"/>
                <a:gd name="connsiteX11" fmla="*/ 1880863 w 2262025"/>
                <a:gd name="connsiteY11" fmla="*/ 424059 h 2234757"/>
                <a:gd name="connsiteX12" fmla="*/ 2156908 w 2262025"/>
                <a:gd name="connsiteY12" fmla="*/ 639719 h 2234757"/>
                <a:gd name="connsiteX13" fmla="*/ 2113776 w 2262025"/>
                <a:gd name="connsiteY13" fmla="*/ 786368 h 2234757"/>
                <a:gd name="connsiteX14" fmla="*/ 2225919 w 2262025"/>
                <a:gd name="connsiteY14" fmla="*/ 846753 h 2234757"/>
                <a:gd name="connsiteX15" fmla="*/ 2243172 w 2262025"/>
                <a:gd name="connsiteY15" fmla="*/ 1200436 h 2234757"/>
                <a:gd name="connsiteX16" fmla="*/ 1975753 w 2262025"/>
                <a:gd name="connsiteY16" fmla="*/ 1390217 h 2234757"/>
                <a:gd name="connsiteX17" fmla="*/ 2087897 w 2262025"/>
                <a:gd name="connsiteY17" fmla="*/ 1536867 h 2234757"/>
                <a:gd name="connsiteX18" fmla="*/ 2096523 w 2262025"/>
                <a:gd name="connsiteY18" fmla="*/ 1812912 h 2234757"/>
                <a:gd name="connsiteX19" fmla="*/ 1906742 w 2262025"/>
                <a:gd name="connsiteY19" fmla="*/ 1942308 h 2234757"/>
                <a:gd name="connsiteX20" fmla="*/ 1760092 w 2262025"/>
                <a:gd name="connsiteY20" fmla="*/ 2183847 h 2234757"/>
                <a:gd name="connsiteX21" fmla="*/ 1458168 w 2262025"/>
                <a:gd name="connsiteY21" fmla="*/ 2218354 h 2234757"/>
                <a:gd name="connsiteX22" fmla="*/ 1208002 w 2262025"/>
                <a:gd name="connsiteY22" fmla="*/ 2002693 h 2234757"/>
                <a:gd name="connsiteX23" fmla="*/ 1113112 w 2262025"/>
                <a:gd name="connsiteY23" fmla="*/ 1709395 h 2234757"/>
                <a:gd name="connsiteX24" fmla="*/ 1000968 w 2262025"/>
                <a:gd name="connsiteY24" fmla="*/ 2140716 h 2234757"/>
                <a:gd name="connsiteX25" fmla="*/ 586900 w 2262025"/>
                <a:gd name="connsiteY25" fmla="*/ 2226979 h 2234757"/>
                <a:gd name="connsiteX26" fmla="*/ 466131 w 2262025"/>
                <a:gd name="connsiteY26" fmla="*/ 1959561 h 2234757"/>
                <a:gd name="connsiteX27" fmla="*/ 138327 w 2262025"/>
                <a:gd name="connsiteY27" fmla="*/ 1812912 h 2234757"/>
                <a:gd name="connsiteX28" fmla="*/ 302229 w 2262025"/>
                <a:gd name="connsiteY28" fmla="*/ 1355712 h 2234757"/>
                <a:gd name="connsiteX29" fmla="*/ 155580 w 2262025"/>
                <a:gd name="connsiteY29" fmla="*/ 1321206 h 2234757"/>
                <a:gd name="connsiteX30" fmla="*/ 304 w 2262025"/>
                <a:gd name="connsiteY30" fmla="*/ 1019282 h 2234757"/>
                <a:gd name="connsiteX31" fmla="*/ 129700 w 2262025"/>
                <a:gd name="connsiteY31" fmla="*/ 786368 h 2234757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625 w 2261950"/>
                <a:gd name="connsiteY0" fmla="*/ 786368 h 2237156"/>
                <a:gd name="connsiteX1" fmla="*/ 86493 w 2261950"/>
                <a:gd name="connsiteY1" fmla="*/ 562082 h 2237156"/>
                <a:gd name="connsiteX2" fmla="*/ 276274 w 2261950"/>
                <a:gd name="connsiteY2" fmla="*/ 424059 h 2237156"/>
                <a:gd name="connsiteX3" fmla="*/ 690342 w 2261950"/>
                <a:gd name="connsiteY3" fmla="*/ 424059 h 2237156"/>
                <a:gd name="connsiteX4" fmla="*/ 724848 w 2261950"/>
                <a:gd name="connsiteY4" fmla="*/ 320542 h 2237156"/>
                <a:gd name="connsiteX5" fmla="*/ 767980 w 2261950"/>
                <a:gd name="connsiteY5" fmla="*/ 165267 h 2237156"/>
                <a:gd name="connsiteX6" fmla="*/ 1026773 w 2261950"/>
                <a:gd name="connsiteY6" fmla="*/ 35870 h 2237156"/>
                <a:gd name="connsiteX7" fmla="*/ 1199301 w 2261950"/>
                <a:gd name="connsiteY7" fmla="*/ 35870 h 2237156"/>
                <a:gd name="connsiteX8" fmla="*/ 1406335 w 2261950"/>
                <a:gd name="connsiteY8" fmla="*/ 9991 h 2237156"/>
                <a:gd name="connsiteX9" fmla="*/ 1673754 w 2261950"/>
                <a:gd name="connsiteY9" fmla="*/ 225651 h 2237156"/>
                <a:gd name="connsiteX10" fmla="*/ 1699633 w 2261950"/>
                <a:gd name="connsiteY10" fmla="*/ 458565 h 2237156"/>
                <a:gd name="connsiteX11" fmla="*/ 1880788 w 2261950"/>
                <a:gd name="connsiteY11" fmla="*/ 424059 h 2237156"/>
                <a:gd name="connsiteX12" fmla="*/ 2156833 w 2261950"/>
                <a:gd name="connsiteY12" fmla="*/ 639719 h 2237156"/>
                <a:gd name="connsiteX13" fmla="*/ 2113701 w 2261950"/>
                <a:gd name="connsiteY13" fmla="*/ 786368 h 2237156"/>
                <a:gd name="connsiteX14" fmla="*/ 2225844 w 2261950"/>
                <a:gd name="connsiteY14" fmla="*/ 846753 h 2237156"/>
                <a:gd name="connsiteX15" fmla="*/ 2243097 w 2261950"/>
                <a:gd name="connsiteY15" fmla="*/ 1200436 h 2237156"/>
                <a:gd name="connsiteX16" fmla="*/ 1975678 w 2261950"/>
                <a:gd name="connsiteY16" fmla="*/ 1390217 h 2237156"/>
                <a:gd name="connsiteX17" fmla="*/ 2087822 w 2261950"/>
                <a:gd name="connsiteY17" fmla="*/ 1536867 h 2237156"/>
                <a:gd name="connsiteX18" fmla="*/ 2096448 w 2261950"/>
                <a:gd name="connsiteY18" fmla="*/ 1812912 h 2237156"/>
                <a:gd name="connsiteX19" fmla="*/ 1906667 w 2261950"/>
                <a:gd name="connsiteY19" fmla="*/ 1942308 h 2237156"/>
                <a:gd name="connsiteX20" fmla="*/ 1760017 w 2261950"/>
                <a:gd name="connsiteY20" fmla="*/ 2183847 h 2237156"/>
                <a:gd name="connsiteX21" fmla="*/ 1458093 w 2261950"/>
                <a:gd name="connsiteY21" fmla="*/ 2218354 h 2237156"/>
                <a:gd name="connsiteX22" fmla="*/ 1207927 w 2261950"/>
                <a:gd name="connsiteY22" fmla="*/ 2002693 h 2237156"/>
                <a:gd name="connsiteX23" fmla="*/ 1113037 w 2261950"/>
                <a:gd name="connsiteY23" fmla="*/ 1709395 h 2237156"/>
                <a:gd name="connsiteX24" fmla="*/ 1000893 w 2261950"/>
                <a:gd name="connsiteY24" fmla="*/ 2140716 h 2237156"/>
                <a:gd name="connsiteX25" fmla="*/ 586825 w 2261950"/>
                <a:gd name="connsiteY25" fmla="*/ 2226979 h 2237156"/>
                <a:gd name="connsiteX26" fmla="*/ 431550 w 2261950"/>
                <a:gd name="connsiteY26" fmla="*/ 1976814 h 2237156"/>
                <a:gd name="connsiteX27" fmla="*/ 138252 w 2261950"/>
                <a:gd name="connsiteY27" fmla="*/ 1812912 h 2237156"/>
                <a:gd name="connsiteX28" fmla="*/ 302154 w 2261950"/>
                <a:gd name="connsiteY28" fmla="*/ 1355712 h 2237156"/>
                <a:gd name="connsiteX29" fmla="*/ 103746 w 2261950"/>
                <a:gd name="connsiteY29" fmla="*/ 1321206 h 2237156"/>
                <a:gd name="connsiteX30" fmla="*/ 229 w 2261950"/>
                <a:gd name="connsiteY30" fmla="*/ 1019282 h 2237156"/>
                <a:gd name="connsiteX31" fmla="*/ 129625 w 2261950"/>
                <a:gd name="connsiteY31" fmla="*/ 786368 h 2237156"/>
                <a:gd name="connsiteX0" fmla="*/ 129625 w 2261950"/>
                <a:gd name="connsiteY0" fmla="*/ 786368 h 2237156"/>
                <a:gd name="connsiteX1" fmla="*/ 86493 w 2261950"/>
                <a:gd name="connsiteY1" fmla="*/ 562082 h 2237156"/>
                <a:gd name="connsiteX2" fmla="*/ 276274 w 2261950"/>
                <a:gd name="connsiteY2" fmla="*/ 424059 h 2237156"/>
                <a:gd name="connsiteX3" fmla="*/ 690342 w 2261950"/>
                <a:gd name="connsiteY3" fmla="*/ 424059 h 2237156"/>
                <a:gd name="connsiteX4" fmla="*/ 724848 w 2261950"/>
                <a:gd name="connsiteY4" fmla="*/ 320542 h 2237156"/>
                <a:gd name="connsiteX5" fmla="*/ 767980 w 2261950"/>
                <a:gd name="connsiteY5" fmla="*/ 165267 h 2237156"/>
                <a:gd name="connsiteX6" fmla="*/ 1026773 w 2261950"/>
                <a:gd name="connsiteY6" fmla="*/ 35870 h 2237156"/>
                <a:gd name="connsiteX7" fmla="*/ 1199301 w 2261950"/>
                <a:gd name="connsiteY7" fmla="*/ 35870 h 2237156"/>
                <a:gd name="connsiteX8" fmla="*/ 1406335 w 2261950"/>
                <a:gd name="connsiteY8" fmla="*/ 9991 h 2237156"/>
                <a:gd name="connsiteX9" fmla="*/ 1673754 w 2261950"/>
                <a:gd name="connsiteY9" fmla="*/ 225651 h 2237156"/>
                <a:gd name="connsiteX10" fmla="*/ 1699633 w 2261950"/>
                <a:gd name="connsiteY10" fmla="*/ 458565 h 2237156"/>
                <a:gd name="connsiteX11" fmla="*/ 1880788 w 2261950"/>
                <a:gd name="connsiteY11" fmla="*/ 424059 h 2237156"/>
                <a:gd name="connsiteX12" fmla="*/ 2156833 w 2261950"/>
                <a:gd name="connsiteY12" fmla="*/ 639719 h 2237156"/>
                <a:gd name="connsiteX13" fmla="*/ 2113701 w 2261950"/>
                <a:gd name="connsiteY13" fmla="*/ 786368 h 2237156"/>
                <a:gd name="connsiteX14" fmla="*/ 2225844 w 2261950"/>
                <a:gd name="connsiteY14" fmla="*/ 846753 h 2237156"/>
                <a:gd name="connsiteX15" fmla="*/ 2243097 w 2261950"/>
                <a:gd name="connsiteY15" fmla="*/ 1200436 h 2237156"/>
                <a:gd name="connsiteX16" fmla="*/ 1975678 w 2261950"/>
                <a:gd name="connsiteY16" fmla="*/ 1390217 h 2237156"/>
                <a:gd name="connsiteX17" fmla="*/ 2087822 w 2261950"/>
                <a:gd name="connsiteY17" fmla="*/ 1536867 h 2237156"/>
                <a:gd name="connsiteX18" fmla="*/ 2096448 w 2261950"/>
                <a:gd name="connsiteY18" fmla="*/ 1812912 h 2237156"/>
                <a:gd name="connsiteX19" fmla="*/ 1906667 w 2261950"/>
                <a:gd name="connsiteY19" fmla="*/ 1942308 h 2237156"/>
                <a:gd name="connsiteX20" fmla="*/ 1760017 w 2261950"/>
                <a:gd name="connsiteY20" fmla="*/ 2183847 h 2237156"/>
                <a:gd name="connsiteX21" fmla="*/ 1458093 w 2261950"/>
                <a:gd name="connsiteY21" fmla="*/ 2218354 h 2237156"/>
                <a:gd name="connsiteX22" fmla="*/ 1207927 w 2261950"/>
                <a:gd name="connsiteY22" fmla="*/ 2002693 h 2237156"/>
                <a:gd name="connsiteX23" fmla="*/ 1113037 w 2261950"/>
                <a:gd name="connsiteY23" fmla="*/ 1709395 h 2237156"/>
                <a:gd name="connsiteX24" fmla="*/ 1000893 w 2261950"/>
                <a:gd name="connsiteY24" fmla="*/ 2140716 h 2237156"/>
                <a:gd name="connsiteX25" fmla="*/ 586825 w 2261950"/>
                <a:gd name="connsiteY25" fmla="*/ 2226979 h 2237156"/>
                <a:gd name="connsiteX26" fmla="*/ 431550 w 2261950"/>
                <a:gd name="connsiteY26" fmla="*/ 1976814 h 2237156"/>
                <a:gd name="connsiteX27" fmla="*/ 138252 w 2261950"/>
                <a:gd name="connsiteY27" fmla="*/ 1812912 h 2237156"/>
                <a:gd name="connsiteX28" fmla="*/ 302154 w 2261950"/>
                <a:gd name="connsiteY28" fmla="*/ 1355712 h 2237156"/>
                <a:gd name="connsiteX29" fmla="*/ 103746 w 2261950"/>
                <a:gd name="connsiteY29" fmla="*/ 1321206 h 2237156"/>
                <a:gd name="connsiteX30" fmla="*/ 229 w 2261950"/>
                <a:gd name="connsiteY30" fmla="*/ 1019282 h 2237156"/>
                <a:gd name="connsiteX31" fmla="*/ 129625 w 2261950"/>
                <a:gd name="connsiteY31" fmla="*/ 786368 h 2237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261950" h="2237156">
                  <a:moveTo>
                    <a:pt x="129625" y="786368"/>
                  </a:moveTo>
                  <a:cubicBezTo>
                    <a:pt x="144002" y="710168"/>
                    <a:pt x="62051" y="622467"/>
                    <a:pt x="86493" y="562082"/>
                  </a:cubicBezTo>
                  <a:cubicBezTo>
                    <a:pt x="110934" y="501697"/>
                    <a:pt x="175633" y="447063"/>
                    <a:pt x="276274" y="424059"/>
                  </a:cubicBezTo>
                  <a:cubicBezTo>
                    <a:pt x="376916" y="401055"/>
                    <a:pt x="615580" y="441312"/>
                    <a:pt x="690342" y="424059"/>
                  </a:cubicBezTo>
                  <a:cubicBezTo>
                    <a:pt x="765104" y="406806"/>
                    <a:pt x="711908" y="363674"/>
                    <a:pt x="724848" y="320542"/>
                  </a:cubicBezTo>
                  <a:cubicBezTo>
                    <a:pt x="737788" y="277410"/>
                    <a:pt x="717659" y="212712"/>
                    <a:pt x="767980" y="165267"/>
                  </a:cubicBezTo>
                  <a:cubicBezTo>
                    <a:pt x="818301" y="117822"/>
                    <a:pt x="954886" y="57436"/>
                    <a:pt x="1026773" y="35870"/>
                  </a:cubicBezTo>
                  <a:cubicBezTo>
                    <a:pt x="1098660" y="14304"/>
                    <a:pt x="1136041" y="40183"/>
                    <a:pt x="1199301" y="35870"/>
                  </a:cubicBezTo>
                  <a:cubicBezTo>
                    <a:pt x="1262561" y="31557"/>
                    <a:pt x="1327260" y="-21639"/>
                    <a:pt x="1406335" y="9991"/>
                  </a:cubicBezTo>
                  <a:cubicBezTo>
                    <a:pt x="1485410" y="41621"/>
                    <a:pt x="1624871" y="150889"/>
                    <a:pt x="1673754" y="225651"/>
                  </a:cubicBezTo>
                  <a:cubicBezTo>
                    <a:pt x="1722637" y="300413"/>
                    <a:pt x="1665127" y="425497"/>
                    <a:pt x="1699633" y="458565"/>
                  </a:cubicBezTo>
                  <a:cubicBezTo>
                    <a:pt x="1734139" y="491633"/>
                    <a:pt x="1804588" y="393867"/>
                    <a:pt x="1880788" y="424059"/>
                  </a:cubicBezTo>
                  <a:cubicBezTo>
                    <a:pt x="1956988" y="454251"/>
                    <a:pt x="2118014" y="579334"/>
                    <a:pt x="2156833" y="639719"/>
                  </a:cubicBezTo>
                  <a:cubicBezTo>
                    <a:pt x="2195652" y="700104"/>
                    <a:pt x="2102199" y="751862"/>
                    <a:pt x="2113701" y="786368"/>
                  </a:cubicBezTo>
                  <a:cubicBezTo>
                    <a:pt x="2125203" y="820874"/>
                    <a:pt x="2204278" y="777742"/>
                    <a:pt x="2225844" y="846753"/>
                  </a:cubicBezTo>
                  <a:cubicBezTo>
                    <a:pt x="2247410" y="915764"/>
                    <a:pt x="2284791" y="1109859"/>
                    <a:pt x="2243097" y="1200436"/>
                  </a:cubicBezTo>
                  <a:cubicBezTo>
                    <a:pt x="2201403" y="1291013"/>
                    <a:pt x="2001557" y="1334145"/>
                    <a:pt x="1975678" y="1390217"/>
                  </a:cubicBezTo>
                  <a:cubicBezTo>
                    <a:pt x="1949799" y="1446289"/>
                    <a:pt x="2067694" y="1466418"/>
                    <a:pt x="2087822" y="1536867"/>
                  </a:cubicBezTo>
                  <a:cubicBezTo>
                    <a:pt x="2107950" y="1607316"/>
                    <a:pt x="2126641" y="1745339"/>
                    <a:pt x="2096448" y="1812912"/>
                  </a:cubicBezTo>
                  <a:cubicBezTo>
                    <a:pt x="2066256" y="1880486"/>
                    <a:pt x="1962739" y="1880486"/>
                    <a:pt x="1906667" y="1942308"/>
                  </a:cubicBezTo>
                  <a:cubicBezTo>
                    <a:pt x="1850595" y="2004130"/>
                    <a:pt x="1834779" y="2137839"/>
                    <a:pt x="1760017" y="2183847"/>
                  </a:cubicBezTo>
                  <a:cubicBezTo>
                    <a:pt x="1685255" y="2229855"/>
                    <a:pt x="1550108" y="2248546"/>
                    <a:pt x="1458093" y="2218354"/>
                  </a:cubicBezTo>
                  <a:cubicBezTo>
                    <a:pt x="1366078" y="2188162"/>
                    <a:pt x="1265436" y="2087520"/>
                    <a:pt x="1207927" y="2002693"/>
                  </a:cubicBezTo>
                  <a:cubicBezTo>
                    <a:pt x="1150418" y="1917866"/>
                    <a:pt x="1147543" y="1686391"/>
                    <a:pt x="1113037" y="1709395"/>
                  </a:cubicBezTo>
                  <a:cubicBezTo>
                    <a:pt x="1078531" y="1732399"/>
                    <a:pt x="1088595" y="2054452"/>
                    <a:pt x="1000893" y="2140716"/>
                  </a:cubicBezTo>
                  <a:cubicBezTo>
                    <a:pt x="913191" y="2226980"/>
                    <a:pt x="681716" y="2254296"/>
                    <a:pt x="586825" y="2226979"/>
                  </a:cubicBezTo>
                  <a:cubicBezTo>
                    <a:pt x="491935" y="2199662"/>
                    <a:pt x="506312" y="2045825"/>
                    <a:pt x="431550" y="1976814"/>
                  </a:cubicBezTo>
                  <a:cubicBezTo>
                    <a:pt x="356788" y="1907803"/>
                    <a:pt x="185697" y="1925054"/>
                    <a:pt x="138252" y="1812912"/>
                  </a:cubicBezTo>
                  <a:cubicBezTo>
                    <a:pt x="90807" y="1700770"/>
                    <a:pt x="230267" y="1411784"/>
                    <a:pt x="302154" y="1355712"/>
                  </a:cubicBezTo>
                  <a:cubicBezTo>
                    <a:pt x="374041" y="1299640"/>
                    <a:pt x="154067" y="1377278"/>
                    <a:pt x="103746" y="1321206"/>
                  </a:cubicBezTo>
                  <a:cubicBezTo>
                    <a:pt x="53425" y="1265134"/>
                    <a:pt x="-4084" y="1108422"/>
                    <a:pt x="229" y="1019282"/>
                  </a:cubicBezTo>
                  <a:cubicBezTo>
                    <a:pt x="4542" y="930142"/>
                    <a:pt x="115248" y="862568"/>
                    <a:pt x="129625" y="786368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 dirty="0"/>
            </a:p>
          </p:txBody>
        </p:sp>
        <p:pic>
          <p:nvPicPr>
            <p:cNvPr id="40" name="Picture 4" descr="Free Black And White Cartoon Flowers, Download Free Black And White Cartoon  Flowers png images, Free ClipArts on Clipart Library">
              <a:extLst>
                <a:ext uri="{FF2B5EF4-FFF2-40B4-BE49-F238E27FC236}">
                  <a16:creationId xmlns:a16="http://schemas.microsoft.com/office/drawing/2014/main" id="{B27950AE-C6A2-3A41-B8E6-CFFB420C5E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77540" y="482600"/>
              <a:ext cx="2317638" cy="224674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6BA17E67-352C-B848-A7F9-7F623B404273}"/>
              </a:ext>
            </a:extLst>
          </p:cNvPr>
          <p:cNvGrpSpPr/>
          <p:nvPr/>
        </p:nvGrpSpPr>
        <p:grpSpPr>
          <a:xfrm>
            <a:off x="9685182" y="1968318"/>
            <a:ext cx="618539" cy="611760"/>
            <a:chOff x="1177540" y="481715"/>
            <a:chExt cx="2317638" cy="2247631"/>
          </a:xfrm>
        </p:grpSpPr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8F5748B6-7B4F-2945-8DD1-1C8C74D34791}"/>
                </a:ext>
              </a:extLst>
            </p:cNvPr>
            <p:cNvSpPr/>
            <p:nvPr/>
          </p:nvSpPr>
          <p:spPr>
            <a:xfrm>
              <a:off x="1207470" y="481715"/>
              <a:ext cx="2261950" cy="2237156"/>
            </a:xfrm>
            <a:custGeom>
              <a:avLst/>
              <a:gdLst>
                <a:gd name="connsiteX0" fmla="*/ 129700 w 2262025"/>
                <a:gd name="connsiteY0" fmla="*/ 786368 h 2249618"/>
                <a:gd name="connsiteX1" fmla="*/ 86568 w 2262025"/>
                <a:gd name="connsiteY1" fmla="*/ 562082 h 2249618"/>
                <a:gd name="connsiteX2" fmla="*/ 276349 w 2262025"/>
                <a:gd name="connsiteY2" fmla="*/ 424059 h 2249618"/>
                <a:gd name="connsiteX3" fmla="*/ 690417 w 2262025"/>
                <a:gd name="connsiteY3" fmla="*/ 424059 h 2249618"/>
                <a:gd name="connsiteX4" fmla="*/ 724923 w 2262025"/>
                <a:gd name="connsiteY4" fmla="*/ 320542 h 2249618"/>
                <a:gd name="connsiteX5" fmla="*/ 768055 w 2262025"/>
                <a:gd name="connsiteY5" fmla="*/ 165267 h 2249618"/>
                <a:gd name="connsiteX6" fmla="*/ 1026848 w 2262025"/>
                <a:gd name="connsiteY6" fmla="*/ 35870 h 2249618"/>
                <a:gd name="connsiteX7" fmla="*/ 1199376 w 2262025"/>
                <a:gd name="connsiteY7" fmla="*/ 35870 h 2249618"/>
                <a:gd name="connsiteX8" fmla="*/ 1406410 w 2262025"/>
                <a:gd name="connsiteY8" fmla="*/ 9991 h 2249618"/>
                <a:gd name="connsiteX9" fmla="*/ 1673829 w 2262025"/>
                <a:gd name="connsiteY9" fmla="*/ 225651 h 2249618"/>
                <a:gd name="connsiteX10" fmla="*/ 1699708 w 2262025"/>
                <a:gd name="connsiteY10" fmla="*/ 458565 h 2249618"/>
                <a:gd name="connsiteX11" fmla="*/ 1880863 w 2262025"/>
                <a:gd name="connsiteY11" fmla="*/ 424059 h 2249618"/>
                <a:gd name="connsiteX12" fmla="*/ 2156908 w 2262025"/>
                <a:gd name="connsiteY12" fmla="*/ 639719 h 2249618"/>
                <a:gd name="connsiteX13" fmla="*/ 2113776 w 2262025"/>
                <a:gd name="connsiteY13" fmla="*/ 786368 h 2249618"/>
                <a:gd name="connsiteX14" fmla="*/ 2225919 w 2262025"/>
                <a:gd name="connsiteY14" fmla="*/ 846753 h 2249618"/>
                <a:gd name="connsiteX15" fmla="*/ 2243172 w 2262025"/>
                <a:gd name="connsiteY15" fmla="*/ 1200436 h 2249618"/>
                <a:gd name="connsiteX16" fmla="*/ 1975753 w 2262025"/>
                <a:gd name="connsiteY16" fmla="*/ 1390217 h 2249618"/>
                <a:gd name="connsiteX17" fmla="*/ 2087897 w 2262025"/>
                <a:gd name="connsiteY17" fmla="*/ 1536867 h 2249618"/>
                <a:gd name="connsiteX18" fmla="*/ 2096523 w 2262025"/>
                <a:gd name="connsiteY18" fmla="*/ 1812912 h 2249618"/>
                <a:gd name="connsiteX19" fmla="*/ 1906742 w 2262025"/>
                <a:gd name="connsiteY19" fmla="*/ 1942308 h 2249618"/>
                <a:gd name="connsiteX20" fmla="*/ 1777346 w 2262025"/>
                <a:gd name="connsiteY20" fmla="*/ 2209727 h 2249618"/>
                <a:gd name="connsiteX21" fmla="*/ 1501300 w 2262025"/>
                <a:gd name="connsiteY21" fmla="*/ 2226980 h 2249618"/>
                <a:gd name="connsiteX22" fmla="*/ 1208002 w 2262025"/>
                <a:gd name="connsiteY22" fmla="*/ 2002693 h 2249618"/>
                <a:gd name="connsiteX23" fmla="*/ 1113112 w 2262025"/>
                <a:gd name="connsiteY23" fmla="*/ 1709395 h 2249618"/>
                <a:gd name="connsiteX24" fmla="*/ 1000968 w 2262025"/>
                <a:gd name="connsiteY24" fmla="*/ 2140716 h 2249618"/>
                <a:gd name="connsiteX25" fmla="*/ 526515 w 2262025"/>
                <a:gd name="connsiteY25" fmla="*/ 2132089 h 2249618"/>
                <a:gd name="connsiteX26" fmla="*/ 466131 w 2262025"/>
                <a:gd name="connsiteY26" fmla="*/ 1959561 h 2249618"/>
                <a:gd name="connsiteX27" fmla="*/ 138327 w 2262025"/>
                <a:gd name="connsiteY27" fmla="*/ 1812912 h 2249618"/>
                <a:gd name="connsiteX28" fmla="*/ 302229 w 2262025"/>
                <a:gd name="connsiteY28" fmla="*/ 1355712 h 2249618"/>
                <a:gd name="connsiteX29" fmla="*/ 155580 w 2262025"/>
                <a:gd name="connsiteY29" fmla="*/ 1321206 h 2249618"/>
                <a:gd name="connsiteX30" fmla="*/ 304 w 2262025"/>
                <a:gd name="connsiteY30" fmla="*/ 1019282 h 2249618"/>
                <a:gd name="connsiteX31" fmla="*/ 129700 w 2262025"/>
                <a:gd name="connsiteY31" fmla="*/ 786368 h 2249618"/>
                <a:gd name="connsiteX0" fmla="*/ 129700 w 2262025"/>
                <a:gd name="connsiteY0" fmla="*/ 786368 h 2242639"/>
                <a:gd name="connsiteX1" fmla="*/ 86568 w 2262025"/>
                <a:gd name="connsiteY1" fmla="*/ 562082 h 2242639"/>
                <a:gd name="connsiteX2" fmla="*/ 276349 w 2262025"/>
                <a:gd name="connsiteY2" fmla="*/ 424059 h 2242639"/>
                <a:gd name="connsiteX3" fmla="*/ 690417 w 2262025"/>
                <a:gd name="connsiteY3" fmla="*/ 424059 h 2242639"/>
                <a:gd name="connsiteX4" fmla="*/ 724923 w 2262025"/>
                <a:gd name="connsiteY4" fmla="*/ 320542 h 2242639"/>
                <a:gd name="connsiteX5" fmla="*/ 768055 w 2262025"/>
                <a:gd name="connsiteY5" fmla="*/ 165267 h 2242639"/>
                <a:gd name="connsiteX6" fmla="*/ 1026848 w 2262025"/>
                <a:gd name="connsiteY6" fmla="*/ 35870 h 2242639"/>
                <a:gd name="connsiteX7" fmla="*/ 1199376 w 2262025"/>
                <a:gd name="connsiteY7" fmla="*/ 35870 h 2242639"/>
                <a:gd name="connsiteX8" fmla="*/ 1406410 w 2262025"/>
                <a:gd name="connsiteY8" fmla="*/ 9991 h 2242639"/>
                <a:gd name="connsiteX9" fmla="*/ 1673829 w 2262025"/>
                <a:gd name="connsiteY9" fmla="*/ 225651 h 2242639"/>
                <a:gd name="connsiteX10" fmla="*/ 1699708 w 2262025"/>
                <a:gd name="connsiteY10" fmla="*/ 458565 h 2242639"/>
                <a:gd name="connsiteX11" fmla="*/ 1880863 w 2262025"/>
                <a:gd name="connsiteY11" fmla="*/ 424059 h 2242639"/>
                <a:gd name="connsiteX12" fmla="*/ 2156908 w 2262025"/>
                <a:gd name="connsiteY12" fmla="*/ 639719 h 2242639"/>
                <a:gd name="connsiteX13" fmla="*/ 2113776 w 2262025"/>
                <a:gd name="connsiteY13" fmla="*/ 786368 h 2242639"/>
                <a:gd name="connsiteX14" fmla="*/ 2225919 w 2262025"/>
                <a:gd name="connsiteY14" fmla="*/ 846753 h 2242639"/>
                <a:gd name="connsiteX15" fmla="*/ 2243172 w 2262025"/>
                <a:gd name="connsiteY15" fmla="*/ 1200436 h 2242639"/>
                <a:gd name="connsiteX16" fmla="*/ 1975753 w 2262025"/>
                <a:gd name="connsiteY16" fmla="*/ 1390217 h 2242639"/>
                <a:gd name="connsiteX17" fmla="*/ 2087897 w 2262025"/>
                <a:gd name="connsiteY17" fmla="*/ 1536867 h 2242639"/>
                <a:gd name="connsiteX18" fmla="*/ 2096523 w 2262025"/>
                <a:gd name="connsiteY18" fmla="*/ 1812912 h 2242639"/>
                <a:gd name="connsiteX19" fmla="*/ 1906742 w 2262025"/>
                <a:gd name="connsiteY19" fmla="*/ 1942308 h 2242639"/>
                <a:gd name="connsiteX20" fmla="*/ 1785972 w 2262025"/>
                <a:gd name="connsiteY20" fmla="*/ 2192474 h 2242639"/>
                <a:gd name="connsiteX21" fmla="*/ 1501300 w 2262025"/>
                <a:gd name="connsiteY21" fmla="*/ 2226980 h 2242639"/>
                <a:gd name="connsiteX22" fmla="*/ 1208002 w 2262025"/>
                <a:gd name="connsiteY22" fmla="*/ 2002693 h 2242639"/>
                <a:gd name="connsiteX23" fmla="*/ 1113112 w 2262025"/>
                <a:gd name="connsiteY23" fmla="*/ 1709395 h 2242639"/>
                <a:gd name="connsiteX24" fmla="*/ 1000968 w 2262025"/>
                <a:gd name="connsiteY24" fmla="*/ 2140716 h 2242639"/>
                <a:gd name="connsiteX25" fmla="*/ 526515 w 2262025"/>
                <a:gd name="connsiteY25" fmla="*/ 2132089 h 2242639"/>
                <a:gd name="connsiteX26" fmla="*/ 466131 w 2262025"/>
                <a:gd name="connsiteY26" fmla="*/ 1959561 h 2242639"/>
                <a:gd name="connsiteX27" fmla="*/ 138327 w 2262025"/>
                <a:gd name="connsiteY27" fmla="*/ 1812912 h 2242639"/>
                <a:gd name="connsiteX28" fmla="*/ 302229 w 2262025"/>
                <a:gd name="connsiteY28" fmla="*/ 1355712 h 2242639"/>
                <a:gd name="connsiteX29" fmla="*/ 155580 w 2262025"/>
                <a:gd name="connsiteY29" fmla="*/ 1321206 h 2242639"/>
                <a:gd name="connsiteX30" fmla="*/ 304 w 2262025"/>
                <a:gd name="connsiteY30" fmla="*/ 1019282 h 2242639"/>
                <a:gd name="connsiteX31" fmla="*/ 129700 w 2262025"/>
                <a:gd name="connsiteY31" fmla="*/ 786368 h 2242639"/>
                <a:gd name="connsiteX0" fmla="*/ 129700 w 2262025"/>
                <a:gd name="connsiteY0" fmla="*/ 786368 h 2236200"/>
                <a:gd name="connsiteX1" fmla="*/ 86568 w 2262025"/>
                <a:gd name="connsiteY1" fmla="*/ 562082 h 2236200"/>
                <a:gd name="connsiteX2" fmla="*/ 276349 w 2262025"/>
                <a:gd name="connsiteY2" fmla="*/ 424059 h 2236200"/>
                <a:gd name="connsiteX3" fmla="*/ 690417 w 2262025"/>
                <a:gd name="connsiteY3" fmla="*/ 424059 h 2236200"/>
                <a:gd name="connsiteX4" fmla="*/ 724923 w 2262025"/>
                <a:gd name="connsiteY4" fmla="*/ 320542 h 2236200"/>
                <a:gd name="connsiteX5" fmla="*/ 768055 w 2262025"/>
                <a:gd name="connsiteY5" fmla="*/ 165267 h 2236200"/>
                <a:gd name="connsiteX6" fmla="*/ 1026848 w 2262025"/>
                <a:gd name="connsiteY6" fmla="*/ 35870 h 2236200"/>
                <a:gd name="connsiteX7" fmla="*/ 1199376 w 2262025"/>
                <a:gd name="connsiteY7" fmla="*/ 35870 h 2236200"/>
                <a:gd name="connsiteX8" fmla="*/ 1406410 w 2262025"/>
                <a:gd name="connsiteY8" fmla="*/ 9991 h 2236200"/>
                <a:gd name="connsiteX9" fmla="*/ 1673829 w 2262025"/>
                <a:gd name="connsiteY9" fmla="*/ 225651 h 2236200"/>
                <a:gd name="connsiteX10" fmla="*/ 1699708 w 2262025"/>
                <a:gd name="connsiteY10" fmla="*/ 458565 h 2236200"/>
                <a:gd name="connsiteX11" fmla="*/ 1880863 w 2262025"/>
                <a:gd name="connsiteY11" fmla="*/ 424059 h 2236200"/>
                <a:gd name="connsiteX12" fmla="*/ 2156908 w 2262025"/>
                <a:gd name="connsiteY12" fmla="*/ 639719 h 2236200"/>
                <a:gd name="connsiteX13" fmla="*/ 2113776 w 2262025"/>
                <a:gd name="connsiteY13" fmla="*/ 786368 h 2236200"/>
                <a:gd name="connsiteX14" fmla="*/ 2225919 w 2262025"/>
                <a:gd name="connsiteY14" fmla="*/ 846753 h 2236200"/>
                <a:gd name="connsiteX15" fmla="*/ 2243172 w 2262025"/>
                <a:gd name="connsiteY15" fmla="*/ 1200436 h 2236200"/>
                <a:gd name="connsiteX16" fmla="*/ 1975753 w 2262025"/>
                <a:gd name="connsiteY16" fmla="*/ 1390217 h 2236200"/>
                <a:gd name="connsiteX17" fmla="*/ 2087897 w 2262025"/>
                <a:gd name="connsiteY17" fmla="*/ 1536867 h 2236200"/>
                <a:gd name="connsiteX18" fmla="*/ 2096523 w 2262025"/>
                <a:gd name="connsiteY18" fmla="*/ 1812912 h 2236200"/>
                <a:gd name="connsiteX19" fmla="*/ 1906742 w 2262025"/>
                <a:gd name="connsiteY19" fmla="*/ 1942308 h 2236200"/>
                <a:gd name="connsiteX20" fmla="*/ 1785972 w 2262025"/>
                <a:gd name="connsiteY20" fmla="*/ 2192474 h 2236200"/>
                <a:gd name="connsiteX21" fmla="*/ 1458168 w 2262025"/>
                <a:gd name="connsiteY21" fmla="*/ 2218354 h 2236200"/>
                <a:gd name="connsiteX22" fmla="*/ 1208002 w 2262025"/>
                <a:gd name="connsiteY22" fmla="*/ 2002693 h 2236200"/>
                <a:gd name="connsiteX23" fmla="*/ 1113112 w 2262025"/>
                <a:gd name="connsiteY23" fmla="*/ 1709395 h 2236200"/>
                <a:gd name="connsiteX24" fmla="*/ 1000968 w 2262025"/>
                <a:gd name="connsiteY24" fmla="*/ 2140716 h 2236200"/>
                <a:gd name="connsiteX25" fmla="*/ 526515 w 2262025"/>
                <a:gd name="connsiteY25" fmla="*/ 2132089 h 2236200"/>
                <a:gd name="connsiteX26" fmla="*/ 466131 w 2262025"/>
                <a:gd name="connsiteY26" fmla="*/ 1959561 h 2236200"/>
                <a:gd name="connsiteX27" fmla="*/ 138327 w 2262025"/>
                <a:gd name="connsiteY27" fmla="*/ 1812912 h 2236200"/>
                <a:gd name="connsiteX28" fmla="*/ 302229 w 2262025"/>
                <a:gd name="connsiteY28" fmla="*/ 1355712 h 2236200"/>
                <a:gd name="connsiteX29" fmla="*/ 155580 w 2262025"/>
                <a:gd name="connsiteY29" fmla="*/ 1321206 h 2236200"/>
                <a:gd name="connsiteX30" fmla="*/ 304 w 2262025"/>
                <a:gd name="connsiteY30" fmla="*/ 1019282 h 2236200"/>
                <a:gd name="connsiteX31" fmla="*/ 129700 w 2262025"/>
                <a:gd name="connsiteY31" fmla="*/ 786368 h 2236200"/>
                <a:gd name="connsiteX0" fmla="*/ 129700 w 2262025"/>
                <a:gd name="connsiteY0" fmla="*/ 786368 h 2233050"/>
                <a:gd name="connsiteX1" fmla="*/ 86568 w 2262025"/>
                <a:gd name="connsiteY1" fmla="*/ 562082 h 2233050"/>
                <a:gd name="connsiteX2" fmla="*/ 276349 w 2262025"/>
                <a:gd name="connsiteY2" fmla="*/ 424059 h 2233050"/>
                <a:gd name="connsiteX3" fmla="*/ 690417 w 2262025"/>
                <a:gd name="connsiteY3" fmla="*/ 424059 h 2233050"/>
                <a:gd name="connsiteX4" fmla="*/ 724923 w 2262025"/>
                <a:gd name="connsiteY4" fmla="*/ 320542 h 2233050"/>
                <a:gd name="connsiteX5" fmla="*/ 768055 w 2262025"/>
                <a:gd name="connsiteY5" fmla="*/ 165267 h 2233050"/>
                <a:gd name="connsiteX6" fmla="*/ 1026848 w 2262025"/>
                <a:gd name="connsiteY6" fmla="*/ 35870 h 2233050"/>
                <a:gd name="connsiteX7" fmla="*/ 1199376 w 2262025"/>
                <a:gd name="connsiteY7" fmla="*/ 35870 h 2233050"/>
                <a:gd name="connsiteX8" fmla="*/ 1406410 w 2262025"/>
                <a:gd name="connsiteY8" fmla="*/ 9991 h 2233050"/>
                <a:gd name="connsiteX9" fmla="*/ 1673829 w 2262025"/>
                <a:gd name="connsiteY9" fmla="*/ 225651 h 2233050"/>
                <a:gd name="connsiteX10" fmla="*/ 1699708 w 2262025"/>
                <a:gd name="connsiteY10" fmla="*/ 458565 h 2233050"/>
                <a:gd name="connsiteX11" fmla="*/ 1880863 w 2262025"/>
                <a:gd name="connsiteY11" fmla="*/ 424059 h 2233050"/>
                <a:gd name="connsiteX12" fmla="*/ 2156908 w 2262025"/>
                <a:gd name="connsiteY12" fmla="*/ 639719 h 2233050"/>
                <a:gd name="connsiteX13" fmla="*/ 2113776 w 2262025"/>
                <a:gd name="connsiteY13" fmla="*/ 786368 h 2233050"/>
                <a:gd name="connsiteX14" fmla="*/ 2225919 w 2262025"/>
                <a:gd name="connsiteY14" fmla="*/ 846753 h 2233050"/>
                <a:gd name="connsiteX15" fmla="*/ 2243172 w 2262025"/>
                <a:gd name="connsiteY15" fmla="*/ 1200436 h 2233050"/>
                <a:gd name="connsiteX16" fmla="*/ 1975753 w 2262025"/>
                <a:gd name="connsiteY16" fmla="*/ 1390217 h 2233050"/>
                <a:gd name="connsiteX17" fmla="*/ 2087897 w 2262025"/>
                <a:gd name="connsiteY17" fmla="*/ 1536867 h 2233050"/>
                <a:gd name="connsiteX18" fmla="*/ 2096523 w 2262025"/>
                <a:gd name="connsiteY18" fmla="*/ 1812912 h 2233050"/>
                <a:gd name="connsiteX19" fmla="*/ 1906742 w 2262025"/>
                <a:gd name="connsiteY19" fmla="*/ 1942308 h 2233050"/>
                <a:gd name="connsiteX20" fmla="*/ 1760092 w 2262025"/>
                <a:gd name="connsiteY20" fmla="*/ 2183847 h 2233050"/>
                <a:gd name="connsiteX21" fmla="*/ 1458168 w 2262025"/>
                <a:gd name="connsiteY21" fmla="*/ 2218354 h 2233050"/>
                <a:gd name="connsiteX22" fmla="*/ 1208002 w 2262025"/>
                <a:gd name="connsiteY22" fmla="*/ 2002693 h 2233050"/>
                <a:gd name="connsiteX23" fmla="*/ 1113112 w 2262025"/>
                <a:gd name="connsiteY23" fmla="*/ 1709395 h 2233050"/>
                <a:gd name="connsiteX24" fmla="*/ 1000968 w 2262025"/>
                <a:gd name="connsiteY24" fmla="*/ 2140716 h 2233050"/>
                <a:gd name="connsiteX25" fmla="*/ 526515 w 2262025"/>
                <a:gd name="connsiteY25" fmla="*/ 2132089 h 2233050"/>
                <a:gd name="connsiteX26" fmla="*/ 466131 w 2262025"/>
                <a:gd name="connsiteY26" fmla="*/ 1959561 h 2233050"/>
                <a:gd name="connsiteX27" fmla="*/ 138327 w 2262025"/>
                <a:gd name="connsiteY27" fmla="*/ 1812912 h 2233050"/>
                <a:gd name="connsiteX28" fmla="*/ 302229 w 2262025"/>
                <a:gd name="connsiteY28" fmla="*/ 1355712 h 2233050"/>
                <a:gd name="connsiteX29" fmla="*/ 155580 w 2262025"/>
                <a:gd name="connsiteY29" fmla="*/ 1321206 h 2233050"/>
                <a:gd name="connsiteX30" fmla="*/ 304 w 2262025"/>
                <a:gd name="connsiteY30" fmla="*/ 1019282 h 2233050"/>
                <a:gd name="connsiteX31" fmla="*/ 129700 w 2262025"/>
                <a:gd name="connsiteY31" fmla="*/ 786368 h 2233050"/>
                <a:gd name="connsiteX0" fmla="*/ 129700 w 2262025"/>
                <a:gd name="connsiteY0" fmla="*/ 786368 h 2238369"/>
                <a:gd name="connsiteX1" fmla="*/ 86568 w 2262025"/>
                <a:gd name="connsiteY1" fmla="*/ 562082 h 2238369"/>
                <a:gd name="connsiteX2" fmla="*/ 276349 w 2262025"/>
                <a:gd name="connsiteY2" fmla="*/ 424059 h 2238369"/>
                <a:gd name="connsiteX3" fmla="*/ 690417 w 2262025"/>
                <a:gd name="connsiteY3" fmla="*/ 424059 h 2238369"/>
                <a:gd name="connsiteX4" fmla="*/ 724923 w 2262025"/>
                <a:gd name="connsiteY4" fmla="*/ 320542 h 2238369"/>
                <a:gd name="connsiteX5" fmla="*/ 768055 w 2262025"/>
                <a:gd name="connsiteY5" fmla="*/ 165267 h 2238369"/>
                <a:gd name="connsiteX6" fmla="*/ 1026848 w 2262025"/>
                <a:gd name="connsiteY6" fmla="*/ 35870 h 2238369"/>
                <a:gd name="connsiteX7" fmla="*/ 1199376 w 2262025"/>
                <a:gd name="connsiteY7" fmla="*/ 35870 h 2238369"/>
                <a:gd name="connsiteX8" fmla="*/ 1406410 w 2262025"/>
                <a:gd name="connsiteY8" fmla="*/ 9991 h 2238369"/>
                <a:gd name="connsiteX9" fmla="*/ 1673829 w 2262025"/>
                <a:gd name="connsiteY9" fmla="*/ 225651 h 2238369"/>
                <a:gd name="connsiteX10" fmla="*/ 1699708 w 2262025"/>
                <a:gd name="connsiteY10" fmla="*/ 458565 h 2238369"/>
                <a:gd name="connsiteX11" fmla="*/ 1880863 w 2262025"/>
                <a:gd name="connsiteY11" fmla="*/ 424059 h 2238369"/>
                <a:gd name="connsiteX12" fmla="*/ 2156908 w 2262025"/>
                <a:gd name="connsiteY12" fmla="*/ 639719 h 2238369"/>
                <a:gd name="connsiteX13" fmla="*/ 2113776 w 2262025"/>
                <a:gd name="connsiteY13" fmla="*/ 786368 h 2238369"/>
                <a:gd name="connsiteX14" fmla="*/ 2225919 w 2262025"/>
                <a:gd name="connsiteY14" fmla="*/ 846753 h 2238369"/>
                <a:gd name="connsiteX15" fmla="*/ 2243172 w 2262025"/>
                <a:gd name="connsiteY15" fmla="*/ 1200436 h 2238369"/>
                <a:gd name="connsiteX16" fmla="*/ 1975753 w 2262025"/>
                <a:gd name="connsiteY16" fmla="*/ 1390217 h 2238369"/>
                <a:gd name="connsiteX17" fmla="*/ 2087897 w 2262025"/>
                <a:gd name="connsiteY17" fmla="*/ 1536867 h 2238369"/>
                <a:gd name="connsiteX18" fmla="*/ 2096523 w 2262025"/>
                <a:gd name="connsiteY18" fmla="*/ 1812912 h 2238369"/>
                <a:gd name="connsiteX19" fmla="*/ 1906742 w 2262025"/>
                <a:gd name="connsiteY19" fmla="*/ 1942308 h 2238369"/>
                <a:gd name="connsiteX20" fmla="*/ 1760092 w 2262025"/>
                <a:gd name="connsiteY20" fmla="*/ 2183847 h 2238369"/>
                <a:gd name="connsiteX21" fmla="*/ 1458168 w 2262025"/>
                <a:gd name="connsiteY21" fmla="*/ 2218354 h 2238369"/>
                <a:gd name="connsiteX22" fmla="*/ 1208002 w 2262025"/>
                <a:gd name="connsiteY22" fmla="*/ 2002693 h 2238369"/>
                <a:gd name="connsiteX23" fmla="*/ 1113112 w 2262025"/>
                <a:gd name="connsiteY23" fmla="*/ 1709395 h 2238369"/>
                <a:gd name="connsiteX24" fmla="*/ 1000968 w 2262025"/>
                <a:gd name="connsiteY24" fmla="*/ 2140716 h 2238369"/>
                <a:gd name="connsiteX25" fmla="*/ 586900 w 2262025"/>
                <a:gd name="connsiteY25" fmla="*/ 2226979 h 2238369"/>
                <a:gd name="connsiteX26" fmla="*/ 466131 w 2262025"/>
                <a:gd name="connsiteY26" fmla="*/ 1959561 h 2238369"/>
                <a:gd name="connsiteX27" fmla="*/ 138327 w 2262025"/>
                <a:gd name="connsiteY27" fmla="*/ 1812912 h 2238369"/>
                <a:gd name="connsiteX28" fmla="*/ 302229 w 2262025"/>
                <a:gd name="connsiteY28" fmla="*/ 1355712 h 2238369"/>
                <a:gd name="connsiteX29" fmla="*/ 155580 w 2262025"/>
                <a:gd name="connsiteY29" fmla="*/ 1321206 h 2238369"/>
                <a:gd name="connsiteX30" fmla="*/ 304 w 2262025"/>
                <a:gd name="connsiteY30" fmla="*/ 1019282 h 2238369"/>
                <a:gd name="connsiteX31" fmla="*/ 129700 w 2262025"/>
                <a:gd name="connsiteY31" fmla="*/ 786368 h 2238369"/>
                <a:gd name="connsiteX0" fmla="*/ 129700 w 2262025"/>
                <a:gd name="connsiteY0" fmla="*/ 786368 h 2234757"/>
                <a:gd name="connsiteX1" fmla="*/ 86568 w 2262025"/>
                <a:gd name="connsiteY1" fmla="*/ 562082 h 2234757"/>
                <a:gd name="connsiteX2" fmla="*/ 276349 w 2262025"/>
                <a:gd name="connsiteY2" fmla="*/ 424059 h 2234757"/>
                <a:gd name="connsiteX3" fmla="*/ 690417 w 2262025"/>
                <a:gd name="connsiteY3" fmla="*/ 424059 h 2234757"/>
                <a:gd name="connsiteX4" fmla="*/ 724923 w 2262025"/>
                <a:gd name="connsiteY4" fmla="*/ 320542 h 2234757"/>
                <a:gd name="connsiteX5" fmla="*/ 768055 w 2262025"/>
                <a:gd name="connsiteY5" fmla="*/ 165267 h 2234757"/>
                <a:gd name="connsiteX6" fmla="*/ 1026848 w 2262025"/>
                <a:gd name="connsiteY6" fmla="*/ 35870 h 2234757"/>
                <a:gd name="connsiteX7" fmla="*/ 1199376 w 2262025"/>
                <a:gd name="connsiteY7" fmla="*/ 35870 h 2234757"/>
                <a:gd name="connsiteX8" fmla="*/ 1406410 w 2262025"/>
                <a:gd name="connsiteY8" fmla="*/ 9991 h 2234757"/>
                <a:gd name="connsiteX9" fmla="*/ 1673829 w 2262025"/>
                <a:gd name="connsiteY9" fmla="*/ 225651 h 2234757"/>
                <a:gd name="connsiteX10" fmla="*/ 1699708 w 2262025"/>
                <a:gd name="connsiteY10" fmla="*/ 458565 h 2234757"/>
                <a:gd name="connsiteX11" fmla="*/ 1880863 w 2262025"/>
                <a:gd name="connsiteY11" fmla="*/ 424059 h 2234757"/>
                <a:gd name="connsiteX12" fmla="*/ 2156908 w 2262025"/>
                <a:gd name="connsiteY12" fmla="*/ 639719 h 2234757"/>
                <a:gd name="connsiteX13" fmla="*/ 2113776 w 2262025"/>
                <a:gd name="connsiteY13" fmla="*/ 786368 h 2234757"/>
                <a:gd name="connsiteX14" fmla="*/ 2225919 w 2262025"/>
                <a:gd name="connsiteY14" fmla="*/ 846753 h 2234757"/>
                <a:gd name="connsiteX15" fmla="*/ 2243172 w 2262025"/>
                <a:gd name="connsiteY15" fmla="*/ 1200436 h 2234757"/>
                <a:gd name="connsiteX16" fmla="*/ 1975753 w 2262025"/>
                <a:gd name="connsiteY16" fmla="*/ 1390217 h 2234757"/>
                <a:gd name="connsiteX17" fmla="*/ 2087897 w 2262025"/>
                <a:gd name="connsiteY17" fmla="*/ 1536867 h 2234757"/>
                <a:gd name="connsiteX18" fmla="*/ 2096523 w 2262025"/>
                <a:gd name="connsiteY18" fmla="*/ 1812912 h 2234757"/>
                <a:gd name="connsiteX19" fmla="*/ 1906742 w 2262025"/>
                <a:gd name="connsiteY19" fmla="*/ 1942308 h 2234757"/>
                <a:gd name="connsiteX20" fmla="*/ 1760092 w 2262025"/>
                <a:gd name="connsiteY20" fmla="*/ 2183847 h 2234757"/>
                <a:gd name="connsiteX21" fmla="*/ 1458168 w 2262025"/>
                <a:gd name="connsiteY21" fmla="*/ 2218354 h 2234757"/>
                <a:gd name="connsiteX22" fmla="*/ 1208002 w 2262025"/>
                <a:gd name="connsiteY22" fmla="*/ 2002693 h 2234757"/>
                <a:gd name="connsiteX23" fmla="*/ 1113112 w 2262025"/>
                <a:gd name="connsiteY23" fmla="*/ 1709395 h 2234757"/>
                <a:gd name="connsiteX24" fmla="*/ 1000968 w 2262025"/>
                <a:gd name="connsiteY24" fmla="*/ 2140716 h 2234757"/>
                <a:gd name="connsiteX25" fmla="*/ 586900 w 2262025"/>
                <a:gd name="connsiteY25" fmla="*/ 2226979 h 2234757"/>
                <a:gd name="connsiteX26" fmla="*/ 466131 w 2262025"/>
                <a:gd name="connsiteY26" fmla="*/ 1959561 h 2234757"/>
                <a:gd name="connsiteX27" fmla="*/ 138327 w 2262025"/>
                <a:gd name="connsiteY27" fmla="*/ 1812912 h 2234757"/>
                <a:gd name="connsiteX28" fmla="*/ 302229 w 2262025"/>
                <a:gd name="connsiteY28" fmla="*/ 1355712 h 2234757"/>
                <a:gd name="connsiteX29" fmla="*/ 155580 w 2262025"/>
                <a:gd name="connsiteY29" fmla="*/ 1321206 h 2234757"/>
                <a:gd name="connsiteX30" fmla="*/ 304 w 2262025"/>
                <a:gd name="connsiteY30" fmla="*/ 1019282 h 2234757"/>
                <a:gd name="connsiteX31" fmla="*/ 129700 w 2262025"/>
                <a:gd name="connsiteY31" fmla="*/ 786368 h 2234757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625 w 2261950"/>
                <a:gd name="connsiteY0" fmla="*/ 786368 h 2237156"/>
                <a:gd name="connsiteX1" fmla="*/ 86493 w 2261950"/>
                <a:gd name="connsiteY1" fmla="*/ 562082 h 2237156"/>
                <a:gd name="connsiteX2" fmla="*/ 276274 w 2261950"/>
                <a:gd name="connsiteY2" fmla="*/ 424059 h 2237156"/>
                <a:gd name="connsiteX3" fmla="*/ 690342 w 2261950"/>
                <a:gd name="connsiteY3" fmla="*/ 424059 h 2237156"/>
                <a:gd name="connsiteX4" fmla="*/ 724848 w 2261950"/>
                <a:gd name="connsiteY4" fmla="*/ 320542 h 2237156"/>
                <a:gd name="connsiteX5" fmla="*/ 767980 w 2261950"/>
                <a:gd name="connsiteY5" fmla="*/ 165267 h 2237156"/>
                <a:gd name="connsiteX6" fmla="*/ 1026773 w 2261950"/>
                <a:gd name="connsiteY6" fmla="*/ 35870 h 2237156"/>
                <a:gd name="connsiteX7" fmla="*/ 1199301 w 2261950"/>
                <a:gd name="connsiteY7" fmla="*/ 35870 h 2237156"/>
                <a:gd name="connsiteX8" fmla="*/ 1406335 w 2261950"/>
                <a:gd name="connsiteY8" fmla="*/ 9991 h 2237156"/>
                <a:gd name="connsiteX9" fmla="*/ 1673754 w 2261950"/>
                <a:gd name="connsiteY9" fmla="*/ 225651 h 2237156"/>
                <a:gd name="connsiteX10" fmla="*/ 1699633 w 2261950"/>
                <a:gd name="connsiteY10" fmla="*/ 458565 h 2237156"/>
                <a:gd name="connsiteX11" fmla="*/ 1880788 w 2261950"/>
                <a:gd name="connsiteY11" fmla="*/ 424059 h 2237156"/>
                <a:gd name="connsiteX12" fmla="*/ 2156833 w 2261950"/>
                <a:gd name="connsiteY12" fmla="*/ 639719 h 2237156"/>
                <a:gd name="connsiteX13" fmla="*/ 2113701 w 2261950"/>
                <a:gd name="connsiteY13" fmla="*/ 786368 h 2237156"/>
                <a:gd name="connsiteX14" fmla="*/ 2225844 w 2261950"/>
                <a:gd name="connsiteY14" fmla="*/ 846753 h 2237156"/>
                <a:gd name="connsiteX15" fmla="*/ 2243097 w 2261950"/>
                <a:gd name="connsiteY15" fmla="*/ 1200436 h 2237156"/>
                <a:gd name="connsiteX16" fmla="*/ 1975678 w 2261950"/>
                <a:gd name="connsiteY16" fmla="*/ 1390217 h 2237156"/>
                <a:gd name="connsiteX17" fmla="*/ 2087822 w 2261950"/>
                <a:gd name="connsiteY17" fmla="*/ 1536867 h 2237156"/>
                <a:gd name="connsiteX18" fmla="*/ 2096448 w 2261950"/>
                <a:gd name="connsiteY18" fmla="*/ 1812912 h 2237156"/>
                <a:gd name="connsiteX19" fmla="*/ 1906667 w 2261950"/>
                <a:gd name="connsiteY19" fmla="*/ 1942308 h 2237156"/>
                <a:gd name="connsiteX20" fmla="*/ 1760017 w 2261950"/>
                <a:gd name="connsiteY20" fmla="*/ 2183847 h 2237156"/>
                <a:gd name="connsiteX21" fmla="*/ 1458093 w 2261950"/>
                <a:gd name="connsiteY21" fmla="*/ 2218354 h 2237156"/>
                <a:gd name="connsiteX22" fmla="*/ 1207927 w 2261950"/>
                <a:gd name="connsiteY22" fmla="*/ 2002693 h 2237156"/>
                <a:gd name="connsiteX23" fmla="*/ 1113037 w 2261950"/>
                <a:gd name="connsiteY23" fmla="*/ 1709395 h 2237156"/>
                <a:gd name="connsiteX24" fmla="*/ 1000893 w 2261950"/>
                <a:gd name="connsiteY24" fmla="*/ 2140716 h 2237156"/>
                <a:gd name="connsiteX25" fmla="*/ 586825 w 2261950"/>
                <a:gd name="connsiteY25" fmla="*/ 2226979 h 2237156"/>
                <a:gd name="connsiteX26" fmla="*/ 431550 w 2261950"/>
                <a:gd name="connsiteY26" fmla="*/ 1976814 h 2237156"/>
                <a:gd name="connsiteX27" fmla="*/ 138252 w 2261950"/>
                <a:gd name="connsiteY27" fmla="*/ 1812912 h 2237156"/>
                <a:gd name="connsiteX28" fmla="*/ 302154 w 2261950"/>
                <a:gd name="connsiteY28" fmla="*/ 1355712 h 2237156"/>
                <a:gd name="connsiteX29" fmla="*/ 103746 w 2261950"/>
                <a:gd name="connsiteY29" fmla="*/ 1321206 h 2237156"/>
                <a:gd name="connsiteX30" fmla="*/ 229 w 2261950"/>
                <a:gd name="connsiteY30" fmla="*/ 1019282 h 2237156"/>
                <a:gd name="connsiteX31" fmla="*/ 129625 w 2261950"/>
                <a:gd name="connsiteY31" fmla="*/ 786368 h 2237156"/>
                <a:gd name="connsiteX0" fmla="*/ 129625 w 2261950"/>
                <a:gd name="connsiteY0" fmla="*/ 786368 h 2237156"/>
                <a:gd name="connsiteX1" fmla="*/ 86493 w 2261950"/>
                <a:gd name="connsiteY1" fmla="*/ 562082 h 2237156"/>
                <a:gd name="connsiteX2" fmla="*/ 276274 w 2261950"/>
                <a:gd name="connsiteY2" fmla="*/ 424059 h 2237156"/>
                <a:gd name="connsiteX3" fmla="*/ 690342 w 2261950"/>
                <a:gd name="connsiteY3" fmla="*/ 424059 h 2237156"/>
                <a:gd name="connsiteX4" fmla="*/ 724848 w 2261950"/>
                <a:gd name="connsiteY4" fmla="*/ 320542 h 2237156"/>
                <a:gd name="connsiteX5" fmla="*/ 767980 w 2261950"/>
                <a:gd name="connsiteY5" fmla="*/ 165267 h 2237156"/>
                <a:gd name="connsiteX6" fmla="*/ 1026773 w 2261950"/>
                <a:gd name="connsiteY6" fmla="*/ 35870 h 2237156"/>
                <a:gd name="connsiteX7" fmla="*/ 1199301 w 2261950"/>
                <a:gd name="connsiteY7" fmla="*/ 35870 h 2237156"/>
                <a:gd name="connsiteX8" fmla="*/ 1406335 w 2261950"/>
                <a:gd name="connsiteY8" fmla="*/ 9991 h 2237156"/>
                <a:gd name="connsiteX9" fmla="*/ 1673754 w 2261950"/>
                <a:gd name="connsiteY9" fmla="*/ 225651 h 2237156"/>
                <a:gd name="connsiteX10" fmla="*/ 1699633 w 2261950"/>
                <a:gd name="connsiteY10" fmla="*/ 458565 h 2237156"/>
                <a:gd name="connsiteX11" fmla="*/ 1880788 w 2261950"/>
                <a:gd name="connsiteY11" fmla="*/ 424059 h 2237156"/>
                <a:gd name="connsiteX12" fmla="*/ 2156833 w 2261950"/>
                <a:gd name="connsiteY12" fmla="*/ 639719 h 2237156"/>
                <a:gd name="connsiteX13" fmla="*/ 2113701 w 2261950"/>
                <a:gd name="connsiteY13" fmla="*/ 786368 h 2237156"/>
                <a:gd name="connsiteX14" fmla="*/ 2225844 w 2261950"/>
                <a:gd name="connsiteY14" fmla="*/ 846753 h 2237156"/>
                <a:gd name="connsiteX15" fmla="*/ 2243097 w 2261950"/>
                <a:gd name="connsiteY15" fmla="*/ 1200436 h 2237156"/>
                <a:gd name="connsiteX16" fmla="*/ 1975678 w 2261950"/>
                <a:gd name="connsiteY16" fmla="*/ 1390217 h 2237156"/>
                <a:gd name="connsiteX17" fmla="*/ 2087822 w 2261950"/>
                <a:gd name="connsiteY17" fmla="*/ 1536867 h 2237156"/>
                <a:gd name="connsiteX18" fmla="*/ 2096448 w 2261950"/>
                <a:gd name="connsiteY18" fmla="*/ 1812912 h 2237156"/>
                <a:gd name="connsiteX19" fmla="*/ 1906667 w 2261950"/>
                <a:gd name="connsiteY19" fmla="*/ 1942308 h 2237156"/>
                <a:gd name="connsiteX20" fmla="*/ 1760017 w 2261950"/>
                <a:gd name="connsiteY20" fmla="*/ 2183847 h 2237156"/>
                <a:gd name="connsiteX21" fmla="*/ 1458093 w 2261950"/>
                <a:gd name="connsiteY21" fmla="*/ 2218354 h 2237156"/>
                <a:gd name="connsiteX22" fmla="*/ 1207927 w 2261950"/>
                <a:gd name="connsiteY22" fmla="*/ 2002693 h 2237156"/>
                <a:gd name="connsiteX23" fmla="*/ 1113037 w 2261950"/>
                <a:gd name="connsiteY23" fmla="*/ 1709395 h 2237156"/>
                <a:gd name="connsiteX24" fmla="*/ 1000893 w 2261950"/>
                <a:gd name="connsiteY24" fmla="*/ 2140716 h 2237156"/>
                <a:gd name="connsiteX25" fmla="*/ 586825 w 2261950"/>
                <a:gd name="connsiteY25" fmla="*/ 2226979 h 2237156"/>
                <a:gd name="connsiteX26" fmla="*/ 431550 w 2261950"/>
                <a:gd name="connsiteY26" fmla="*/ 1976814 h 2237156"/>
                <a:gd name="connsiteX27" fmla="*/ 138252 w 2261950"/>
                <a:gd name="connsiteY27" fmla="*/ 1812912 h 2237156"/>
                <a:gd name="connsiteX28" fmla="*/ 302154 w 2261950"/>
                <a:gd name="connsiteY28" fmla="*/ 1355712 h 2237156"/>
                <a:gd name="connsiteX29" fmla="*/ 103746 w 2261950"/>
                <a:gd name="connsiteY29" fmla="*/ 1321206 h 2237156"/>
                <a:gd name="connsiteX30" fmla="*/ 229 w 2261950"/>
                <a:gd name="connsiteY30" fmla="*/ 1019282 h 2237156"/>
                <a:gd name="connsiteX31" fmla="*/ 129625 w 2261950"/>
                <a:gd name="connsiteY31" fmla="*/ 786368 h 2237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261950" h="2237156">
                  <a:moveTo>
                    <a:pt x="129625" y="786368"/>
                  </a:moveTo>
                  <a:cubicBezTo>
                    <a:pt x="144002" y="710168"/>
                    <a:pt x="62051" y="622467"/>
                    <a:pt x="86493" y="562082"/>
                  </a:cubicBezTo>
                  <a:cubicBezTo>
                    <a:pt x="110934" y="501697"/>
                    <a:pt x="175633" y="447063"/>
                    <a:pt x="276274" y="424059"/>
                  </a:cubicBezTo>
                  <a:cubicBezTo>
                    <a:pt x="376916" y="401055"/>
                    <a:pt x="615580" y="441312"/>
                    <a:pt x="690342" y="424059"/>
                  </a:cubicBezTo>
                  <a:cubicBezTo>
                    <a:pt x="765104" y="406806"/>
                    <a:pt x="711908" y="363674"/>
                    <a:pt x="724848" y="320542"/>
                  </a:cubicBezTo>
                  <a:cubicBezTo>
                    <a:pt x="737788" y="277410"/>
                    <a:pt x="717659" y="212712"/>
                    <a:pt x="767980" y="165267"/>
                  </a:cubicBezTo>
                  <a:cubicBezTo>
                    <a:pt x="818301" y="117822"/>
                    <a:pt x="954886" y="57436"/>
                    <a:pt x="1026773" y="35870"/>
                  </a:cubicBezTo>
                  <a:cubicBezTo>
                    <a:pt x="1098660" y="14304"/>
                    <a:pt x="1136041" y="40183"/>
                    <a:pt x="1199301" y="35870"/>
                  </a:cubicBezTo>
                  <a:cubicBezTo>
                    <a:pt x="1262561" y="31557"/>
                    <a:pt x="1327260" y="-21639"/>
                    <a:pt x="1406335" y="9991"/>
                  </a:cubicBezTo>
                  <a:cubicBezTo>
                    <a:pt x="1485410" y="41621"/>
                    <a:pt x="1624871" y="150889"/>
                    <a:pt x="1673754" y="225651"/>
                  </a:cubicBezTo>
                  <a:cubicBezTo>
                    <a:pt x="1722637" y="300413"/>
                    <a:pt x="1665127" y="425497"/>
                    <a:pt x="1699633" y="458565"/>
                  </a:cubicBezTo>
                  <a:cubicBezTo>
                    <a:pt x="1734139" y="491633"/>
                    <a:pt x="1804588" y="393867"/>
                    <a:pt x="1880788" y="424059"/>
                  </a:cubicBezTo>
                  <a:cubicBezTo>
                    <a:pt x="1956988" y="454251"/>
                    <a:pt x="2118014" y="579334"/>
                    <a:pt x="2156833" y="639719"/>
                  </a:cubicBezTo>
                  <a:cubicBezTo>
                    <a:pt x="2195652" y="700104"/>
                    <a:pt x="2102199" y="751862"/>
                    <a:pt x="2113701" y="786368"/>
                  </a:cubicBezTo>
                  <a:cubicBezTo>
                    <a:pt x="2125203" y="820874"/>
                    <a:pt x="2204278" y="777742"/>
                    <a:pt x="2225844" y="846753"/>
                  </a:cubicBezTo>
                  <a:cubicBezTo>
                    <a:pt x="2247410" y="915764"/>
                    <a:pt x="2284791" y="1109859"/>
                    <a:pt x="2243097" y="1200436"/>
                  </a:cubicBezTo>
                  <a:cubicBezTo>
                    <a:pt x="2201403" y="1291013"/>
                    <a:pt x="2001557" y="1334145"/>
                    <a:pt x="1975678" y="1390217"/>
                  </a:cubicBezTo>
                  <a:cubicBezTo>
                    <a:pt x="1949799" y="1446289"/>
                    <a:pt x="2067694" y="1466418"/>
                    <a:pt x="2087822" y="1536867"/>
                  </a:cubicBezTo>
                  <a:cubicBezTo>
                    <a:pt x="2107950" y="1607316"/>
                    <a:pt x="2126641" y="1745339"/>
                    <a:pt x="2096448" y="1812912"/>
                  </a:cubicBezTo>
                  <a:cubicBezTo>
                    <a:pt x="2066256" y="1880486"/>
                    <a:pt x="1962739" y="1880486"/>
                    <a:pt x="1906667" y="1942308"/>
                  </a:cubicBezTo>
                  <a:cubicBezTo>
                    <a:pt x="1850595" y="2004130"/>
                    <a:pt x="1834779" y="2137839"/>
                    <a:pt x="1760017" y="2183847"/>
                  </a:cubicBezTo>
                  <a:cubicBezTo>
                    <a:pt x="1685255" y="2229855"/>
                    <a:pt x="1550108" y="2248546"/>
                    <a:pt x="1458093" y="2218354"/>
                  </a:cubicBezTo>
                  <a:cubicBezTo>
                    <a:pt x="1366078" y="2188162"/>
                    <a:pt x="1265436" y="2087520"/>
                    <a:pt x="1207927" y="2002693"/>
                  </a:cubicBezTo>
                  <a:cubicBezTo>
                    <a:pt x="1150418" y="1917866"/>
                    <a:pt x="1147543" y="1686391"/>
                    <a:pt x="1113037" y="1709395"/>
                  </a:cubicBezTo>
                  <a:cubicBezTo>
                    <a:pt x="1078531" y="1732399"/>
                    <a:pt x="1088595" y="2054452"/>
                    <a:pt x="1000893" y="2140716"/>
                  </a:cubicBezTo>
                  <a:cubicBezTo>
                    <a:pt x="913191" y="2226980"/>
                    <a:pt x="681716" y="2254296"/>
                    <a:pt x="586825" y="2226979"/>
                  </a:cubicBezTo>
                  <a:cubicBezTo>
                    <a:pt x="491935" y="2199662"/>
                    <a:pt x="506312" y="2045825"/>
                    <a:pt x="431550" y="1976814"/>
                  </a:cubicBezTo>
                  <a:cubicBezTo>
                    <a:pt x="356788" y="1907803"/>
                    <a:pt x="185697" y="1925054"/>
                    <a:pt x="138252" y="1812912"/>
                  </a:cubicBezTo>
                  <a:cubicBezTo>
                    <a:pt x="90807" y="1700770"/>
                    <a:pt x="230267" y="1411784"/>
                    <a:pt x="302154" y="1355712"/>
                  </a:cubicBezTo>
                  <a:cubicBezTo>
                    <a:pt x="374041" y="1299640"/>
                    <a:pt x="154067" y="1377278"/>
                    <a:pt x="103746" y="1321206"/>
                  </a:cubicBezTo>
                  <a:cubicBezTo>
                    <a:pt x="53425" y="1265134"/>
                    <a:pt x="-4084" y="1108422"/>
                    <a:pt x="229" y="1019282"/>
                  </a:cubicBezTo>
                  <a:cubicBezTo>
                    <a:pt x="4542" y="930142"/>
                    <a:pt x="115248" y="862568"/>
                    <a:pt x="129625" y="786368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 dirty="0"/>
            </a:p>
          </p:txBody>
        </p:sp>
        <p:pic>
          <p:nvPicPr>
            <p:cNvPr id="43" name="Picture 4" descr="Free Black And White Cartoon Flowers, Download Free Black And White Cartoon  Flowers png images, Free ClipArts on Clipart Library">
              <a:extLst>
                <a:ext uri="{FF2B5EF4-FFF2-40B4-BE49-F238E27FC236}">
                  <a16:creationId xmlns:a16="http://schemas.microsoft.com/office/drawing/2014/main" id="{35A79CDA-0B97-694C-8307-52A109B9DC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77540" y="482600"/>
              <a:ext cx="2317638" cy="224674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BD233BE-33CF-ED47-B8A2-9314CE81E6CD}"/>
              </a:ext>
            </a:extLst>
          </p:cNvPr>
          <p:cNvGrpSpPr/>
          <p:nvPr/>
        </p:nvGrpSpPr>
        <p:grpSpPr>
          <a:xfrm>
            <a:off x="10370271" y="1977993"/>
            <a:ext cx="618539" cy="611760"/>
            <a:chOff x="1177540" y="481715"/>
            <a:chExt cx="2317638" cy="2247631"/>
          </a:xfrm>
        </p:grpSpPr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1CA5193F-56A3-5846-9D59-FE807CB6F7F7}"/>
                </a:ext>
              </a:extLst>
            </p:cNvPr>
            <p:cNvSpPr/>
            <p:nvPr/>
          </p:nvSpPr>
          <p:spPr>
            <a:xfrm>
              <a:off x="1207470" y="481715"/>
              <a:ext cx="2261950" cy="2237156"/>
            </a:xfrm>
            <a:custGeom>
              <a:avLst/>
              <a:gdLst>
                <a:gd name="connsiteX0" fmla="*/ 129700 w 2262025"/>
                <a:gd name="connsiteY0" fmla="*/ 786368 h 2249618"/>
                <a:gd name="connsiteX1" fmla="*/ 86568 w 2262025"/>
                <a:gd name="connsiteY1" fmla="*/ 562082 h 2249618"/>
                <a:gd name="connsiteX2" fmla="*/ 276349 w 2262025"/>
                <a:gd name="connsiteY2" fmla="*/ 424059 h 2249618"/>
                <a:gd name="connsiteX3" fmla="*/ 690417 w 2262025"/>
                <a:gd name="connsiteY3" fmla="*/ 424059 h 2249618"/>
                <a:gd name="connsiteX4" fmla="*/ 724923 w 2262025"/>
                <a:gd name="connsiteY4" fmla="*/ 320542 h 2249618"/>
                <a:gd name="connsiteX5" fmla="*/ 768055 w 2262025"/>
                <a:gd name="connsiteY5" fmla="*/ 165267 h 2249618"/>
                <a:gd name="connsiteX6" fmla="*/ 1026848 w 2262025"/>
                <a:gd name="connsiteY6" fmla="*/ 35870 h 2249618"/>
                <a:gd name="connsiteX7" fmla="*/ 1199376 w 2262025"/>
                <a:gd name="connsiteY7" fmla="*/ 35870 h 2249618"/>
                <a:gd name="connsiteX8" fmla="*/ 1406410 w 2262025"/>
                <a:gd name="connsiteY8" fmla="*/ 9991 h 2249618"/>
                <a:gd name="connsiteX9" fmla="*/ 1673829 w 2262025"/>
                <a:gd name="connsiteY9" fmla="*/ 225651 h 2249618"/>
                <a:gd name="connsiteX10" fmla="*/ 1699708 w 2262025"/>
                <a:gd name="connsiteY10" fmla="*/ 458565 h 2249618"/>
                <a:gd name="connsiteX11" fmla="*/ 1880863 w 2262025"/>
                <a:gd name="connsiteY11" fmla="*/ 424059 h 2249618"/>
                <a:gd name="connsiteX12" fmla="*/ 2156908 w 2262025"/>
                <a:gd name="connsiteY12" fmla="*/ 639719 h 2249618"/>
                <a:gd name="connsiteX13" fmla="*/ 2113776 w 2262025"/>
                <a:gd name="connsiteY13" fmla="*/ 786368 h 2249618"/>
                <a:gd name="connsiteX14" fmla="*/ 2225919 w 2262025"/>
                <a:gd name="connsiteY14" fmla="*/ 846753 h 2249618"/>
                <a:gd name="connsiteX15" fmla="*/ 2243172 w 2262025"/>
                <a:gd name="connsiteY15" fmla="*/ 1200436 h 2249618"/>
                <a:gd name="connsiteX16" fmla="*/ 1975753 w 2262025"/>
                <a:gd name="connsiteY16" fmla="*/ 1390217 h 2249618"/>
                <a:gd name="connsiteX17" fmla="*/ 2087897 w 2262025"/>
                <a:gd name="connsiteY17" fmla="*/ 1536867 h 2249618"/>
                <a:gd name="connsiteX18" fmla="*/ 2096523 w 2262025"/>
                <a:gd name="connsiteY18" fmla="*/ 1812912 h 2249618"/>
                <a:gd name="connsiteX19" fmla="*/ 1906742 w 2262025"/>
                <a:gd name="connsiteY19" fmla="*/ 1942308 h 2249618"/>
                <a:gd name="connsiteX20" fmla="*/ 1777346 w 2262025"/>
                <a:gd name="connsiteY20" fmla="*/ 2209727 h 2249618"/>
                <a:gd name="connsiteX21" fmla="*/ 1501300 w 2262025"/>
                <a:gd name="connsiteY21" fmla="*/ 2226980 h 2249618"/>
                <a:gd name="connsiteX22" fmla="*/ 1208002 w 2262025"/>
                <a:gd name="connsiteY22" fmla="*/ 2002693 h 2249618"/>
                <a:gd name="connsiteX23" fmla="*/ 1113112 w 2262025"/>
                <a:gd name="connsiteY23" fmla="*/ 1709395 h 2249618"/>
                <a:gd name="connsiteX24" fmla="*/ 1000968 w 2262025"/>
                <a:gd name="connsiteY24" fmla="*/ 2140716 h 2249618"/>
                <a:gd name="connsiteX25" fmla="*/ 526515 w 2262025"/>
                <a:gd name="connsiteY25" fmla="*/ 2132089 h 2249618"/>
                <a:gd name="connsiteX26" fmla="*/ 466131 w 2262025"/>
                <a:gd name="connsiteY26" fmla="*/ 1959561 h 2249618"/>
                <a:gd name="connsiteX27" fmla="*/ 138327 w 2262025"/>
                <a:gd name="connsiteY27" fmla="*/ 1812912 h 2249618"/>
                <a:gd name="connsiteX28" fmla="*/ 302229 w 2262025"/>
                <a:gd name="connsiteY28" fmla="*/ 1355712 h 2249618"/>
                <a:gd name="connsiteX29" fmla="*/ 155580 w 2262025"/>
                <a:gd name="connsiteY29" fmla="*/ 1321206 h 2249618"/>
                <a:gd name="connsiteX30" fmla="*/ 304 w 2262025"/>
                <a:gd name="connsiteY30" fmla="*/ 1019282 h 2249618"/>
                <a:gd name="connsiteX31" fmla="*/ 129700 w 2262025"/>
                <a:gd name="connsiteY31" fmla="*/ 786368 h 2249618"/>
                <a:gd name="connsiteX0" fmla="*/ 129700 w 2262025"/>
                <a:gd name="connsiteY0" fmla="*/ 786368 h 2242639"/>
                <a:gd name="connsiteX1" fmla="*/ 86568 w 2262025"/>
                <a:gd name="connsiteY1" fmla="*/ 562082 h 2242639"/>
                <a:gd name="connsiteX2" fmla="*/ 276349 w 2262025"/>
                <a:gd name="connsiteY2" fmla="*/ 424059 h 2242639"/>
                <a:gd name="connsiteX3" fmla="*/ 690417 w 2262025"/>
                <a:gd name="connsiteY3" fmla="*/ 424059 h 2242639"/>
                <a:gd name="connsiteX4" fmla="*/ 724923 w 2262025"/>
                <a:gd name="connsiteY4" fmla="*/ 320542 h 2242639"/>
                <a:gd name="connsiteX5" fmla="*/ 768055 w 2262025"/>
                <a:gd name="connsiteY5" fmla="*/ 165267 h 2242639"/>
                <a:gd name="connsiteX6" fmla="*/ 1026848 w 2262025"/>
                <a:gd name="connsiteY6" fmla="*/ 35870 h 2242639"/>
                <a:gd name="connsiteX7" fmla="*/ 1199376 w 2262025"/>
                <a:gd name="connsiteY7" fmla="*/ 35870 h 2242639"/>
                <a:gd name="connsiteX8" fmla="*/ 1406410 w 2262025"/>
                <a:gd name="connsiteY8" fmla="*/ 9991 h 2242639"/>
                <a:gd name="connsiteX9" fmla="*/ 1673829 w 2262025"/>
                <a:gd name="connsiteY9" fmla="*/ 225651 h 2242639"/>
                <a:gd name="connsiteX10" fmla="*/ 1699708 w 2262025"/>
                <a:gd name="connsiteY10" fmla="*/ 458565 h 2242639"/>
                <a:gd name="connsiteX11" fmla="*/ 1880863 w 2262025"/>
                <a:gd name="connsiteY11" fmla="*/ 424059 h 2242639"/>
                <a:gd name="connsiteX12" fmla="*/ 2156908 w 2262025"/>
                <a:gd name="connsiteY12" fmla="*/ 639719 h 2242639"/>
                <a:gd name="connsiteX13" fmla="*/ 2113776 w 2262025"/>
                <a:gd name="connsiteY13" fmla="*/ 786368 h 2242639"/>
                <a:gd name="connsiteX14" fmla="*/ 2225919 w 2262025"/>
                <a:gd name="connsiteY14" fmla="*/ 846753 h 2242639"/>
                <a:gd name="connsiteX15" fmla="*/ 2243172 w 2262025"/>
                <a:gd name="connsiteY15" fmla="*/ 1200436 h 2242639"/>
                <a:gd name="connsiteX16" fmla="*/ 1975753 w 2262025"/>
                <a:gd name="connsiteY16" fmla="*/ 1390217 h 2242639"/>
                <a:gd name="connsiteX17" fmla="*/ 2087897 w 2262025"/>
                <a:gd name="connsiteY17" fmla="*/ 1536867 h 2242639"/>
                <a:gd name="connsiteX18" fmla="*/ 2096523 w 2262025"/>
                <a:gd name="connsiteY18" fmla="*/ 1812912 h 2242639"/>
                <a:gd name="connsiteX19" fmla="*/ 1906742 w 2262025"/>
                <a:gd name="connsiteY19" fmla="*/ 1942308 h 2242639"/>
                <a:gd name="connsiteX20" fmla="*/ 1785972 w 2262025"/>
                <a:gd name="connsiteY20" fmla="*/ 2192474 h 2242639"/>
                <a:gd name="connsiteX21" fmla="*/ 1501300 w 2262025"/>
                <a:gd name="connsiteY21" fmla="*/ 2226980 h 2242639"/>
                <a:gd name="connsiteX22" fmla="*/ 1208002 w 2262025"/>
                <a:gd name="connsiteY22" fmla="*/ 2002693 h 2242639"/>
                <a:gd name="connsiteX23" fmla="*/ 1113112 w 2262025"/>
                <a:gd name="connsiteY23" fmla="*/ 1709395 h 2242639"/>
                <a:gd name="connsiteX24" fmla="*/ 1000968 w 2262025"/>
                <a:gd name="connsiteY24" fmla="*/ 2140716 h 2242639"/>
                <a:gd name="connsiteX25" fmla="*/ 526515 w 2262025"/>
                <a:gd name="connsiteY25" fmla="*/ 2132089 h 2242639"/>
                <a:gd name="connsiteX26" fmla="*/ 466131 w 2262025"/>
                <a:gd name="connsiteY26" fmla="*/ 1959561 h 2242639"/>
                <a:gd name="connsiteX27" fmla="*/ 138327 w 2262025"/>
                <a:gd name="connsiteY27" fmla="*/ 1812912 h 2242639"/>
                <a:gd name="connsiteX28" fmla="*/ 302229 w 2262025"/>
                <a:gd name="connsiteY28" fmla="*/ 1355712 h 2242639"/>
                <a:gd name="connsiteX29" fmla="*/ 155580 w 2262025"/>
                <a:gd name="connsiteY29" fmla="*/ 1321206 h 2242639"/>
                <a:gd name="connsiteX30" fmla="*/ 304 w 2262025"/>
                <a:gd name="connsiteY30" fmla="*/ 1019282 h 2242639"/>
                <a:gd name="connsiteX31" fmla="*/ 129700 w 2262025"/>
                <a:gd name="connsiteY31" fmla="*/ 786368 h 2242639"/>
                <a:gd name="connsiteX0" fmla="*/ 129700 w 2262025"/>
                <a:gd name="connsiteY0" fmla="*/ 786368 h 2236200"/>
                <a:gd name="connsiteX1" fmla="*/ 86568 w 2262025"/>
                <a:gd name="connsiteY1" fmla="*/ 562082 h 2236200"/>
                <a:gd name="connsiteX2" fmla="*/ 276349 w 2262025"/>
                <a:gd name="connsiteY2" fmla="*/ 424059 h 2236200"/>
                <a:gd name="connsiteX3" fmla="*/ 690417 w 2262025"/>
                <a:gd name="connsiteY3" fmla="*/ 424059 h 2236200"/>
                <a:gd name="connsiteX4" fmla="*/ 724923 w 2262025"/>
                <a:gd name="connsiteY4" fmla="*/ 320542 h 2236200"/>
                <a:gd name="connsiteX5" fmla="*/ 768055 w 2262025"/>
                <a:gd name="connsiteY5" fmla="*/ 165267 h 2236200"/>
                <a:gd name="connsiteX6" fmla="*/ 1026848 w 2262025"/>
                <a:gd name="connsiteY6" fmla="*/ 35870 h 2236200"/>
                <a:gd name="connsiteX7" fmla="*/ 1199376 w 2262025"/>
                <a:gd name="connsiteY7" fmla="*/ 35870 h 2236200"/>
                <a:gd name="connsiteX8" fmla="*/ 1406410 w 2262025"/>
                <a:gd name="connsiteY8" fmla="*/ 9991 h 2236200"/>
                <a:gd name="connsiteX9" fmla="*/ 1673829 w 2262025"/>
                <a:gd name="connsiteY9" fmla="*/ 225651 h 2236200"/>
                <a:gd name="connsiteX10" fmla="*/ 1699708 w 2262025"/>
                <a:gd name="connsiteY10" fmla="*/ 458565 h 2236200"/>
                <a:gd name="connsiteX11" fmla="*/ 1880863 w 2262025"/>
                <a:gd name="connsiteY11" fmla="*/ 424059 h 2236200"/>
                <a:gd name="connsiteX12" fmla="*/ 2156908 w 2262025"/>
                <a:gd name="connsiteY12" fmla="*/ 639719 h 2236200"/>
                <a:gd name="connsiteX13" fmla="*/ 2113776 w 2262025"/>
                <a:gd name="connsiteY13" fmla="*/ 786368 h 2236200"/>
                <a:gd name="connsiteX14" fmla="*/ 2225919 w 2262025"/>
                <a:gd name="connsiteY14" fmla="*/ 846753 h 2236200"/>
                <a:gd name="connsiteX15" fmla="*/ 2243172 w 2262025"/>
                <a:gd name="connsiteY15" fmla="*/ 1200436 h 2236200"/>
                <a:gd name="connsiteX16" fmla="*/ 1975753 w 2262025"/>
                <a:gd name="connsiteY16" fmla="*/ 1390217 h 2236200"/>
                <a:gd name="connsiteX17" fmla="*/ 2087897 w 2262025"/>
                <a:gd name="connsiteY17" fmla="*/ 1536867 h 2236200"/>
                <a:gd name="connsiteX18" fmla="*/ 2096523 w 2262025"/>
                <a:gd name="connsiteY18" fmla="*/ 1812912 h 2236200"/>
                <a:gd name="connsiteX19" fmla="*/ 1906742 w 2262025"/>
                <a:gd name="connsiteY19" fmla="*/ 1942308 h 2236200"/>
                <a:gd name="connsiteX20" fmla="*/ 1785972 w 2262025"/>
                <a:gd name="connsiteY20" fmla="*/ 2192474 h 2236200"/>
                <a:gd name="connsiteX21" fmla="*/ 1458168 w 2262025"/>
                <a:gd name="connsiteY21" fmla="*/ 2218354 h 2236200"/>
                <a:gd name="connsiteX22" fmla="*/ 1208002 w 2262025"/>
                <a:gd name="connsiteY22" fmla="*/ 2002693 h 2236200"/>
                <a:gd name="connsiteX23" fmla="*/ 1113112 w 2262025"/>
                <a:gd name="connsiteY23" fmla="*/ 1709395 h 2236200"/>
                <a:gd name="connsiteX24" fmla="*/ 1000968 w 2262025"/>
                <a:gd name="connsiteY24" fmla="*/ 2140716 h 2236200"/>
                <a:gd name="connsiteX25" fmla="*/ 526515 w 2262025"/>
                <a:gd name="connsiteY25" fmla="*/ 2132089 h 2236200"/>
                <a:gd name="connsiteX26" fmla="*/ 466131 w 2262025"/>
                <a:gd name="connsiteY26" fmla="*/ 1959561 h 2236200"/>
                <a:gd name="connsiteX27" fmla="*/ 138327 w 2262025"/>
                <a:gd name="connsiteY27" fmla="*/ 1812912 h 2236200"/>
                <a:gd name="connsiteX28" fmla="*/ 302229 w 2262025"/>
                <a:gd name="connsiteY28" fmla="*/ 1355712 h 2236200"/>
                <a:gd name="connsiteX29" fmla="*/ 155580 w 2262025"/>
                <a:gd name="connsiteY29" fmla="*/ 1321206 h 2236200"/>
                <a:gd name="connsiteX30" fmla="*/ 304 w 2262025"/>
                <a:gd name="connsiteY30" fmla="*/ 1019282 h 2236200"/>
                <a:gd name="connsiteX31" fmla="*/ 129700 w 2262025"/>
                <a:gd name="connsiteY31" fmla="*/ 786368 h 2236200"/>
                <a:gd name="connsiteX0" fmla="*/ 129700 w 2262025"/>
                <a:gd name="connsiteY0" fmla="*/ 786368 h 2233050"/>
                <a:gd name="connsiteX1" fmla="*/ 86568 w 2262025"/>
                <a:gd name="connsiteY1" fmla="*/ 562082 h 2233050"/>
                <a:gd name="connsiteX2" fmla="*/ 276349 w 2262025"/>
                <a:gd name="connsiteY2" fmla="*/ 424059 h 2233050"/>
                <a:gd name="connsiteX3" fmla="*/ 690417 w 2262025"/>
                <a:gd name="connsiteY3" fmla="*/ 424059 h 2233050"/>
                <a:gd name="connsiteX4" fmla="*/ 724923 w 2262025"/>
                <a:gd name="connsiteY4" fmla="*/ 320542 h 2233050"/>
                <a:gd name="connsiteX5" fmla="*/ 768055 w 2262025"/>
                <a:gd name="connsiteY5" fmla="*/ 165267 h 2233050"/>
                <a:gd name="connsiteX6" fmla="*/ 1026848 w 2262025"/>
                <a:gd name="connsiteY6" fmla="*/ 35870 h 2233050"/>
                <a:gd name="connsiteX7" fmla="*/ 1199376 w 2262025"/>
                <a:gd name="connsiteY7" fmla="*/ 35870 h 2233050"/>
                <a:gd name="connsiteX8" fmla="*/ 1406410 w 2262025"/>
                <a:gd name="connsiteY8" fmla="*/ 9991 h 2233050"/>
                <a:gd name="connsiteX9" fmla="*/ 1673829 w 2262025"/>
                <a:gd name="connsiteY9" fmla="*/ 225651 h 2233050"/>
                <a:gd name="connsiteX10" fmla="*/ 1699708 w 2262025"/>
                <a:gd name="connsiteY10" fmla="*/ 458565 h 2233050"/>
                <a:gd name="connsiteX11" fmla="*/ 1880863 w 2262025"/>
                <a:gd name="connsiteY11" fmla="*/ 424059 h 2233050"/>
                <a:gd name="connsiteX12" fmla="*/ 2156908 w 2262025"/>
                <a:gd name="connsiteY12" fmla="*/ 639719 h 2233050"/>
                <a:gd name="connsiteX13" fmla="*/ 2113776 w 2262025"/>
                <a:gd name="connsiteY13" fmla="*/ 786368 h 2233050"/>
                <a:gd name="connsiteX14" fmla="*/ 2225919 w 2262025"/>
                <a:gd name="connsiteY14" fmla="*/ 846753 h 2233050"/>
                <a:gd name="connsiteX15" fmla="*/ 2243172 w 2262025"/>
                <a:gd name="connsiteY15" fmla="*/ 1200436 h 2233050"/>
                <a:gd name="connsiteX16" fmla="*/ 1975753 w 2262025"/>
                <a:gd name="connsiteY16" fmla="*/ 1390217 h 2233050"/>
                <a:gd name="connsiteX17" fmla="*/ 2087897 w 2262025"/>
                <a:gd name="connsiteY17" fmla="*/ 1536867 h 2233050"/>
                <a:gd name="connsiteX18" fmla="*/ 2096523 w 2262025"/>
                <a:gd name="connsiteY18" fmla="*/ 1812912 h 2233050"/>
                <a:gd name="connsiteX19" fmla="*/ 1906742 w 2262025"/>
                <a:gd name="connsiteY19" fmla="*/ 1942308 h 2233050"/>
                <a:gd name="connsiteX20" fmla="*/ 1760092 w 2262025"/>
                <a:gd name="connsiteY20" fmla="*/ 2183847 h 2233050"/>
                <a:gd name="connsiteX21" fmla="*/ 1458168 w 2262025"/>
                <a:gd name="connsiteY21" fmla="*/ 2218354 h 2233050"/>
                <a:gd name="connsiteX22" fmla="*/ 1208002 w 2262025"/>
                <a:gd name="connsiteY22" fmla="*/ 2002693 h 2233050"/>
                <a:gd name="connsiteX23" fmla="*/ 1113112 w 2262025"/>
                <a:gd name="connsiteY23" fmla="*/ 1709395 h 2233050"/>
                <a:gd name="connsiteX24" fmla="*/ 1000968 w 2262025"/>
                <a:gd name="connsiteY24" fmla="*/ 2140716 h 2233050"/>
                <a:gd name="connsiteX25" fmla="*/ 526515 w 2262025"/>
                <a:gd name="connsiteY25" fmla="*/ 2132089 h 2233050"/>
                <a:gd name="connsiteX26" fmla="*/ 466131 w 2262025"/>
                <a:gd name="connsiteY26" fmla="*/ 1959561 h 2233050"/>
                <a:gd name="connsiteX27" fmla="*/ 138327 w 2262025"/>
                <a:gd name="connsiteY27" fmla="*/ 1812912 h 2233050"/>
                <a:gd name="connsiteX28" fmla="*/ 302229 w 2262025"/>
                <a:gd name="connsiteY28" fmla="*/ 1355712 h 2233050"/>
                <a:gd name="connsiteX29" fmla="*/ 155580 w 2262025"/>
                <a:gd name="connsiteY29" fmla="*/ 1321206 h 2233050"/>
                <a:gd name="connsiteX30" fmla="*/ 304 w 2262025"/>
                <a:gd name="connsiteY30" fmla="*/ 1019282 h 2233050"/>
                <a:gd name="connsiteX31" fmla="*/ 129700 w 2262025"/>
                <a:gd name="connsiteY31" fmla="*/ 786368 h 2233050"/>
                <a:gd name="connsiteX0" fmla="*/ 129700 w 2262025"/>
                <a:gd name="connsiteY0" fmla="*/ 786368 h 2238369"/>
                <a:gd name="connsiteX1" fmla="*/ 86568 w 2262025"/>
                <a:gd name="connsiteY1" fmla="*/ 562082 h 2238369"/>
                <a:gd name="connsiteX2" fmla="*/ 276349 w 2262025"/>
                <a:gd name="connsiteY2" fmla="*/ 424059 h 2238369"/>
                <a:gd name="connsiteX3" fmla="*/ 690417 w 2262025"/>
                <a:gd name="connsiteY3" fmla="*/ 424059 h 2238369"/>
                <a:gd name="connsiteX4" fmla="*/ 724923 w 2262025"/>
                <a:gd name="connsiteY4" fmla="*/ 320542 h 2238369"/>
                <a:gd name="connsiteX5" fmla="*/ 768055 w 2262025"/>
                <a:gd name="connsiteY5" fmla="*/ 165267 h 2238369"/>
                <a:gd name="connsiteX6" fmla="*/ 1026848 w 2262025"/>
                <a:gd name="connsiteY6" fmla="*/ 35870 h 2238369"/>
                <a:gd name="connsiteX7" fmla="*/ 1199376 w 2262025"/>
                <a:gd name="connsiteY7" fmla="*/ 35870 h 2238369"/>
                <a:gd name="connsiteX8" fmla="*/ 1406410 w 2262025"/>
                <a:gd name="connsiteY8" fmla="*/ 9991 h 2238369"/>
                <a:gd name="connsiteX9" fmla="*/ 1673829 w 2262025"/>
                <a:gd name="connsiteY9" fmla="*/ 225651 h 2238369"/>
                <a:gd name="connsiteX10" fmla="*/ 1699708 w 2262025"/>
                <a:gd name="connsiteY10" fmla="*/ 458565 h 2238369"/>
                <a:gd name="connsiteX11" fmla="*/ 1880863 w 2262025"/>
                <a:gd name="connsiteY11" fmla="*/ 424059 h 2238369"/>
                <a:gd name="connsiteX12" fmla="*/ 2156908 w 2262025"/>
                <a:gd name="connsiteY12" fmla="*/ 639719 h 2238369"/>
                <a:gd name="connsiteX13" fmla="*/ 2113776 w 2262025"/>
                <a:gd name="connsiteY13" fmla="*/ 786368 h 2238369"/>
                <a:gd name="connsiteX14" fmla="*/ 2225919 w 2262025"/>
                <a:gd name="connsiteY14" fmla="*/ 846753 h 2238369"/>
                <a:gd name="connsiteX15" fmla="*/ 2243172 w 2262025"/>
                <a:gd name="connsiteY15" fmla="*/ 1200436 h 2238369"/>
                <a:gd name="connsiteX16" fmla="*/ 1975753 w 2262025"/>
                <a:gd name="connsiteY16" fmla="*/ 1390217 h 2238369"/>
                <a:gd name="connsiteX17" fmla="*/ 2087897 w 2262025"/>
                <a:gd name="connsiteY17" fmla="*/ 1536867 h 2238369"/>
                <a:gd name="connsiteX18" fmla="*/ 2096523 w 2262025"/>
                <a:gd name="connsiteY18" fmla="*/ 1812912 h 2238369"/>
                <a:gd name="connsiteX19" fmla="*/ 1906742 w 2262025"/>
                <a:gd name="connsiteY19" fmla="*/ 1942308 h 2238369"/>
                <a:gd name="connsiteX20" fmla="*/ 1760092 w 2262025"/>
                <a:gd name="connsiteY20" fmla="*/ 2183847 h 2238369"/>
                <a:gd name="connsiteX21" fmla="*/ 1458168 w 2262025"/>
                <a:gd name="connsiteY21" fmla="*/ 2218354 h 2238369"/>
                <a:gd name="connsiteX22" fmla="*/ 1208002 w 2262025"/>
                <a:gd name="connsiteY22" fmla="*/ 2002693 h 2238369"/>
                <a:gd name="connsiteX23" fmla="*/ 1113112 w 2262025"/>
                <a:gd name="connsiteY23" fmla="*/ 1709395 h 2238369"/>
                <a:gd name="connsiteX24" fmla="*/ 1000968 w 2262025"/>
                <a:gd name="connsiteY24" fmla="*/ 2140716 h 2238369"/>
                <a:gd name="connsiteX25" fmla="*/ 586900 w 2262025"/>
                <a:gd name="connsiteY25" fmla="*/ 2226979 h 2238369"/>
                <a:gd name="connsiteX26" fmla="*/ 466131 w 2262025"/>
                <a:gd name="connsiteY26" fmla="*/ 1959561 h 2238369"/>
                <a:gd name="connsiteX27" fmla="*/ 138327 w 2262025"/>
                <a:gd name="connsiteY27" fmla="*/ 1812912 h 2238369"/>
                <a:gd name="connsiteX28" fmla="*/ 302229 w 2262025"/>
                <a:gd name="connsiteY28" fmla="*/ 1355712 h 2238369"/>
                <a:gd name="connsiteX29" fmla="*/ 155580 w 2262025"/>
                <a:gd name="connsiteY29" fmla="*/ 1321206 h 2238369"/>
                <a:gd name="connsiteX30" fmla="*/ 304 w 2262025"/>
                <a:gd name="connsiteY30" fmla="*/ 1019282 h 2238369"/>
                <a:gd name="connsiteX31" fmla="*/ 129700 w 2262025"/>
                <a:gd name="connsiteY31" fmla="*/ 786368 h 2238369"/>
                <a:gd name="connsiteX0" fmla="*/ 129700 w 2262025"/>
                <a:gd name="connsiteY0" fmla="*/ 786368 h 2234757"/>
                <a:gd name="connsiteX1" fmla="*/ 86568 w 2262025"/>
                <a:gd name="connsiteY1" fmla="*/ 562082 h 2234757"/>
                <a:gd name="connsiteX2" fmla="*/ 276349 w 2262025"/>
                <a:gd name="connsiteY2" fmla="*/ 424059 h 2234757"/>
                <a:gd name="connsiteX3" fmla="*/ 690417 w 2262025"/>
                <a:gd name="connsiteY3" fmla="*/ 424059 h 2234757"/>
                <a:gd name="connsiteX4" fmla="*/ 724923 w 2262025"/>
                <a:gd name="connsiteY4" fmla="*/ 320542 h 2234757"/>
                <a:gd name="connsiteX5" fmla="*/ 768055 w 2262025"/>
                <a:gd name="connsiteY5" fmla="*/ 165267 h 2234757"/>
                <a:gd name="connsiteX6" fmla="*/ 1026848 w 2262025"/>
                <a:gd name="connsiteY6" fmla="*/ 35870 h 2234757"/>
                <a:gd name="connsiteX7" fmla="*/ 1199376 w 2262025"/>
                <a:gd name="connsiteY7" fmla="*/ 35870 h 2234757"/>
                <a:gd name="connsiteX8" fmla="*/ 1406410 w 2262025"/>
                <a:gd name="connsiteY8" fmla="*/ 9991 h 2234757"/>
                <a:gd name="connsiteX9" fmla="*/ 1673829 w 2262025"/>
                <a:gd name="connsiteY9" fmla="*/ 225651 h 2234757"/>
                <a:gd name="connsiteX10" fmla="*/ 1699708 w 2262025"/>
                <a:gd name="connsiteY10" fmla="*/ 458565 h 2234757"/>
                <a:gd name="connsiteX11" fmla="*/ 1880863 w 2262025"/>
                <a:gd name="connsiteY11" fmla="*/ 424059 h 2234757"/>
                <a:gd name="connsiteX12" fmla="*/ 2156908 w 2262025"/>
                <a:gd name="connsiteY12" fmla="*/ 639719 h 2234757"/>
                <a:gd name="connsiteX13" fmla="*/ 2113776 w 2262025"/>
                <a:gd name="connsiteY13" fmla="*/ 786368 h 2234757"/>
                <a:gd name="connsiteX14" fmla="*/ 2225919 w 2262025"/>
                <a:gd name="connsiteY14" fmla="*/ 846753 h 2234757"/>
                <a:gd name="connsiteX15" fmla="*/ 2243172 w 2262025"/>
                <a:gd name="connsiteY15" fmla="*/ 1200436 h 2234757"/>
                <a:gd name="connsiteX16" fmla="*/ 1975753 w 2262025"/>
                <a:gd name="connsiteY16" fmla="*/ 1390217 h 2234757"/>
                <a:gd name="connsiteX17" fmla="*/ 2087897 w 2262025"/>
                <a:gd name="connsiteY17" fmla="*/ 1536867 h 2234757"/>
                <a:gd name="connsiteX18" fmla="*/ 2096523 w 2262025"/>
                <a:gd name="connsiteY18" fmla="*/ 1812912 h 2234757"/>
                <a:gd name="connsiteX19" fmla="*/ 1906742 w 2262025"/>
                <a:gd name="connsiteY19" fmla="*/ 1942308 h 2234757"/>
                <a:gd name="connsiteX20" fmla="*/ 1760092 w 2262025"/>
                <a:gd name="connsiteY20" fmla="*/ 2183847 h 2234757"/>
                <a:gd name="connsiteX21" fmla="*/ 1458168 w 2262025"/>
                <a:gd name="connsiteY21" fmla="*/ 2218354 h 2234757"/>
                <a:gd name="connsiteX22" fmla="*/ 1208002 w 2262025"/>
                <a:gd name="connsiteY22" fmla="*/ 2002693 h 2234757"/>
                <a:gd name="connsiteX23" fmla="*/ 1113112 w 2262025"/>
                <a:gd name="connsiteY23" fmla="*/ 1709395 h 2234757"/>
                <a:gd name="connsiteX24" fmla="*/ 1000968 w 2262025"/>
                <a:gd name="connsiteY24" fmla="*/ 2140716 h 2234757"/>
                <a:gd name="connsiteX25" fmla="*/ 586900 w 2262025"/>
                <a:gd name="connsiteY25" fmla="*/ 2226979 h 2234757"/>
                <a:gd name="connsiteX26" fmla="*/ 466131 w 2262025"/>
                <a:gd name="connsiteY26" fmla="*/ 1959561 h 2234757"/>
                <a:gd name="connsiteX27" fmla="*/ 138327 w 2262025"/>
                <a:gd name="connsiteY27" fmla="*/ 1812912 h 2234757"/>
                <a:gd name="connsiteX28" fmla="*/ 302229 w 2262025"/>
                <a:gd name="connsiteY28" fmla="*/ 1355712 h 2234757"/>
                <a:gd name="connsiteX29" fmla="*/ 155580 w 2262025"/>
                <a:gd name="connsiteY29" fmla="*/ 1321206 h 2234757"/>
                <a:gd name="connsiteX30" fmla="*/ 304 w 2262025"/>
                <a:gd name="connsiteY30" fmla="*/ 1019282 h 2234757"/>
                <a:gd name="connsiteX31" fmla="*/ 129700 w 2262025"/>
                <a:gd name="connsiteY31" fmla="*/ 786368 h 2234757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625 w 2261950"/>
                <a:gd name="connsiteY0" fmla="*/ 786368 h 2237156"/>
                <a:gd name="connsiteX1" fmla="*/ 86493 w 2261950"/>
                <a:gd name="connsiteY1" fmla="*/ 562082 h 2237156"/>
                <a:gd name="connsiteX2" fmla="*/ 276274 w 2261950"/>
                <a:gd name="connsiteY2" fmla="*/ 424059 h 2237156"/>
                <a:gd name="connsiteX3" fmla="*/ 690342 w 2261950"/>
                <a:gd name="connsiteY3" fmla="*/ 424059 h 2237156"/>
                <a:gd name="connsiteX4" fmla="*/ 724848 w 2261950"/>
                <a:gd name="connsiteY4" fmla="*/ 320542 h 2237156"/>
                <a:gd name="connsiteX5" fmla="*/ 767980 w 2261950"/>
                <a:gd name="connsiteY5" fmla="*/ 165267 h 2237156"/>
                <a:gd name="connsiteX6" fmla="*/ 1026773 w 2261950"/>
                <a:gd name="connsiteY6" fmla="*/ 35870 h 2237156"/>
                <a:gd name="connsiteX7" fmla="*/ 1199301 w 2261950"/>
                <a:gd name="connsiteY7" fmla="*/ 35870 h 2237156"/>
                <a:gd name="connsiteX8" fmla="*/ 1406335 w 2261950"/>
                <a:gd name="connsiteY8" fmla="*/ 9991 h 2237156"/>
                <a:gd name="connsiteX9" fmla="*/ 1673754 w 2261950"/>
                <a:gd name="connsiteY9" fmla="*/ 225651 h 2237156"/>
                <a:gd name="connsiteX10" fmla="*/ 1699633 w 2261950"/>
                <a:gd name="connsiteY10" fmla="*/ 458565 h 2237156"/>
                <a:gd name="connsiteX11" fmla="*/ 1880788 w 2261950"/>
                <a:gd name="connsiteY11" fmla="*/ 424059 h 2237156"/>
                <a:gd name="connsiteX12" fmla="*/ 2156833 w 2261950"/>
                <a:gd name="connsiteY12" fmla="*/ 639719 h 2237156"/>
                <a:gd name="connsiteX13" fmla="*/ 2113701 w 2261950"/>
                <a:gd name="connsiteY13" fmla="*/ 786368 h 2237156"/>
                <a:gd name="connsiteX14" fmla="*/ 2225844 w 2261950"/>
                <a:gd name="connsiteY14" fmla="*/ 846753 h 2237156"/>
                <a:gd name="connsiteX15" fmla="*/ 2243097 w 2261950"/>
                <a:gd name="connsiteY15" fmla="*/ 1200436 h 2237156"/>
                <a:gd name="connsiteX16" fmla="*/ 1975678 w 2261950"/>
                <a:gd name="connsiteY16" fmla="*/ 1390217 h 2237156"/>
                <a:gd name="connsiteX17" fmla="*/ 2087822 w 2261950"/>
                <a:gd name="connsiteY17" fmla="*/ 1536867 h 2237156"/>
                <a:gd name="connsiteX18" fmla="*/ 2096448 w 2261950"/>
                <a:gd name="connsiteY18" fmla="*/ 1812912 h 2237156"/>
                <a:gd name="connsiteX19" fmla="*/ 1906667 w 2261950"/>
                <a:gd name="connsiteY19" fmla="*/ 1942308 h 2237156"/>
                <a:gd name="connsiteX20" fmla="*/ 1760017 w 2261950"/>
                <a:gd name="connsiteY20" fmla="*/ 2183847 h 2237156"/>
                <a:gd name="connsiteX21" fmla="*/ 1458093 w 2261950"/>
                <a:gd name="connsiteY21" fmla="*/ 2218354 h 2237156"/>
                <a:gd name="connsiteX22" fmla="*/ 1207927 w 2261950"/>
                <a:gd name="connsiteY22" fmla="*/ 2002693 h 2237156"/>
                <a:gd name="connsiteX23" fmla="*/ 1113037 w 2261950"/>
                <a:gd name="connsiteY23" fmla="*/ 1709395 h 2237156"/>
                <a:gd name="connsiteX24" fmla="*/ 1000893 w 2261950"/>
                <a:gd name="connsiteY24" fmla="*/ 2140716 h 2237156"/>
                <a:gd name="connsiteX25" fmla="*/ 586825 w 2261950"/>
                <a:gd name="connsiteY25" fmla="*/ 2226979 h 2237156"/>
                <a:gd name="connsiteX26" fmla="*/ 431550 w 2261950"/>
                <a:gd name="connsiteY26" fmla="*/ 1976814 h 2237156"/>
                <a:gd name="connsiteX27" fmla="*/ 138252 w 2261950"/>
                <a:gd name="connsiteY27" fmla="*/ 1812912 h 2237156"/>
                <a:gd name="connsiteX28" fmla="*/ 302154 w 2261950"/>
                <a:gd name="connsiteY28" fmla="*/ 1355712 h 2237156"/>
                <a:gd name="connsiteX29" fmla="*/ 103746 w 2261950"/>
                <a:gd name="connsiteY29" fmla="*/ 1321206 h 2237156"/>
                <a:gd name="connsiteX30" fmla="*/ 229 w 2261950"/>
                <a:gd name="connsiteY30" fmla="*/ 1019282 h 2237156"/>
                <a:gd name="connsiteX31" fmla="*/ 129625 w 2261950"/>
                <a:gd name="connsiteY31" fmla="*/ 786368 h 2237156"/>
                <a:gd name="connsiteX0" fmla="*/ 129625 w 2261950"/>
                <a:gd name="connsiteY0" fmla="*/ 786368 h 2237156"/>
                <a:gd name="connsiteX1" fmla="*/ 86493 w 2261950"/>
                <a:gd name="connsiteY1" fmla="*/ 562082 h 2237156"/>
                <a:gd name="connsiteX2" fmla="*/ 276274 w 2261950"/>
                <a:gd name="connsiteY2" fmla="*/ 424059 h 2237156"/>
                <a:gd name="connsiteX3" fmla="*/ 690342 w 2261950"/>
                <a:gd name="connsiteY3" fmla="*/ 424059 h 2237156"/>
                <a:gd name="connsiteX4" fmla="*/ 724848 w 2261950"/>
                <a:gd name="connsiteY4" fmla="*/ 320542 h 2237156"/>
                <a:gd name="connsiteX5" fmla="*/ 767980 w 2261950"/>
                <a:gd name="connsiteY5" fmla="*/ 165267 h 2237156"/>
                <a:gd name="connsiteX6" fmla="*/ 1026773 w 2261950"/>
                <a:gd name="connsiteY6" fmla="*/ 35870 h 2237156"/>
                <a:gd name="connsiteX7" fmla="*/ 1199301 w 2261950"/>
                <a:gd name="connsiteY7" fmla="*/ 35870 h 2237156"/>
                <a:gd name="connsiteX8" fmla="*/ 1406335 w 2261950"/>
                <a:gd name="connsiteY8" fmla="*/ 9991 h 2237156"/>
                <a:gd name="connsiteX9" fmla="*/ 1673754 w 2261950"/>
                <a:gd name="connsiteY9" fmla="*/ 225651 h 2237156"/>
                <a:gd name="connsiteX10" fmla="*/ 1699633 w 2261950"/>
                <a:gd name="connsiteY10" fmla="*/ 458565 h 2237156"/>
                <a:gd name="connsiteX11" fmla="*/ 1880788 w 2261950"/>
                <a:gd name="connsiteY11" fmla="*/ 424059 h 2237156"/>
                <a:gd name="connsiteX12" fmla="*/ 2156833 w 2261950"/>
                <a:gd name="connsiteY12" fmla="*/ 639719 h 2237156"/>
                <a:gd name="connsiteX13" fmla="*/ 2113701 w 2261950"/>
                <a:gd name="connsiteY13" fmla="*/ 786368 h 2237156"/>
                <a:gd name="connsiteX14" fmla="*/ 2225844 w 2261950"/>
                <a:gd name="connsiteY14" fmla="*/ 846753 h 2237156"/>
                <a:gd name="connsiteX15" fmla="*/ 2243097 w 2261950"/>
                <a:gd name="connsiteY15" fmla="*/ 1200436 h 2237156"/>
                <a:gd name="connsiteX16" fmla="*/ 1975678 w 2261950"/>
                <a:gd name="connsiteY16" fmla="*/ 1390217 h 2237156"/>
                <a:gd name="connsiteX17" fmla="*/ 2087822 w 2261950"/>
                <a:gd name="connsiteY17" fmla="*/ 1536867 h 2237156"/>
                <a:gd name="connsiteX18" fmla="*/ 2096448 w 2261950"/>
                <a:gd name="connsiteY18" fmla="*/ 1812912 h 2237156"/>
                <a:gd name="connsiteX19" fmla="*/ 1906667 w 2261950"/>
                <a:gd name="connsiteY19" fmla="*/ 1942308 h 2237156"/>
                <a:gd name="connsiteX20" fmla="*/ 1760017 w 2261950"/>
                <a:gd name="connsiteY20" fmla="*/ 2183847 h 2237156"/>
                <a:gd name="connsiteX21" fmla="*/ 1458093 w 2261950"/>
                <a:gd name="connsiteY21" fmla="*/ 2218354 h 2237156"/>
                <a:gd name="connsiteX22" fmla="*/ 1207927 w 2261950"/>
                <a:gd name="connsiteY22" fmla="*/ 2002693 h 2237156"/>
                <a:gd name="connsiteX23" fmla="*/ 1113037 w 2261950"/>
                <a:gd name="connsiteY23" fmla="*/ 1709395 h 2237156"/>
                <a:gd name="connsiteX24" fmla="*/ 1000893 w 2261950"/>
                <a:gd name="connsiteY24" fmla="*/ 2140716 h 2237156"/>
                <a:gd name="connsiteX25" fmla="*/ 586825 w 2261950"/>
                <a:gd name="connsiteY25" fmla="*/ 2226979 h 2237156"/>
                <a:gd name="connsiteX26" fmla="*/ 431550 w 2261950"/>
                <a:gd name="connsiteY26" fmla="*/ 1976814 h 2237156"/>
                <a:gd name="connsiteX27" fmla="*/ 138252 w 2261950"/>
                <a:gd name="connsiteY27" fmla="*/ 1812912 h 2237156"/>
                <a:gd name="connsiteX28" fmla="*/ 302154 w 2261950"/>
                <a:gd name="connsiteY28" fmla="*/ 1355712 h 2237156"/>
                <a:gd name="connsiteX29" fmla="*/ 103746 w 2261950"/>
                <a:gd name="connsiteY29" fmla="*/ 1321206 h 2237156"/>
                <a:gd name="connsiteX30" fmla="*/ 229 w 2261950"/>
                <a:gd name="connsiteY30" fmla="*/ 1019282 h 2237156"/>
                <a:gd name="connsiteX31" fmla="*/ 129625 w 2261950"/>
                <a:gd name="connsiteY31" fmla="*/ 786368 h 2237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261950" h="2237156">
                  <a:moveTo>
                    <a:pt x="129625" y="786368"/>
                  </a:moveTo>
                  <a:cubicBezTo>
                    <a:pt x="144002" y="710168"/>
                    <a:pt x="62051" y="622467"/>
                    <a:pt x="86493" y="562082"/>
                  </a:cubicBezTo>
                  <a:cubicBezTo>
                    <a:pt x="110934" y="501697"/>
                    <a:pt x="175633" y="447063"/>
                    <a:pt x="276274" y="424059"/>
                  </a:cubicBezTo>
                  <a:cubicBezTo>
                    <a:pt x="376916" y="401055"/>
                    <a:pt x="615580" y="441312"/>
                    <a:pt x="690342" y="424059"/>
                  </a:cubicBezTo>
                  <a:cubicBezTo>
                    <a:pt x="765104" y="406806"/>
                    <a:pt x="711908" y="363674"/>
                    <a:pt x="724848" y="320542"/>
                  </a:cubicBezTo>
                  <a:cubicBezTo>
                    <a:pt x="737788" y="277410"/>
                    <a:pt x="717659" y="212712"/>
                    <a:pt x="767980" y="165267"/>
                  </a:cubicBezTo>
                  <a:cubicBezTo>
                    <a:pt x="818301" y="117822"/>
                    <a:pt x="954886" y="57436"/>
                    <a:pt x="1026773" y="35870"/>
                  </a:cubicBezTo>
                  <a:cubicBezTo>
                    <a:pt x="1098660" y="14304"/>
                    <a:pt x="1136041" y="40183"/>
                    <a:pt x="1199301" y="35870"/>
                  </a:cubicBezTo>
                  <a:cubicBezTo>
                    <a:pt x="1262561" y="31557"/>
                    <a:pt x="1327260" y="-21639"/>
                    <a:pt x="1406335" y="9991"/>
                  </a:cubicBezTo>
                  <a:cubicBezTo>
                    <a:pt x="1485410" y="41621"/>
                    <a:pt x="1624871" y="150889"/>
                    <a:pt x="1673754" y="225651"/>
                  </a:cubicBezTo>
                  <a:cubicBezTo>
                    <a:pt x="1722637" y="300413"/>
                    <a:pt x="1665127" y="425497"/>
                    <a:pt x="1699633" y="458565"/>
                  </a:cubicBezTo>
                  <a:cubicBezTo>
                    <a:pt x="1734139" y="491633"/>
                    <a:pt x="1804588" y="393867"/>
                    <a:pt x="1880788" y="424059"/>
                  </a:cubicBezTo>
                  <a:cubicBezTo>
                    <a:pt x="1956988" y="454251"/>
                    <a:pt x="2118014" y="579334"/>
                    <a:pt x="2156833" y="639719"/>
                  </a:cubicBezTo>
                  <a:cubicBezTo>
                    <a:pt x="2195652" y="700104"/>
                    <a:pt x="2102199" y="751862"/>
                    <a:pt x="2113701" y="786368"/>
                  </a:cubicBezTo>
                  <a:cubicBezTo>
                    <a:pt x="2125203" y="820874"/>
                    <a:pt x="2204278" y="777742"/>
                    <a:pt x="2225844" y="846753"/>
                  </a:cubicBezTo>
                  <a:cubicBezTo>
                    <a:pt x="2247410" y="915764"/>
                    <a:pt x="2284791" y="1109859"/>
                    <a:pt x="2243097" y="1200436"/>
                  </a:cubicBezTo>
                  <a:cubicBezTo>
                    <a:pt x="2201403" y="1291013"/>
                    <a:pt x="2001557" y="1334145"/>
                    <a:pt x="1975678" y="1390217"/>
                  </a:cubicBezTo>
                  <a:cubicBezTo>
                    <a:pt x="1949799" y="1446289"/>
                    <a:pt x="2067694" y="1466418"/>
                    <a:pt x="2087822" y="1536867"/>
                  </a:cubicBezTo>
                  <a:cubicBezTo>
                    <a:pt x="2107950" y="1607316"/>
                    <a:pt x="2126641" y="1745339"/>
                    <a:pt x="2096448" y="1812912"/>
                  </a:cubicBezTo>
                  <a:cubicBezTo>
                    <a:pt x="2066256" y="1880486"/>
                    <a:pt x="1962739" y="1880486"/>
                    <a:pt x="1906667" y="1942308"/>
                  </a:cubicBezTo>
                  <a:cubicBezTo>
                    <a:pt x="1850595" y="2004130"/>
                    <a:pt x="1834779" y="2137839"/>
                    <a:pt x="1760017" y="2183847"/>
                  </a:cubicBezTo>
                  <a:cubicBezTo>
                    <a:pt x="1685255" y="2229855"/>
                    <a:pt x="1550108" y="2248546"/>
                    <a:pt x="1458093" y="2218354"/>
                  </a:cubicBezTo>
                  <a:cubicBezTo>
                    <a:pt x="1366078" y="2188162"/>
                    <a:pt x="1265436" y="2087520"/>
                    <a:pt x="1207927" y="2002693"/>
                  </a:cubicBezTo>
                  <a:cubicBezTo>
                    <a:pt x="1150418" y="1917866"/>
                    <a:pt x="1147543" y="1686391"/>
                    <a:pt x="1113037" y="1709395"/>
                  </a:cubicBezTo>
                  <a:cubicBezTo>
                    <a:pt x="1078531" y="1732399"/>
                    <a:pt x="1088595" y="2054452"/>
                    <a:pt x="1000893" y="2140716"/>
                  </a:cubicBezTo>
                  <a:cubicBezTo>
                    <a:pt x="913191" y="2226980"/>
                    <a:pt x="681716" y="2254296"/>
                    <a:pt x="586825" y="2226979"/>
                  </a:cubicBezTo>
                  <a:cubicBezTo>
                    <a:pt x="491935" y="2199662"/>
                    <a:pt x="506312" y="2045825"/>
                    <a:pt x="431550" y="1976814"/>
                  </a:cubicBezTo>
                  <a:cubicBezTo>
                    <a:pt x="356788" y="1907803"/>
                    <a:pt x="185697" y="1925054"/>
                    <a:pt x="138252" y="1812912"/>
                  </a:cubicBezTo>
                  <a:cubicBezTo>
                    <a:pt x="90807" y="1700770"/>
                    <a:pt x="230267" y="1411784"/>
                    <a:pt x="302154" y="1355712"/>
                  </a:cubicBezTo>
                  <a:cubicBezTo>
                    <a:pt x="374041" y="1299640"/>
                    <a:pt x="154067" y="1377278"/>
                    <a:pt x="103746" y="1321206"/>
                  </a:cubicBezTo>
                  <a:cubicBezTo>
                    <a:pt x="53425" y="1265134"/>
                    <a:pt x="-4084" y="1108422"/>
                    <a:pt x="229" y="1019282"/>
                  </a:cubicBezTo>
                  <a:cubicBezTo>
                    <a:pt x="4542" y="930142"/>
                    <a:pt x="115248" y="862568"/>
                    <a:pt x="129625" y="786368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 dirty="0"/>
            </a:p>
          </p:txBody>
        </p:sp>
        <p:pic>
          <p:nvPicPr>
            <p:cNvPr id="46" name="Picture 4" descr="Free Black And White Cartoon Flowers, Download Free Black And White Cartoon  Flowers png images, Free ClipArts on Clipart Library">
              <a:extLst>
                <a:ext uri="{FF2B5EF4-FFF2-40B4-BE49-F238E27FC236}">
                  <a16:creationId xmlns:a16="http://schemas.microsoft.com/office/drawing/2014/main" id="{316C7835-935B-A148-BF28-C8FEE271AF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77540" y="482600"/>
              <a:ext cx="2317638" cy="224674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47" name="Right Brace 46">
            <a:extLst>
              <a:ext uri="{FF2B5EF4-FFF2-40B4-BE49-F238E27FC236}">
                <a16:creationId xmlns:a16="http://schemas.microsoft.com/office/drawing/2014/main" id="{2564A184-FCE6-324D-9D07-F820FC2158E8}"/>
              </a:ext>
            </a:extLst>
          </p:cNvPr>
          <p:cNvSpPr/>
          <p:nvPr/>
        </p:nvSpPr>
        <p:spPr>
          <a:xfrm rot="5400000">
            <a:off x="3820768" y="-481001"/>
            <a:ext cx="301354" cy="6514158"/>
          </a:xfrm>
          <a:prstGeom prst="rightBrace">
            <a:avLst>
              <a:gd name="adj1" fmla="val 60019"/>
              <a:gd name="adj2" fmla="val 50000"/>
            </a:avLst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VN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68CA0341-6CDF-3B48-B3A1-F46A05E4C93A}"/>
              </a:ext>
            </a:extLst>
          </p:cNvPr>
          <p:cNvSpPr/>
          <p:nvPr/>
        </p:nvSpPr>
        <p:spPr>
          <a:xfrm>
            <a:off x="3473622" y="2961925"/>
            <a:ext cx="98819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VN" sz="3600" dirty="0"/>
              <a:t>9</a:t>
            </a: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CAA7176D-21CD-474B-9C74-EA0E1CF3C2AD}"/>
              </a:ext>
            </a:extLst>
          </p:cNvPr>
          <p:cNvSpPr/>
          <p:nvPr/>
        </p:nvSpPr>
        <p:spPr>
          <a:xfrm>
            <a:off x="7362788" y="2814380"/>
            <a:ext cx="98819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VN" sz="3600" dirty="0"/>
              <a:t>10</a:t>
            </a: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21135E5A-D5E9-904C-99B9-33E1C573FC02}"/>
              </a:ext>
            </a:extLst>
          </p:cNvPr>
          <p:cNvGrpSpPr/>
          <p:nvPr/>
        </p:nvGrpSpPr>
        <p:grpSpPr>
          <a:xfrm>
            <a:off x="2761627" y="-1192471"/>
            <a:ext cx="5977241" cy="5071218"/>
            <a:chOff x="2837776" y="-1272633"/>
            <a:chExt cx="5592325" cy="5047819"/>
          </a:xfrm>
        </p:grpSpPr>
        <p:sp>
          <p:nvSpPr>
            <p:cNvPr id="7" name="Arc 6">
              <a:extLst>
                <a:ext uri="{FF2B5EF4-FFF2-40B4-BE49-F238E27FC236}">
                  <a16:creationId xmlns:a16="http://schemas.microsoft.com/office/drawing/2014/main" id="{A220D798-4A1B-BB4B-A0BF-4D521F87F738}"/>
                </a:ext>
              </a:extLst>
            </p:cNvPr>
            <p:cNvSpPr/>
            <p:nvPr/>
          </p:nvSpPr>
          <p:spPr>
            <a:xfrm rot="7166863">
              <a:off x="3110029" y="-1544886"/>
              <a:ext cx="5047819" cy="5592325"/>
            </a:xfrm>
            <a:prstGeom prst="arc">
              <a:avLst>
                <a:gd name="adj1" fmla="val 17113640"/>
                <a:gd name="adj2" fmla="val 349325"/>
              </a:avLst>
            </a:prstGeom>
            <a:ln w="38100">
              <a:solidFill>
                <a:srgbClr val="59C03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49" name="Triangle 48">
              <a:extLst>
                <a:ext uri="{FF2B5EF4-FFF2-40B4-BE49-F238E27FC236}">
                  <a16:creationId xmlns:a16="http://schemas.microsoft.com/office/drawing/2014/main" id="{7F6F60AF-632B-0A44-BE10-35B93C1E57B9}"/>
                </a:ext>
              </a:extLst>
            </p:cNvPr>
            <p:cNvSpPr/>
            <p:nvPr/>
          </p:nvSpPr>
          <p:spPr>
            <a:xfrm rot="3147478">
              <a:off x="7500931" y="3261874"/>
              <a:ext cx="137522" cy="148723"/>
            </a:xfrm>
            <a:prstGeom prst="triangle">
              <a:avLst/>
            </a:prstGeom>
            <a:solidFill>
              <a:srgbClr val="59C030"/>
            </a:solidFill>
            <a:ln w="38100">
              <a:solidFill>
                <a:srgbClr val="59C03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EC451C23-3CE2-EE47-81EA-D139C50F49EB}"/>
              </a:ext>
            </a:extLst>
          </p:cNvPr>
          <p:cNvGrpSpPr/>
          <p:nvPr/>
        </p:nvGrpSpPr>
        <p:grpSpPr>
          <a:xfrm>
            <a:off x="7988858" y="3285532"/>
            <a:ext cx="581270" cy="285684"/>
            <a:chOff x="7978370" y="2289237"/>
            <a:chExt cx="581270" cy="285684"/>
          </a:xfrm>
        </p:grpSpPr>
        <p:sp>
          <p:nvSpPr>
            <p:cNvPr id="60" name="Arc 59">
              <a:extLst>
                <a:ext uri="{FF2B5EF4-FFF2-40B4-BE49-F238E27FC236}">
                  <a16:creationId xmlns:a16="http://schemas.microsoft.com/office/drawing/2014/main" id="{DC204EFD-B15F-A541-8EE7-F02C61192FD9}"/>
                </a:ext>
              </a:extLst>
            </p:cNvPr>
            <p:cNvSpPr/>
            <p:nvPr/>
          </p:nvSpPr>
          <p:spPr>
            <a:xfrm rot="9616871">
              <a:off x="7978370" y="2289237"/>
              <a:ext cx="499715" cy="285684"/>
            </a:xfrm>
            <a:custGeom>
              <a:avLst/>
              <a:gdLst>
                <a:gd name="connsiteX0" fmla="*/ 152604 w 663315"/>
                <a:gd name="connsiteY0" fmla="*/ 76466 h 966367"/>
                <a:gd name="connsiteX1" fmla="*/ 498997 w 663315"/>
                <a:gd name="connsiteY1" fmla="*/ 66013 h 966367"/>
                <a:gd name="connsiteX2" fmla="*/ 650643 w 663315"/>
                <a:gd name="connsiteY2" fmla="*/ 350895 h 966367"/>
                <a:gd name="connsiteX3" fmla="*/ 331658 w 663315"/>
                <a:gd name="connsiteY3" fmla="*/ 483184 h 966367"/>
                <a:gd name="connsiteX4" fmla="*/ 152604 w 663315"/>
                <a:gd name="connsiteY4" fmla="*/ 76466 h 966367"/>
                <a:gd name="connsiteX0" fmla="*/ 152604 w 663315"/>
                <a:gd name="connsiteY0" fmla="*/ 76466 h 966367"/>
                <a:gd name="connsiteX1" fmla="*/ 498997 w 663315"/>
                <a:gd name="connsiteY1" fmla="*/ 66013 h 966367"/>
                <a:gd name="connsiteX2" fmla="*/ 650643 w 663315"/>
                <a:gd name="connsiteY2" fmla="*/ 350895 h 966367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3" fmla="*/ 179054 w 498039"/>
                <a:gd name="connsiteY3" fmla="*/ 483184 h 483184"/>
                <a:gd name="connsiteX4" fmla="*/ 0 w 498039"/>
                <a:gd name="connsiteY4" fmla="*/ 76466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3" fmla="*/ 179054 w 498039"/>
                <a:gd name="connsiteY3" fmla="*/ 483184 h 483184"/>
                <a:gd name="connsiteX4" fmla="*/ 0 w 498039"/>
                <a:gd name="connsiteY4" fmla="*/ 76466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3" fmla="*/ 179054 w 498039"/>
                <a:gd name="connsiteY3" fmla="*/ 483184 h 483184"/>
                <a:gd name="connsiteX4" fmla="*/ 0 w 498039"/>
                <a:gd name="connsiteY4" fmla="*/ 76466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3" fmla="*/ 179054 w 498039"/>
                <a:gd name="connsiteY3" fmla="*/ 483184 h 483184"/>
                <a:gd name="connsiteX4" fmla="*/ 0 w 498039"/>
                <a:gd name="connsiteY4" fmla="*/ 76466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3" fmla="*/ 179054 w 498039"/>
                <a:gd name="connsiteY3" fmla="*/ 483184 h 483184"/>
                <a:gd name="connsiteX4" fmla="*/ 0 w 498039"/>
                <a:gd name="connsiteY4" fmla="*/ 76466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0" fmla="*/ 0 w 498039"/>
                <a:gd name="connsiteY0" fmla="*/ 76466 h 437474"/>
                <a:gd name="connsiteX1" fmla="*/ 346393 w 498039"/>
                <a:gd name="connsiteY1" fmla="*/ 66013 h 437474"/>
                <a:gd name="connsiteX2" fmla="*/ 498039 w 498039"/>
                <a:gd name="connsiteY2" fmla="*/ 350895 h 437474"/>
                <a:gd name="connsiteX3" fmla="*/ 114084 w 498039"/>
                <a:gd name="connsiteY3" fmla="*/ 437474 h 437474"/>
                <a:gd name="connsiteX4" fmla="*/ 0 w 498039"/>
                <a:gd name="connsiteY4" fmla="*/ 76466 h 437474"/>
                <a:gd name="connsiteX0" fmla="*/ 0 w 498039"/>
                <a:gd name="connsiteY0" fmla="*/ 76466 h 437474"/>
                <a:gd name="connsiteX1" fmla="*/ 346393 w 498039"/>
                <a:gd name="connsiteY1" fmla="*/ 66013 h 437474"/>
                <a:gd name="connsiteX2" fmla="*/ 498039 w 498039"/>
                <a:gd name="connsiteY2" fmla="*/ 350895 h 437474"/>
                <a:gd name="connsiteX0" fmla="*/ 0 w 498039"/>
                <a:gd name="connsiteY0" fmla="*/ 76466 h 415867"/>
                <a:gd name="connsiteX1" fmla="*/ 346393 w 498039"/>
                <a:gd name="connsiteY1" fmla="*/ 66013 h 415867"/>
                <a:gd name="connsiteX2" fmla="*/ 498039 w 498039"/>
                <a:gd name="connsiteY2" fmla="*/ 350895 h 415867"/>
                <a:gd name="connsiteX3" fmla="*/ 86461 w 498039"/>
                <a:gd name="connsiteY3" fmla="*/ 415867 h 415867"/>
                <a:gd name="connsiteX4" fmla="*/ 0 w 498039"/>
                <a:gd name="connsiteY4" fmla="*/ 76466 h 415867"/>
                <a:gd name="connsiteX0" fmla="*/ 0 w 498039"/>
                <a:gd name="connsiteY0" fmla="*/ 76466 h 415867"/>
                <a:gd name="connsiteX1" fmla="*/ 346393 w 498039"/>
                <a:gd name="connsiteY1" fmla="*/ 66013 h 415867"/>
                <a:gd name="connsiteX2" fmla="*/ 498039 w 498039"/>
                <a:gd name="connsiteY2" fmla="*/ 350895 h 415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8039" h="415867" stroke="0" extrusionOk="0">
                  <a:moveTo>
                    <a:pt x="0" y="76466"/>
                  </a:moveTo>
                  <a:cubicBezTo>
                    <a:pt x="115276" y="-2785"/>
                    <a:pt x="269400" y="2701"/>
                    <a:pt x="346393" y="66013"/>
                  </a:cubicBezTo>
                  <a:cubicBezTo>
                    <a:pt x="421341" y="127643"/>
                    <a:pt x="474610" y="230989"/>
                    <a:pt x="498039" y="350895"/>
                  </a:cubicBezTo>
                  <a:lnTo>
                    <a:pt x="86461" y="415867"/>
                  </a:lnTo>
                  <a:lnTo>
                    <a:pt x="0" y="76466"/>
                  </a:lnTo>
                  <a:close/>
                </a:path>
                <a:path w="498039" h="415867" fill="none">
                  <a:moveTo>
                    <a:pt x="0" y="76466"/>
                  </a:moveTo>
                  <a:cubicBezTo>
                    <a:pt x="104939" y="-21589"/>
                    <a:pt x="238757" y="-25628"/>
                    <a:pt x="346393" y="66013"/>
                  </a:cubicBezTo>
                  <a:cubicBezTo>
                    <a:pt x="420276" y="128916"/>
                    <a:pt x="474610" y="230989"/>
                    <a:pt x="498039" y="350895"/>
                  </a:cubicBezTo>
                </a:path>
              </a:pathLst>
            </a:custGeom>
            <a:ln w="38100">
              <a:solidFill>
                <a:srgbClr val="59C03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61" name="Triangle 60">
              <a:extLst>
                <a:ext uri="{FF2B5EF4-FFF2-40B4-BE49-F238E27FC236}">
                  <a16:creationId xmlns:a16="http://schemas.microsoft.com/office/drawing/2014/main" id="{1C655CF2-FFF2-5F42-9E5E-081B46E89811}"/>
                </a:ext>
              </a:extLst>
            </p:cNvPr>
            <p:cNvSpPr/>
            <p:nvPr/>
          </p:nvSpPr>
          <p:spPr>
            <a:xfrm rot="2344421">
              <a:off x="8449703" y="2378970"/>
              <a:ext cx="109937" cy="85731"/>
            </a:xfrm>
            <a:prstGeom prst="triangle">
              <a:avLst/>
            </a:prstGeom>
            <a:solidFill>
              <a:srgbClr val="59C030"/>
            </a:solidFill>
            <a:ln w="38100">
              <a:solidFill>
                <a:srgbClr val="59C03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</p:grpSp>
      <p:sp>
        <p:nvSpPr>
          <p:cNvPr id="64" name="Rectangle 63">
            <a:extLst>
              <a:ext uri="{FF2B5EF4-FFF2-40B4-BE49-F238E27FC236}">
                <a16:creationId xmlns:a16="http://schemas.microsoft.com/office/drawing/2014/main" id="{D37A81F6-6AB4-2044-9BCD-60DC12DA3D62}"/>
              </a:ext>
            </a:extLst>
          </p:cNvPr>
          <p:cNvSpPr/>
          <p:nvPr/>
        </p:nvSpPr>
        <p:spPr>
          <a:xfrm>
            <a:off x="8098014" y="2806344"/>
            <a:ext cx="98819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VN" sz="3600" dirty="0"/>
              <a:t>11</a:t>
            </a:r>
          </a:p>
        </p:txBody>
      </p:sp>
      <p:grpSp>
        <p:nvGrpSpPr>
          <p:cNvPr id="65" name="Group 64">
            <a:extLst>
              <a:ext uri="{FF2B5EF4-FFF2-40B4-BE49-F238E27FC236}">
                <a16:creationId xmlns:a16="http://schemas.microsoft.com/office/drawing/2014/main" id="{CF31DA04-8DAE-1346-B01E-2C24EB7CB93E}"/>
              </a:ext>
            </a:extLst>
          </p:cNvPr>
          <p:cNvGrpSpPr/>
          <p:nvPr/>
        </p:nvGrpSpPr>
        <p:grpSpPr>
          <a:xfrm>
            <a:off x="8720101" y="3288383"/>
            <a:ext cx="581270" cy="285684"/>
            <a:chOff x="7978370" y="2289237"/>
            <a:chExt cx="581270" cy="285684"/>
          </a:xfrm>
        </p:grpSpPr>
        <p:sp>
          <p:nvSpPr>
            <p:cNvPr id="66" name="Arc 59">
              <a:extLst>
                <a:ext uri="{FF2B5EF4-FFF2-40B4-BE49-F238E27FC236}">
                  <a16:creationId xmlns:a16="http://schemas.microsoft.com/office/drawing/2014/main" id="{214A8F6B-585B-184F-A9CF-FA522F74C6B1}"/>
                </a:ext>
              </a:extLst>
            </p:cNvPr>
            <p:cNvSpPr/>
            <p:nvPr/>
          </p:nvSpPr>
          <p:spPr>
            <a:xfrm rot="9616871">
              <a:off x="7978370" y="2289237"/>
              <a:ext cx="499715" cy="285684"/>
            </a:xfrm>
            <a:custGeom>
              <a:avLst/>
              <a:gdLst>
                <a:gd name="connsiteX0" fmla="*/ 152604 w 663315"/>
                <a:gd name="connsiteY0" fmla="*/ 76466 h 966367"/>
                <a:gd name="connsiteX1" fmla="*/ 498997 w 663315"/>
                <a:gd name="connsiteY1" fmla="*/ 66013 h 966367"/>
                <a:gd name="connsiteX2" fmla="*/ 650643 w 663315"/>
                <a:gd name="connsiteY2" fmla="*/ 350895 h 966367"/>
                <a:gd name="connsiteX3" fmla="*/ 331658 w 663315"/>
                <a:gd name="connsiteY3" fmla="*/ 483184 h 966367"/>
                <a:gd name="connsiteX4" fmla="*/ 152604 w 663315"/>
                <a:gd name="connsiteY4" fmla="*/ 76466 h 966367"/>
                <a:gd name="connsiteX0" fmla="*/ 152604 w 663315"/>
                <a:gd name="connsiteY0" fmla="*/ 76466 h 966367"/>
                <a:gd name="connsiteX1" fmla="*/ 498997 w 663315"/>
                <a:gd name="connsiteY1" fmla="*/ 66013 h 966367"/>
                <a:gd name="connsiteX2" fmla="*/ 650643 w 663315"/>
                <a:gd name="connsiteY2" fmla="*/ 350895 h 966367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3" fmla="*/ 179054 w 498039"/>
                <a:gd name="connsiteY3" fmla="*/ 483184 h 483184"/>
                <a:gd name="connsiteX4" fmla="*/ 0 w 498039"/>
                <a:gd name="connsiteY4" fmla="*/ 76466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3" fmla="*/ 179054 w 498039"/>
                <a:gd name="connsiteY3" fmla="*/ 483184 h 483184"/>
                <a:gd name="connsiteX4" fmla="*/ 0 w 498039"/>
                <a:gd name="connsiteY4" fmla="*/ 76466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3" fmla="*/ 179054 w 498039"/>
                <a:gd name="connsiteY3" fmla="*/ 483184 h 483184"/>
                <a:gd name="connsiteX4" fmla="*/ 0 w 498039"/>
                <a:gd name="connsiteY4" fmla="*/ 76466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3" fmla="*/ 179054 w 498039"/>
                <a:gd name="connsiteY3" fmla="*/ 483184 h 483184"/>
                <a:gd name="connsiteX4" fmla="*/ 0 w 498039"/>
                <a:gd name="connsiteY4" fmla="*/ 76466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3" fmla="*/ 179054 w 498039"/>
                <a:gd name="connsiteY3" fmla="*/ 483184 h 483184"/>
                <a:gd name="connsiteX4" fmla="*/ 0 w 498039"/>
                <a:gd name="connsiteY4" fmla="*/ 76466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0" fmla="*/ 0 w 498039"/>
                <a:gd name="connsiteY0" fmla="*/ 76466 h 437474"/>
                <a:gd name="connsiteX1" fmla="*/ 346393 w 498039"/>
                <a:gd name="connsiteY1" fmla="*/ 66013 h 437474"/>
                <a:gd name="connsiteX2" fmla="*/ 498039 w 498039"/>
                <a:gd name="connsiteY2" fmla="*/ 350895 h 437474"/>
                <a:gd name="connsiteX3" fmla="*/ 114084 w 498039"/>
                <a:gd name="connsiteY3" fmla="*/ 437474 h 437474"/>
                <a:gd name="connsiteX4" fmla="*/ 0 w 498039"/>
                <a:gd name="connsiteY4" fmla="*/ 76466 h 437474"/>
                <a:gd name="connsiteX0" fmla="*/ 0 w 498039"/>
                <a:gd name="connsiteY0" fmla="*/ 76466 h 437474"/>
                <a:gd name="connsiteX1" fmla="*/ 346393 w 498039"/>
                <a:gd name="connsiteY1" fmla="*/ 66013 h 437474"/>
                <a:gd name="connsiteX2" fmla="*/ 498039 w 498039"/>
                <a:gd name="connsiteY2" fmla="*/ 350895 h 437474"/>
                <a:gd name="connsiteX0" fmla="*/ 0 w 498039"/>
                <a:gd name="connsiteY0" fmla="*/ 76466 h 415867"/>
                <a:gd name="connsiteX1" fmla="*/ 346393 w 498039"/>
                <a:gd name="connsiteY1" fmla="*/ 66013 h 415867"/>
                <a:gd name="connsiteX2" fmla="*/ 498039 w 498039"/>
                <a:gd name="connsiteY2" fmla="*/ 350895 h 415867"/>
                <a:gd name="connsiteX3" fmla="*/ 86461 w 498039"/>
                <a:gd name="connsiteY3" fmla="*/ 415867 h 415867"/>
                <a:gd name="connsiteX4" fmla="*/ 0 w 498039"/>
                <a:gd name="connsiteY4" fmla="*/ 76466 h 415867"/>
                <a:gd name="connsiteX0" fmla="*/ 0 w 498039"/>
                <a:gd name="connsiteY0" fmla="*/ 76466 h 415867"/>
                <a:gd name="connsiteX1" fmla="*/ 346393 w 498039"/>
                <a:gd name="connsiteY1" fmla="*/ 66013 h 415867"/>
                <a:gd name="connsiteX2" fmla="*/ 498039 w 498039"/>
                <a:gd name="connsiteY2" fmla="*/ 350895 h 415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8039" h="415867" stroke="0" extrusionOk="0">
                  <a:moveTo>
                    <a:pt x="0" y="76466"/>
                  </a:moveTo>
                  <a:cubicBezTo>
                    <a:pt x="115276" y="-2785"/>
                    <a:pt x="269400" y="2701"/>
                    <a:pt x="346393" y="66013"/>
                  </a:cubicBezTo>
                  <a:cubicBezTo>
                    <a:pt x="421341" y="127643"/>
                    <a:pt x="474610" y="230989"/>
                    <a:pt x="498039" y="350895"/>
                  </a:cubicBezTo>
                  <a:lnTo>
                    <a:pt x="86461" y="415867"/>
                  </a:lnTo>
                  <a:lnTo>
                    <a:pt x="0" y="76466"/>
                  </a:lnTo>
                  <a:close/>
                </a:path>
                <a:path w="498039" h="415867" fill="none">
                  <a:moveTo>
                    <a:pt x="0" y="76466"/>
                  </a:moveTo>
                  <a:cubicBezTo>
                    <a:pt x="104939" y="-21589"/>
                    <a:pt x="238757" y="-25628"/>
                    <a:pt x="346393" y="66013"/>
                  </a:cubicBezTo>
                  <a:cubicBezTo>
                    <a:pt x="420276" y="128916"/>
                    <a:pt x="474610" y="230989"/>
                    <a:pt x="498039" y="350895"/>
                  </a:cubicBezTo>
                </a:path>
              </a:pathLst>
            </a:custGeom>
            <a:ln w="38100">
              <a:solidFill>
                <a:srgbClr val="59C03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67" name="Triangle 66">
              <a:extLst>
                <a:ext uri="{FF2B5EF4-FFF2-40B4-BE49-F238E27FC236}">
                  <a16:creationId xmlns:a16="http://schemas.microsoft.com/office/drawing/2014/main" id="{AC2CAA1B-DF67-8A41-B2EB-F41281B56DAC}"/>
                </a:ext>
              </a:extLst>
            </p:cNvPr>
            <p:cNvSpPr/>
            <p:nvPr/>
          </p:nvSpPr>
          <p:spPr>
            <a:xfrm rot="2344421">
              <a:off x="8449703" y="2378970"/>
              <a:ext cx="109937" cy="85731"/>
            </a:xfrm>
            <a:prstGeom prst="triangle">
              <a:avLst/>
            </a:prstGeom>
            <a:solidFill>
              <a:srgbClr val="59C030"/>
            </a:solidFill>
            <a:ln>
              <a:solidFill>
                <a:srgbClr val="59C03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A41FE2F-5066-C147-8830-C2AB716A54E8}"/>
              </a:ext>
            </a:extLst>
          </p:cNvPr>
          <p:cNvSpPr/>
          <p:nvPr/>
        </p:nvSpPr>
        <p:spPr>
          <a:xfrm>
            <a:off x="8829257" y="2798043"/>
            <a:ext cx="98819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VN" sz="3600" dirty="0"/>
              <a:t>12</a:t>
            </a:r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C8D40C82-1A05-6844-9B28-4BB97E27EC78}"/>
              </a:ext>
            </a:extLst>
          </p:cNvPr>
          <p:cNvGrpSpPr/>
          <p:nvPr/>
        </p:nvGrpSpPr>
        <p:grpSpPr>
          <a:xfrm>
            <a:off x="9420381" y="3326346"/>
            <a:ext cx="581270" cy="285684"/>
            <a:chOff x="7978370" y="2289237"/>
            <a:chExt cx="581270" cy="285684"/>
          </a:xfrm>
        </p:grpSpPr>
        <p:sp>
          <p:nvSpPr>
            <p:cNvPr id="70" name="Arc 59">
              <a:extLst>
                <a:ext uri="{FF2B5EF4-FFF2-40B4-BE49-F238E27FC236}">
                  <a16:creationId xmlns:a16="http://schemas.microsoft.com/office/drawing/2014/main" id="{78F6A182-FBE2-8348-A1B2-2E266F720529}"/>
                </a:ext>
              </a:extLst>
            </p:cNvPr>
            <p:cNvSpPr/>
            <p:nvPr/>
          </p:nvSpPr>
          <p:spPr>
            <a:xfrm rot="9616871">
              <a:off x="7978370" y="2289237"/>
              <a:ext cx="499715" cy="285684"/>
            </a:xfrm>
            <a:custGeom>
              <a:avLst/>
              <a:gdLst>
                <a:gd name="connsiteX0" fmla="*/ 152604 w 663315"/>
                <a:gd name="connsiteY0" fmla="*/ 76466 h 966367"/>
                <a:gd name="connsiteX1" fmla="*/ 498997 w 663315"/>
                <a:gd name="connsiteY1" fmla="*/ 66013 h 966367"/>
                <a:gd name="connsiteX2" fmla="*/ 650643 w 663315"/>
                <a:gd name="connsiteY2" fmla="*/ 350895 h 966367"/>
                <a:gd name="connsiteX3" fmla="*/ 331658 w 663315"/>
                <a:gd name="connsiteY3" fmla="*/ 483184 h 966367"/>
                <a:gd name="connsiteX4" fmla="*/ 152604 w 663315"/>
                <a:gd name="connsiteY4" fmla="*/ 76466 h 966367"/>
                <a:gd name="connsiteX0" fmla="*/ 152604 w 663315"/>
                <a:gd name="connsiteY0" fmla="*/ 76466 h 966367"/>
                <a:gd name="connsiteX1" fmla="*/ 498997 w 663315"/>
                <a:gd name="connsiteY1" fmla="*/ 66013 h 966367"/>
                <a:gd name="connsiteX2" fmla="*/ 650643 w 663315"/>
                <a:gd name="connsiteY2" fmla="*/ 350895 h 966367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3" fmla="*/ 179054 w 498039"/>
                <a:gd name="connsiteY3" fmla="*/ 483184 h 483184"/>
                <a:gd name="connsiteX4" fmla="*/ 0 w 498039"/>
                <a:gd name="connsiteY4" fmla="*/ 76466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3" fmla="*/ 179054 w 498039"/>
                <a:gd name="connsiteY3" fmla="*/ 483184 h 483184"/>
                <a:gd name="connsiteX4" fmla="*/ 0 w 498039"/>
                <a:gd name="connsiteY4" fmla="*/ 76466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3" fmla="*/ 179054 w 498039"/>
                <a:gd name="connsiteY3" fmla="*/ 483184 h 483184"/>
                <a:gd name="connsiteX4" fmla="*/ 0 w 498039"/>
                <a:gd name="connsiteY4" fmla="*/ 76466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3" fmla="*/ 179054 w 498039"/>
                <a:gd name="connsiteY3" fmla="*/ 483184 h 483184"/>
                <a:gd name="connsiteX4" fmla="*/ 0 w 498039"/>
                <a:gd name="connsiteY4" fmla="*/ 76466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3" fmla="*/ 179054 w 498039"/>
                <a:gd name="connsiteY3" fmla="*/ 483184 h 483184"/>
                <a:gd name="connsiteX4" fmla="*/ 0 w 498039"/>
                <a:gd name="connsiteY4" fmla="*/ 76466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0" fmla="*/ 0 w 498039"/>
                <a:gd name="connsiteY0" fmla="*/ 76466 h 437474"/>
                <a:gd name="connsiteX1" fmla="*/ 346393 w 498039"/>
                <a:gd name="connsiteY1" fmla="*/ 66013 h 437474"/>
                <a:gd name="connsiteX2" fmla="*/ 498039 w 498039"/>
                <a:gd name="connsiteY2" fmla="*/ 350895 h 437474"/>
                <a:gd name="connsiteX3" fmla="*/ 114084 w 498039"/>
                <a:gd name="connsiteY3" fmla="*/ 437474 h 437474"/>
                <a:gd name="connsiteX4" fmla="*/ 0 w 498039"/>
                <a:gd name="connsiteY4" fmla="*/ 76466 h 437474"/>
                <a:gd name="connsiteX0" fmla="*/ 0 w 498039"/>
                <a:gd name="connsiteY0" fmla="*/ 76466 h 437474"/>
                <a:gd name="connsiteX1" fmla="*/ 346393 w 498039"/>
                <a:gd name="connsiteY1" fmla="*/ 66013 h 437474"/>
                <a:gd name="connsiteX2" fmla="*/ 498039 w 498039"/>
                <a:gd name="connsiteY2" fmla="*/ 350895 h 437474"/>
                <a:gd name="connsiteX0" fmla="*/ 0 w 498039"/>
                <a:gd name="connsiteY0" fmla="*/ 76466 h 415867"/>
                <a:gd name="connsiteX1" fmla="*/ 346393 w 498039"/>
                <a:gd name="connsiteY1" fmla="*/ 66013 h 415867"/>
                <a:gd name="connsiteX2" fmla="*/ 498039 w 498039"/>
                <a:gd name="connsiteY2" fmla="*/ 350895 h 415867"/>
                <a:gd name="connsiteX3" fmla="*/ 86461 w 498039"/>
                <a:gd name="connsiteY3" fmla="*/ 415867 h 415867"/>
                <a:gd name="connsiteX4" fmla="*/ 0 w 498039"/>
                <a:gd name="connsiteY4" fmla="*/ 76466 h 415867"/>
                <a:gd name="connsiteX0" fmla="*/ 0 w 498039"/>
                <a:gd name="connsiteY0" fmla="*/ 76466 h 415867"/>
                <a:gd name="connsiteX1" fmla="*/ 346393 w 498039"/>
                <a:gd name="connsiteY1" fmla="*/ 66013 h 415867"/>
                <a:gd name="connsiteX2" fmla="*/ 498039 w 498039"/>
                <a:gd name="connsiteY2" fmla="*/ 350895 h 415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8039" h="415867" stroke="0" extrusionOk="0">
                  <a:moveTo>
                    <a:pt x="0" y="76466"/>
                  </a:moveTo>
                  <a:cubicBezTo>
                    <a:pt x="115276" y="-2785"/>
                    <a:pt x="269400" y="2701"/>
                    <a:pt x="346393" y="66013"/>
                  </a:cubicBezTo>
                  <a:cubicBezTo>
                    <a:pt x="421341" y="127643"/>
                    <a:pt x="474610" y="230989"/>
                    <a:pt x="498039" y="350895"/>
                  </a:cubicBezTo>
                  <a:lnTo>
                    <a:pt x="86461" y="415867"/>
                  </a:lnTo>
                  <a:lnTo>
                    <a:pt x="0" y="76466"/>
                  </a:lnTo>
                  <a:close/>
                </a:path>
                <a:path w="498039" h="415867" fill="none">
                  <a:moveTo>
                    <a:pt x="0" y="76466"/>
                  </a:moveTo>
                  <a:cubicBezTo>
                    <a:pt x="104939" y="-21589"/>
                    <a:pt x="238757" y="-25628"/>
                    <a:pt x="346393" y="66013"/>
                  </a:cubicBezTo>
                  <a:cubicBezTo>
                    <a:pt x="420276" y="128916"/>
                    <a:pt x="474610" y="230989"/>
                    <a:pt x="498039" y="350895"/>
                  </a:cubicBezTo>
                </a:path>
              </a:pathLst>
            </a:custGeom>
            <a:ln w="38100">
              <a:solidFill>
                <a:srgbClr val="59C03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71" name="Triangle 70">
              <a:extLst>
                <a:ext uri="{FF2B5EF4-FFF2-40B4-BE49-F238E27FC236}">
                  <a16:creationId xmlns:a16="http://schemas.microsoft.com/office/drawing/2014/main" id="{38432FF8-3E8B-3A42-BD4E-BB89440EDA97}"/>
                </a:ext>
              </a:extLst>
            </p:cNvPr>
            <p:cNvSpPr/>
            <p:nvPr/>
          </p:nvSpPr>
          <p:spPr>
            <a:xfrm rot="2344421">
              <a:off x="8449703" y="2378970"/>
              <a:ext cx="109937" cy="85731"/>
            </a:xfrm>
            <a:prstGeom prst="triangle">
              <a:avLst/>
            </a:prstGeom>
            <a:solidFill>
              <a:srgbClr val="59C030"/>
            </a:solidFill>
            <a:ln w="38100">
              <a:solidFill>
                <a:srgbClr val="59C03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</p:grpSp>
      <p:sp>
        <p:nvSpPr>
          <p:cNvPr id="72" name="Rectangle 71">
            <a:extLst>
              <a:ext uri="{FF2B5EF4-FFF2-40B4-BE49-F238E27FC236}">
                <a16:creationId xmlns:a16="http://schemas.microsoft.com/office/drawing/2014/main" id="{E22421BC-AD64-3543-A54C-B232FA64006D}"/>
              </a:ext>
            </a:extLst>
          </p:cNvPr>
          <p:cNvSpPr/>
          <p:nvPr/>
        </p:nvSpPr>
        <p:spPr>
          <a:xfrm>
            <a:off x="9529537" y="2796974"/>
            <a:ext cx="98819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VN" sz="3600" dirty="0"/>
              <a:t>13</a:t>
            </a:r>
          </a:p>
        </p:txBody>
      </p:sp>
      <p:grpSp>
        <p:nvGrpSpPr>
          <p:cNvPr id="73" name="Group 72">
            <a:extLst>
              <a:ext uri="{FF2B5EF4-FFF2-40B4-BE49-F238E27FC236}">
                <a16:creationId xmlns:a16="http://schemas.microsoft.com/office/drawing/2014/main" id="{B7AE63C2-D3B6-3547-976C-EA503673AF94}"/>
              </a:ext>
            </a:extLst>
          </p:cNvPr>
          <p:cNvGrpSpPr/>
          <p:nvPr/>
        </p:nvGrpSpPr>
        <p:grpSpPr>
          <a:xfrm>
            <a:off x="10108192" y="3326346"/>
            <a:ext cx="581270" cy="285684"/>
            <a:chOff x="7978370" y="2289237"/>
            <a:chExt cx="581270" cy="285684"/>
          </a:xfrm>
        </p:grpSpPr>
        <p:sp>
          <p:nvSpPr>
            <p:cNvPr id="74" name="Arc 59">
              <a:extLst>
                <a:ext uri="{FF2B5EF4-FFF2-40B4-BE49-F238E27FC236}">
                  <a16:creationId xmlns:a16="http://schemas.microsoft.com/office/drawing/2014/main" id="{F6B84C92-AF19-6145-A0A2-C9123B5BB3DE}"/>
                </a:ext>
              </a:extLst>
            </p:cNvPr>
            <p:cNvSpPr/>
            <p:nvPr/>
          </p:nvSpPr>
          <p:spPr>
            <a:xfrm rot="9616871">
              <a:off x="7978370" y="2289237"/>
              <a:ext cx="499715" cy="285684"/>
            </a:xfrm>
            <a:custGeom>
              <a:avLst/>
              <a:gdLst>
                <a:gd name="connsiteX0" fmla="*/ 152604 w 663315"/>
                <a:gd name="connsiteY0" fmla="*/ 76466 h 966367"/>
                <a:gd name="connsiteX1" fmla="*/ 498997 w 663315"/>
                <a:gd name="connsiteY1" fmla="*/ 66013 h 966367"/>
                <a:gd name="connsiteX2" fmla="*/ 650643 w 663315"/>
                <a:gd name="connsiteY2" fmla="*/ 350895 h 966367"/>
                <a:gd name="connsiteX3" fmla="*/ 331658 w 663315"/>
                <a:gd name="connsiteY3" fmla="*/ 483184 h 966367"/>
                <a:gd name="connsiteX4" fmla="*/ 152604 w 663315"/>
                <a:gd name="connsiteY4" fmla="*/ 76466 h 966367"/>
                <a:gd name="connsiteX0" fmla="*/ 152604 w 663315"/>
                <a:gd name="connsiteY0" fmla="*/ 76466 h 966367"/>
                <a:gd name="connsiteX1" fmla="*/ 498997 w 663315"/>
                <a:gd name="connsiteY1" fmla="*/ 66013 h 966367"/>
                <a:gd name="connsiteX2" fmla="*/ 650643 w 663315"/>
                <a:gd name="connsiteY2" fmla="*/ 350895 h 966367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3" fmla="*/ 179054 w 498039"/>
                <a:gd name="connsiteY3" fmla="*/ 483184 h 483184"/>
                <a:gd name="connsiteX4" fmla="*/ 0 w 498039"/>
                <a:gd name="connsiteY4" fmla="*/ 76466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3" fmla="*/ 179054 w 498039"/>
                <a:gd name="connsiteY3" fmla="*/ 483184 h 483184"/>
                <a:gd name="connsiteX4" fmla="*/ 0 w 498039"/>
                <a:gd name="connsiteY4" fmla="*/ 76466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3" fmla="*/ 179054 w 498039"/>
                <a:gd name="connsiteY3" fmla="*/ 483184 h 483184"/>
                <a:gd name="connsiteX4" fmla="*/ 0 w 498039"/>
                <a:gd name="connsiteY4" fmla="*/ 76466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3" fmla="*/ 179054 w 498039"/>
                <a:gd name="connsiteY3" fmla="*/ 483184 h 483184"/>
                <a:gd name="connsiteX4" fmla="*/ 0 w 498039"/>
                <a:gd name="connsiteY4" fmla="*/ 76466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3" fmla="*/ 179054 w 498039"/>
                <a:gd name="connsiteY3" fmla="*/ 483184 h 483184"/>
                <a:gd name="connsiteX4" fmla="*/ 0 w 498039"/>
                <a:gd name="connsiteY4" fmla="*/ 76466 h 483184"/>
                <a:gd name="connsiteX0" fmla="*/ 0 w 498039"/>
                <a:gd name="connsiteY0" fmla="*/ 76466 h 483184"/>
                <a:gd name="connsiteX1" fmla="*/ 346393 w 498039"/>
                <a:gd name="connsiteY1" fmla="*/ 66013 h 483184"/>
                <a:gd name="connsiteX2" fmla="*/ 498039 w 498039"/>
                <a:gd name="connsiteY2" fmla="*/ 350895 h 483184"/>
                <a:gd name="connsiteX0" fmla="*/ 0 w 498039"/>
                <a:gd name="connsiteY0" fmla="*/ 76466 h 437474"/>
                <a:gd name="connsiteX1" fmla="*/ 346393 w 498039"/>
                <a:gd name="connsiteY1" fmla="*/ 66013 h 437474"/>
                <a:gd name="connsiteX2" fmla="*/ 498039 w 498039"/>
                <a:gd name="connsiteY2" fmla="*/ 350895 h 437474"/>
                <a:gd name="connsiteX3" fmla="*/ 114084 w 498039"/>
                <a:gd name="connsiteY3" fmla="*/ 437474 h 437474"/>
                <a:gd name="connsiteX4" fmla="*/ 0 w 498039"/>
                <a:gd name="connsiteY4" fmla="*/ 76466 h 437474"/>
                <a:gd name="connsiteX0" fmla="*/ 0 w 498039"/>
                <a:gd name="connsiteY0" fmla="*/ 76466 h 437474"/>
                <a:gd name="connsiteX1" fmla="*/ 346393 w 498039"/>
                <a:gd name="connsiteY1" fmla="*/ 66013 h 437474"/>
                <a:gd name="connsiteX2" fmla="*/ 498039 w 498039"/>
                <a:gd name="connsiteY2" fmla="*/ 350895 h 437474"/>
                <a:gd name="connsiteX0" fmla="*/ 0 w 498039"/>
                <a:gd name="connsiteY0" fmla="*/ 76466 h 415867"/>
                <a:gd name="connsiteX1" fmla="*/ 346393 w 498039"/>
                <a:gd name="connsiteY1" fmla="*/ 66013 h 415867"/>
                <a:gd name="connsiteX2" fmla="*/ 498039 w 498039"/>
                <a:gd name="connsiteY2" fmla="*/ 350895 h 415867"/>
                <a:gd name="connsiteX3" fmla="*/ 86461 w 498039"/>
                <a:gd name="connsiteY3" fmla="*/ 415867 h 415867"/>
                <a:gd name="connsiteX4" fmla="*/ 0 w 498039"/>
                <a:gd name="connsiteY4" fmla="*/ 76466 h 415867"/>
                <a:gd name="connsiteX0" fmla="*/ 0 w 498039"/>
                <a:gd name="connsiteY0" fmla="*/ 76466 h 415867"/>
                <a:gd name="connsiteX1" fmla="*/ 346393 w 498039"/>
                <a:gd name="connsiteY1" fmla="*/ 66013 h 415867"/>
                <a:gd name="connsiteX2" fmla="*/ 498039 w 498039"/>
                <a:gd name="connsiteY2" fmla="*/ 350895 h 415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8039" h="415867" stroke="0" extrusionOk="0">
                  <a:moveTo>
                    <a:pt x="0" y="76466"/>
                  </a:moveTo>
                  <a:cubicBezTo>
                    <a:pt x="115276" y="-2785"/>
                    <a:pt x="269400" y="2701"/>
                    <a:pt x="346393" y="66013"/>
                  </a:cubicBezTo>
                  <a:cubicBezTo>
                    <a:pt x="421341" y="127643"/>
                    <a:pt x="474610" y="230989"/>
                    <a:pt x="498039" y="350895"/>
                  </a:cubicBezTo>
                  <a:lnTo>
                    <a:pt x="86461" y="415867"/>
                  </a:lnTo>
                  <a:lnTo>
                    <a:pt x="0" y="76466"/>
                  </a:lnTo>
                  <a:close/>
                </a:path>
                <a:path w="498039" h="415867" fill="none">
                  <a:moveTo>
                    <a:pt x="0" y="76466"/>
                  </a:moveTo>
                  <a:cubicBezTo>
                    <a:pt x="104939" y="-21589"/>
                    <a:pt x="238757" y="-25628"/>
                    <a:pt x="346393" y="66013"/>
                  </a:cubicBezTo>
                  <a:cubicBezTo>
                    <a:pt x="420276" y="128916"/>
                    <a:pt x="474610" y="230989"/>
                    <a:pt x="498039" y="350895"/>
                  </a:cubicBezTo>
                </a:path>
              </a:pathLst>
            </a:custGeom>
            <a:ln w="38100">
              <a:solidFill>
                <a:srgbClr val="59C03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75" name="Triangle 74">
              <a:extLst>
                <a:ext uri="{FF2B5EF4-FFF2-40B4-BE49-F238E27FC236}">
                  <a16:creationId xmlns:a16="http://schemas.microsoft.com/office/drawing/2014/main" id="{A23C9834-B32C-4142-A0A9-9834141C3606}"/>
                </a:ext>
              </a:extLst>
            </p:cNvPr>
            <p:cNvSpPr/>
            <p:nvPr/>
          </p:nvSpPr>
          <p:spPr>
            <a:xfrm rot="2344421">
              <a:off x="8449703" y="2378970"/>
              <a:ext cx="109937" cy="85731"/>
            </a:xfrm>
            <a:prstGeom prst="triangle">
              <a:avLst/>
            </a:prstGeom>
            <a:solidFill>
              <a:srgbClr val="59C030"/>
            </a:solidFill>
            <a:ln w="38100">
              <a:solidFill>
                <a:srgbClr val="59C03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</p:grpSp>
      <p:sp>
        <p:nvSpPr>
          <p:cNvPr id="76" name="Rectangle 75">
            <a:extLst>
              <a:ext uri="{FF2B5EF4-FFF2-40B4-BE49-F238E27FC236}">
                <a16:creationId xmlns:a16="http://schemas.microsoft.com/office/drawing/2014/main" id="{4BFDA83A-0A8B-BF42-8192-8BF132FC9AE3}"/>
              </a:ext>
            </a:extLst>
          </p:cNvPr>
          <p:cNvSpPr/>
          <p:nvPr/>
        </p:nvSpPr>
        <p:spPr>
          <a:xfrm>
            <a:off x="10166548" y="2796974"/>
            <a:ext cx="98819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VN" sz="3600" dirty="0"/>
              <a:t>14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E4EA0583-28CC-2F47-9B29-5E703FDFA824}"/>
              </a:ext>
            </a:extLst>
          </p:cNvPr>
          <p:cNvSpPr txBox="1"/>
          <p:nvPr/>
        </p:nvSpPr>
        <p:spPr>
          <a:xfrm>
            <a:off x="676286" y="554824"/>
            <a:ext cx="333007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VN" sz="3200" dirty="0"/>
              <a:t>Cách 1: Đếm tiếp</a:t>
            </a:r>
          </a:p>
        </p:txBody>
      </p:sp>
      <p:pic>
        <p:nvPicPr>
          <p:cNvPr id="63" name="Picture 62">
            <a:extLst>
              <a:ext uri="{FF2B5EF4-FFF2-40B4-BE49-F238E27FC236}">
                <a16:creationId xmlns:a16="http://schemas.microsoft.com/office/drawing/2014/main" id="{07398E26-7CD1-0045-B460-3FDEA6AA0F1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7143" b="95455" l="694" r="93750">
                        <a14:foregroundMark x1="5556" y1="94805" x2="5556" y2="94805"/>
                        <a14:foregroundMark x1="43750" y1="7792" x2="43750" y2="7792"/>
                        <a14:foregroundMark x1="59028" y1="12338" x2="59028" y2="12338"/>
                        <a14:foregroundMark x1="56944" y1="9091" x2="61806" y2="14286"/>
                        <a14:foregroundMark x1="85417" y1="66883" x2="85417" y2="66883"/>
                        <a14:foregroundMark x1="87500" y1="64935" x2="87500" y2="64935"/>
                        <a14:foregroundMark x1="90972" y1="57792" x2="90972" y2="57792"/>
                        <a14:foregroundMark x1="93750" y1="55844" x2="93750" y2="55844"/>
                        <a14:foregroundMark x1="4861" y1="95455" x2="694" y2="92208"/>
                      </a14:backgroundRemoval>
                    </a14:imgEffect>
                    <a14:imgEffect>
                      <a14:sharpenSoften amount="34000"/>
                    </a14:imgEffect>
                    <a14:imgEffect>
                      <a14:brightnessContrast bright="2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6286" y="2958172"/>
            <a:ext cx="1828800" cy="1955800"/>
          </a:xfrm>
          <a:prstGeom prst="rect">
            <a:avLst/>
          </a:prstGeom>
        </p:spPr>
      </p:pic>
      <p:sp>
        <p:nvSpPr>
          <p:cNvPr id="80" name="Rounded Rectangle 79">
            <a:extLst>
              <a:ext uri="{FF2B5EF4-FFF2-40B4-BE49-F238E27FC236}">
                <a16:creationId xmlns:a16="http://schemas.microsoft.com/office/drawing/2014/main" id="{429A0CB1-2611-D648-9EC3-4A39058BC265}"/>
              </a:ext>
            </a:extLst>
          </p:cNvPr>
          <p:cNvSpPr/>
          <p:nvPr/>
        </p:nvSpPr>
        <p:spPr>
          <a:xfrm>
            <a:off x="3896492" y="4805116"/>
            <a:ext cx="3707509" cy="923539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4400" dirty="0">
                <a:solidFill>
                  <a:srgbClr val="FF0000"/>
                </a:solidFill>
              </a:rPr>
              <a:t>9  +  5  =  14</a:t>
            </a:r>
          </a:p>
        </p:txBody>
      </p:sp>
    </p:spTree>
    <p:extLst>
      <p:ext uri="{BB962C8B-B14F-4D97-AF65-F5344CB8AC3E}">
        <p14:creationId xmlns:p14="http://schemas.microsoft.com/office/powerpoint/2010/main" val="33933563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75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25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750"/>
                            </p:stCondLst>
                            <p:childTnLst>
                              <p:par>
                                <p:cTn id="3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250"/>
                            </p:stCondLst>
                            <p:childTnLst>
                              <p:par>
                                <p:cTn id="3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275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325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375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6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00"/>
                            </p:stCondLst>
                            <p:childTnLst>
                              <p:par>
                                <p:cTn id="5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25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500"/>
                            </p:stCondLst>
                            <p:childTnLst>
                              <p:par>
                                <p:cTn id="6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1000"/>
                            </p:stCondLst>
                            <p:childTnLst>
                              <p:par>
                                <p:cTn id="7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500"/>
                            </p:stCondLst>
                            <p:childTnLst>
                              <p:par>
                                <p:cTn id="7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2000"/>
                            </p:stCondLst>
                            <p:childTnLst>
                              <p:par>
                                <p:cTn id="7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6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500"/>
                            </p:stCondLst>
                            <p:childTnLst>
                              <p:par>
                                <p:cTn id="8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25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500"/>
                            </p:stCondLst>
                            <p:childTnLst>
                              <p:par>
                                <p:cTn id="9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25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500"/>
                            </p:stCondLst>
                            <p:childTnLst>
                              <p:par>
                                <p:cTn id="10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25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3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500"/>
                            </p:stCondLst>
                            <p:childTnLst>
                              <p:par>
                                <p:cTn id="1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25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2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>
                            <p:stCondLst>
                              <p:cond delay="500"/>
                            </p:stCondLst>
                            <p:childTnLst>
                              <p:par>
                                <p:cTn id="1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25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 animBg="1"/>
      <p:bldP spid="47" grpId="0" animBg="1"/>
      <p:bldP spid="48" grpId="0"/>
      <p:bldP spid="52" grpId="0"/>
      <p:bldP spid="64" grpId="0"/>
      <p:bldP spid="68" grpId="0"/>
      <p:bldP spid="72" grpId="0"/>
      <p:bldP spid="76" grpId="0"/>
      <p:bldP spid="53" grpId="0"/>
      <p:bldP spid="80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A996362E-AC8D-6C44-AE86-CDCDA273B179}"/>
              </a:ext>
            </a:extLst>
          </p:cNvPr>
          <p:cNvSpPr/>
          <p:nvPr/>
        </p:nvSpPr>
        <p:spPr>
          <a:xfrm>
            <a:off x="92628" y="3778780"/>
            <a:ext cx="9013615" cy="2419258"/>
          </a:xfrm>
          <a:prstGeom prst="roundRect">
            <a:avLst/>
          </a:prstGeom>
          <a:solidFill>
            <a:srgbClr val="FFE285">
              <a:alpha val="55000"/>
            </a:srgbClr>
          </a:solidFill>
          <a:ln>
            <a:solidFill>
              <a:srgbClr val="FFE285"/>
            </a:solidFill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/>
          </a:p>
        </p:txBody>
      </p:sp>
      <p:sp>
        <p:nvSpPr>
          <p:cNvPr id="6" name="Rounded Rectangle 5">
            <a:extLst>
              <a:ext uri="{FF2B5EF4-FFF2-40B4-BE49-F238E27FC236}">
                <a16:creationId xmlns:a16="http://schemas.microsoft.com/office/drawing/2014/main" id="{9874912E-170F-0D4E-911C-97FE924CAF49}"/>
              </a:ext>
            </a:extLst>
          </p:cNvPr>
          <p:cNvSpPr/>
          <p:nvPr/>
        </p:nvSpPr>
        <p:spPr>
          <a:xfrm>
            <a:off x="92628" y="1178510"/>
            <a:ext cx="9013615" cy="2419258"/>
          </a:xfrm>
          <a:prstGeom prst="roundRect">
            <a:avLst/>
          </a:prstGeom>
          <a:solidFill>
            <a:srgbClr val="FFE285">
              <a:alpha val="55000"/>
            </a:srgbClr>
          </a:solidFill>
          <a:ln>
            <a:solidFill>
              <a:srgbClr val="FFE285"/>
            </a:solidFill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/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11C6B4DD-D656-EB46-B845-9F273D02678B}"/>
              </a:ext>
            </a:extLst>
          </p:cNvPr>
          <p:cNvGrpSpPr/>
          <p:nvPr/>
        </p:nvGrpSpPr>
        <p:grpSpPr>
          <a:xfrm>
            <a:off x="5676121" y="1485572"/>
            <a:ext cx="3169029" cy="932544"/>
            <a:chOff x="7920713" y="1483110"/>
            <a:chExt cx="3169029" cy="932544"/>
          </a:xfrm>
        </p:grpSpPr>
        <p:sp>
          <p:nvSpPr>
            <p:cNvPr id="92" name="Rounded Rectangle 91">
              <a:extLst>
                <a:ext uri="{FF2B5EF4-FFF2-40B4-BE49-F238E27FC236}">
                  <a16:creationId xmlns:a16="http://schemas.microsoft.com/office/drawing/2014/main" id="{D088AA45-19A0-5F41-A9D1-1F7DD4A127EC}"/>
                </a:ext>
              </a:extLst>
            </p:cNvPr>
            <p:cNvSpPr/>
            <p:nvPr/>
          </p:nvSpPr>
          <p:spPr>
            <a:xfrm>
              <a:off x="7920713" y="1483110"/>
              <a:ext cx="3169029" cy="932544"/>
            </a:xfrm>
            <a:prstGeom prst="roundRect">
              <a:avLst>
                <a:gd name="adj" fmla="val 8534"/>
              </a:avLst>
            </a:prstGeom>
            <a:solidFill>
              <a:schemeClr val="bg1"/>
            </a:solidFill>
            <a:ln w="38100">
              <a:solidFill>
                <a:srgbClr val="59C03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5A90950C-7604-2542-861C-B9A59DE3E8C3}"/>
                </a:ext>
              </a:extLst>
            </p:cNvPr>
            <p:cNvGrpSpPr/>
            <p:nvPr/>
          </p:nvGrpSpPr>
          <p:grpSpPr>
            <a:xfrm>
              <a:off x="8062847" y="1625110"/>
              <a:ext cx="618539" cy="611760"/>
              <a:chOff x="1177540" y="481715"/>
              <a:chExt cx="2317638" cy="2247631"/>
            </a:xfrm>
          </p:grpSpPr>
          <p:sp>
            <p:nvSpPr>
              <p:cNvPr id="104" name="Freeform 103">
                <a:extLst>
                  <a:ext uri="{FF2B5EF4-FFF2-40B4-BE49-F238E27FC236}">
                    <a16:creationId xmlns:a16="http://schemas.microsoft.com/office/drawing/2014/main" id="{CF6B837A-0569-A74E-82E6-0FE9300D01A4}"/>
                  </a:ext>
                </a:extLst>
              </p:cNvPr>
              <p:cNvSpPr/>
              <p:nvPr/>
            </p:nvSpPr>
            <p:spPr>
              <a:xfrm>
                <a:off x="1207470" y="481715"/>
                <a:ext cx="2261950" cy="2237156"/>
              </a:xfrm>
              <a:custGeom>
                <a:avLst/>
                <a:gdLst>
                  <a:gd name="connsiteX0" fmla="*/ 129700 w 2262025"/>
                  <a:gd name="connsiteY0" fmla="*/ 786368 h 2249618"/>
                  <a:gd name="connsiteX1" fmla="*/ 86568 w 2262025"/>
                  <a:gd name="connsiteY1" fmla="*/ 562082 h 2249618"/>
                  <a:gd name="connsiteX2" fmla="*/ 276349 w 2262025"/>
                  <a:gd name="connsiteY2" fmla="*/ 424059 h 2249618"/>
                  <a:gd name="connsiteX3" fmla="*/ 690417 w 2262025"/>
                  <a:gd name="connsiteY3" fmla="*/ 424059 h 2249618"/>
                  <a:gd name="connsiteX4" fmla="*/ 724923 w 2262025"/>
                  <a:gd name="connsiteY4" fmla="*/ 320542 h 2249618"/>
                  <a:gd name="connsiteX5" fmla="*/ 768055 w 2262025"/>
                  <a:gd name="connsiteY5" fmla="*/ 165267 h 2249618"/>
                  <a:gd name="connsiteX6" fmla="*/ 1026848 w 2262025"/>
                  <a:gd name="connsiteY6" fmla="*/ 35870 h 2249618"/>
                  <a:gd name="connsiteX7" fmla="*/ 1199376 w 2262025"/>
                  <a:gd name="connsiteY7" fmla="*/ 35870 h 2249618"/>
                  <a:gd name="connsiteX8" fmla="*/ 1406410 w 2262025"/>
                  <a:gd name="connsiteY8" fmla="*/ 9991 h 2249618"/>
                  <a:gd name="connsiteX9" fmla="*/ 1673829 w 2262025"/>
                  <a:gd name="connsiteY9" fmla="*/ 225651 h 2249618"/>
                  <a:gd name="connsiteX10" fmla="*/ 1699708 w 2262025"/>
                  <a:gd name="connsiteY10" fmla="*/ 458565 h 2249618"/>
                  <a:gd name="connsiteX11" fmla="*/ 1880863 w 2262025"/>
                  <a:gd name="connsiteY11" fmla="*/ 424059 h 2249618"/>
                  <a:gd name="connsiteX12" fmla="*/ 2156908 w 2262025"/>
                  <a:gd name="connsiteY12" fmla="*/ 639719 h 2249618"/>
                  <a:gd name="connsiteX13" fmla="*/ 2113776 w 2262025"/>
                  <a:gd name="connsiteY13" fmla="*/ 786368 h 2249618"/>
                  <a:gd name="connsiteX14" fmla="*/ 2225919 w 2262025"/>
                  <a:gd name="connsiteY14" fmla="*/ 846753 h 2249618"/>
                  <a:gd name="connsiteX15" fmla="*/ 2243172 w 2262025"/>
                  <a:gd name="connsiteY15" fmla="*/ 1200436 h 2249618"/>
                  <a:gd name="connsiteX16" fmla="*/ 1975753 w 2262025"/>
                  <a:gd name="connsiteY16" fmla="*/ 1390217 h 2249618"/>
                  <a:gd name="connsiteX17" fmla="*/ 2087897 w 2262025"/>
                  <a:gd name="connsiteY17" fmla="*/ 1536867 h 2249618"/>
                  <a:gd name="connsiteX18" fmla="*/ 2096523 w 2262025"/>
                  <a:gd name="connsiteY18" fmla="*/ 1812912 h 2249618"/>
                  <a:gd name="connsiteX19" fmla="*/ 1906742 w 2262025"/>
                  <a:gd name="connsiteY19" fmla="*/ 1942308 h 2249618"/>
                  <a:gd name="connsiteX20" fmla="*/ 1777346 w 2262025"/>
                  <a:gd name="connsiteY20" fmla="*/ 2209727 h 2249618"/>
                  <a:gd name="connsiteX21" fmla="*/ 1501300 w 2262025"/>
                  <a:gd name="connsiteY21" fmla="*/ 2226980 h 2249618"/>
                  <a:gd name="connsiteX22" fmla="*/ 1208002 w 2262025"/>
                  <a:gd name="connsiteY22" fmla="*/ 2002693 h 2249618"/>
                  <a:gd name="connsiteX23" fmla="*/ 1113112 w 2262025"/>
                  <a:gd name="connsiteY23" fmla="*/ 1709395 h 2249618"/>
                  <a:gd name="connsiteX24" fmla="*/ 1000968 w 2262025"/>
                  <a:gd name="connsiteY24" fmla="*/ 2140716 h 2249618"/>
                  <a:gd name="connsiteX25" fmla="*/ 526515 w 2262025"/>
                  <a:gd name="connsiteY25" fmla="*/ 2132089 h 2249618"/>
                  <a:gd name="connsiteX26" fmla="*/ 466131 w 2262025"/>
                  <a:gd name="connsiteY26" fmla="*/ 1959561 h 2249618"/>
                  <a:gd name="connsiteX27" fmla="*/ 138327 w 2262025"/>
                  <a:gd name="connsiteY27" fmla="*/ 1812912 h 2249618"/>
                  <a:gd name="connsiteX28" fmla="*/ 302229 w 2262025"/>
                  <a:gd name="connsiteY28" fmla="*/ 1355712 h 2249618"/>
                  <a:gd name="connsiteX29" fmla="*/ 155580 w 2262025"/>
                  <a:gd name="connsiteY29" fmla="*/ 1321206 h 2249618"/>
                  <a:gd name="connsiteX30" fmla="*/ 304 w 2262025"/>
                  <a:gd name="connsiteY30" fmla="*/ 1019282 h 2249618"/>
                  <a:gd name="connsiteX31" fmla="*/ 129700 w 2262025"/>
                  <a:gd name="connsiteY31" fmla="*/ 786368 h 2249618"/>
                  <a:gd name="connsiteX0" fmla="*/ 129700 w 2262025"/>
                  <a:gd name="connsiteY0" fmla="*/ 786368 h 2242639"/>
                  <a:gd name="connsiteX1" fmla="*/ 86568 w 2262025"/>
                  <a:gd name="connsiteY1" fmla="*/ 562082 h 2242639"/>
                  <a:gd name="connsiteX2" fmla="*/ 276349 w 2262025"/>
                  <a:gd name="connsiteY2" fmla="*/ 424059 h 2242639"/>
                  <a:gd name="connsiteX3" fmla="*/ 690417 w 2262025"/>
                  <a:gd name="connsiteY3" fmla="*/ 424059 h 2242639"/>
                  <a:gd name="connsiteX4" fmla="*/ 724923 w 2262025"/>
                  <a:gd name="connsiteY4" fmla="*/ 320542 h 2242639"/>
                  <a:gd name="connsiteX5" fmla="*/ 768055 w 2262025"/>
                  <a:gd name="connsiteY5" fmla="*/ 165267 h 2242639"/>
                  <a:gd name="connsiteX6" fmla="*/ 1026848 w 2262025"/>
                  <a:gd name="connsiteY6" fmla="*/ 35870 h 2242639"/>
                  <a:gd name="connsiteX7" fmla="*/ 1199376 w 2262025"/>
                  <a:gd name="connsiteY7" fmla="*/ 35870 h 2242639"/>
                  <a:gd name="connsiteX8" fmla="*/ 1406410 w 2262025"/>
                  <a:gd name="connsiteY8" fmla="*/ 9991 h 2242639"/>
                  <a:gd name="connsiteX9" fmla="*/ 1673829 w 2262025"/>
                  <a:gd name="connsiteY9" fmla="*/ 225651 h 2242639"/>
                  <a:gd name="connsiteX10" fmla="*/ 1699708 w 2262025"/>
                  <a:gd name="connsiteY10" fmla="*/ 458565 h 2242639"/>
                  <a:gd name="connsiteX11" fmla="*/ 1880863 w 2262025"/>
                  <a:gd name="connsiteY11" fmla="*/ 424059 h 2242639"/>
                  <a:gd name="connsiteX12" fmla="*/ 2156908 w 2262025"/>
                  <a:gd name="connsiteY12" fmla="*/ 639719 h 2242639"/>
                  <a:gd name="connsiteX13" fmla="*/ 2113776 w 2262025"/>
                  <a:gd name="connsiteY13" fmla="*/ 786368 h 2242639"/>
                  <a:gd name="connsiteX14" fmla="*/ 2225919 w 2262025"/>
                  <a:gd name="connsiteY14" fmla="*/ 846753 h 2242639"/>
                  <a:gd name="connsiteX15" fmla="*/ 2243172 w 2262025"/>
                  <a:gd name="connsiteY15" fmla="*/ 1200436 h 2242639"/>
                  <a:gd name="connsiteX16" fmla="*/ 1975753 w 2262025"/>
                  <a:gd name="connsiteY16" fmla="*/ 1390217 h 2242639"/>
                  <a:gd name="connsiteX17" fmla="*/ 2087897 w 2262025"/>
                  <a:gd name="connsiteY17" fmla="*/ 1536867 h 2242639"/>
                  <a:gd name="connsiteX18" fmla="*/ 2096523 w 2262025"/>
                  <a:gd name="connsiteY18" fmla="*/ 1812912 h 2242639"/>
                  <a:gd name="connsiteX19" fmla="*/ 1906742 w 2262025"/>
                  <a:gd name="connsiteY19" fmla="*/ 1942308 h 2242639"/>
                  <a:gd name="connsiteX20" fmla="*/ 1785972 w 2262025"/>
                  <a:gd name="connsiteY20" fmla="*/ 2192474 h 2242639"/>
                  <a:gd name="connsiteX21" fmla="*/ 1501300 w 2262025"/>
                  <a:gd name="connsiteY21" fmla="*/ 2226980 h 2242639"/>
                  <a:gd name="connsiteX22" fmla="*/ 1208002 w 2262025"/>
                  <a:gd name="connsiteY22" fmla="*/ 2002693 h 2242639"/>
                  <a:gd name="connsiteX23" fmla="*/ 1113112 w 2262025"/>
                  <a:gd name="connsiteY23" fmla="*/ 1709395 h 2242639"/>
                  <a:gd name="connsiteX24" fmla="*/ 1000968 w 2262025"/>
                  <a:gd name="connsiteY24" fmla="*/ 2140716 h 2242639"/>
                  <a:gd name="connsiteX25" fmla="*/ 526515 w 2262025"/>
                  <a:gd name="connsiteY25" fmla="*/ 2132089 h 2242639"/>
                  <a:gd name="connsiteX26" fmla="*/ 466131 w 2262025"/>
                  <a:gd name="connsiteY26" fmla="*/ 1959561 h 2242639"/>
                  <a:gd name="connsiteX27" fmla="*/ 138327 w 2262025"/>
                  <a:gd name="connsiteY27" fmla="*/ 1812912 h 2242639"/>
                  <a:gd name="connsiteX28" fmla="*/ 302229 w 2262025"/>
                  <a:gd name="connsiteY28" fmla="*/ 1355712 h 2242639"/>
                  <a:gd name="connsiteX29" fmla="*/ 155580 w 2262025"/>
                  <a:gd name="connsiteY29" fmla="*/ 1321206 h 2242639"/>
                  <a:gd name="connsiteX30" fmla="*/ 304 w 2262025"/>
                  <a:gd name="connsiteY30" fmla="*/ 1019282 h 2242639"/>
                  <a:gd name="connsiteX31" fmla="*/ 129700 w 2262025"/>
                  <a:gd name="connsiteY31" fmla="*/ 786368 h 2242639"/>
                  <a:gd name="connsiteX0" fmla="*/ 129700 w 2262025"/>
                  <a:gd name="connsiteY0" fmla="*/ 786368 h 2236200"/>
                  <a:gd name="connsiteX1" fmla="*/ 86568 w 2262025"/>
                  <a:gd name="connsiteY1" fmla="*/ 562082 h 2236200"/>
                  <a:gd name="connsiteX2" fmla="*/ 276349 w 2262025"/>
                  <a:gd name="connsiteY2" fmla="*/ 424059 h 2236200"/>
                  <a:gd name="connsiteX3" fmla="*/ 690417 w 2262025"/>
                  <a:gd name="connsiteY3" fmla="*/ 424059 h 2236200"/>
                  <a:gd name="connsiteX4" fmla="*/ 724923 w 2262025"/>
                  <a:gd name="connsiteY4" fmla="*/ 320542 h 2236200"/>
                  <a:gd name="connsiteX5" fmla="*/ 768055 w 2262025"/>
                  <a:gd name="connsiteY5" fmla="*/ 165267 h 2236200"/>
                  <a:gd name="connsiteX6" fmla="*/ 1026848 w 2262025"/>
                  <a:gd name="connsiteY6" fmla="*/ 35870 h 2236200"/>
                  <a:gd name="connsiteX7" fmla="*/ 1199376 w 2262025"/>
                  <a:gd name="connsiteY7" fmla="*/ 35870 h 2236200"/>
                  <a:gd name="connsiteX8" fmla="*/ 1406410 w 2262025"/>
                  <a:gd name="connsiteY8" fmla="*/ 9991 h 2236200"/>
                  <a:gd name="connsiteX9" fmla="*/ 1673829 w 2262025"/>
                  <a:gd name="connsiteY9" fmla="*/ 225651 h 2236200"/>
                  <a:gd name="connsiteX10" fmla="*/ 1699708 w 2262025"/>
                  <a:gd name="connsiteY10" fmla="*/ 458565 h 2236200"/>
                  <a:gd name="connsiteX11" fmla="*/ 1880863 w 2262025"/>
                  <a:gd name="connsiteY11" fmla="*/ 424059 h 2236200"/>
                  <a:gd name="connsiteX12" fmla="*/ 2156908 w 2262025"/>
                  <a:gd name="connsiteY12" fmla="*/ 639719 h 2236200"/>
                  <a:gd name="connsiteX13" fmla="*/ 2113776 w 2262025"/>
                  <a:gd name="connsiteY13" fmla="*/ 786368 h 2236200"/>
                  <a:gd name="connsiteX14" fmla="*/ 2225919 w 2262025"/>
                  <a:gd name="connsiteY14" fmla="*/ 846753 h 2236200"/>
                  <a:gd name="connsiteX15" fmla="*/ 2243172 w 2262025"/>
                  <a:gd name="connsiteY15" fmla="*/ 1200436 h 2236200"/>
                  <a:gd name="connsiteX16" fmla="*/ 1975753 w 2262025"/>
                  <a:gd name="connsiteY16" fmla="*/ 1390217 h 2236200"/>
                  <a:gd name="connsiteX17" fmla="*/ 2087897 w 2262025"/>
                  <a:gd name="connsiteY17" fmla="*/ 1536867 h 2236200"/>
                  <a:gd name="connsiteX18" fmla="*/ 2096523 w 2262025"/>
                  <a:gd name="connsiteY18" fmla="*/ 1812912 h 2236200"/>
                  <a:gd name="connsiteX19" fmla="*/ 1906742 w 2262025"/>
                  <a:gd name="connsiteY19" fmla="*/ 1942308 h 2236200"/>
                  <a:gd name="connsiteX20" fmla="*/ 1785972 w 2262025"/>
                  <a:gd name="connsiteY20" fmla="*/ 2192474 h 2236200"/>
                  <a:gd name="connsiteX21" fmla="*/ 1458168 w 2262025"/>
                  <a:gd name="connsiteY21" fmla="*/ 2218354 h 2236200"/>
                  <a:gd name="connsiteX22" fmla="*/ 1208002 w 2262025"/>
                  <a:gd name="connsiteY22" fmla="*/ 2002693 h 2236200"/>
                  <a:gd name="connsiteX23" fmla="*/ 1113112 w 2262025"/>
                  <a:gd name="connsiteY23" fmla="*/ 1709395 h 2236200"/>
                  <a:gd name="connsiteX24" fmla="*/ 1000968 w 2262025"/>
                  <a:gd name="connsiteY24" fmla="*/ 2140716 h 2236200"/>
                  <a:gd name="connsiteX25" fmla="*/ 526515 w 2262025"/>
                  <a:gd name="connsiteY25" fmla="*/ 2132089 h 2236200"/>
                  <a:gd name="connsiteX26" fmla="*/ 466131 w 2262025"/>
                  <a:gd name="connsiteY26" fmla="*/ 1959561 h 2236200"/>
                  <a:gd name="connsiteX27" fmla="*/ 138327 w 2262025"/>
                  <a:gd name="connsiteY27" fmla="*/ 1812912 h 2236200"/>
                  <a:gd name="connsiteX28" fmla="*/ 302229 w 2262025"/>
                  <a:gd name="connsiteY28" fmla="*/ 1355712 h 2236200"/>
                  <a:gd name="connsiteX29" fmla="*/ 155580 w 2262025"/>
                  <a:gd name="connsiteY29" fmla="*/ 1321206 h 2236200"/>
                  <a:gd name="connsiteX30" fmla="*/ 304 w 2262025"/>
                  <a:gd name="connsiteY30" fmla="*/ 1019282 h 2236200"/>
                  <a:gd name="connsiteX31" fmla="*/ 129700 w 2262025"/>
                  <a:gd name="connsiteY31" fmla="*/ 786368 h 2236200"/>
                  <a:gd name="connsiteX0" fmla="*/ 129700 w 2262025"/>
                  <a:gd name="connsiteY0" fmla="*/ 786368 h 2233050"/>
                  <a:gd name="connsiteX1" fmla="*/ 86568 w 2262025"/>
                  <a:gd name="connsiteY1" fmla="*/ 562082 h 2233050"/>
                  <a:gd name="connsiteX2" fmla="*/ 276349 w 2262025"/>
                  <a:gd name="connsiteY2" fmla="*/ 424059 h 2233050"/>
                  <a:gd name="connsiteX3" fmla="*/ 690417 w 2262025"/>
                  <a:gd name="connsiteY3" fmla="*/ 424059 h 2233050"/>
                  <a:gd name="connsiteX4" fmla="*/ 724923 w 2262025"/>
                  <a:gd name="connsiteY4" fmla="*/ 320542 h 2233050"/>
                  <a:gd name="connsiteX5" fmla="*/ 768055 w 2262025"/>
                  <a:gd name="connsiteY5" fmla="*/ 165267 h 2233050"/>
                  <a:gd name="connsiteX6" fmla="*/ 1026848 w 2262025"/>
                  <a:gd name="connsiteY6" fmla="*/ 35870 h 2233050"/>
                  <a:gd name="connsiteX7" fmla="*/ 1199376 w 2262025"/>
                  <a:gd name="connsiteY7" fmla="*/ 35870 h 2233050"/>
                  <a:gd name="connsiteX8" fmla="*/ 1406410 w 2262025"/>
                  <a:gd name="connsiteY8" fmla="*/ 9991 h 2233050"/>
                  <a:gd name="connsiteX9" fmla="*/ 1673829 w 2262025"/>
                  <a:gd name="connsiteY9" fmla="*/ 225651 h 2233050"/>
                  <a:gd name="connsiteX10" fmla="*/ 1699708 w 2262025"/>
                  <a:gd name="connsiteY10" fmla="*/ 458565 h 2233050"/>
                  <a:gd name="connsiteX11" fmla="*/ 1880863 w 2262025"/>
                  <a:gd name="connsiteY11" fmla="*/ 424059 h 2233050"/>
                  <a:gd name="connsiteX12" fmla="*/ 2156908 w 2262025"/>
                  <a:gd name="connsiteY12" fmla="*/ 639719 h 2233050"/>
                  <a:gd name="connsiteX13" fmla="*/ 2113776 w 2262025"/>
                  <a:gd name="connsiteY13" fmla="*/ 786368 h 2233050"/>
                  <a:gd name="connsiteX14" fmla="*/ 2225919 w 2262025"/>
                  <a:gd name="connsiteY14" fmla="*/ 846753 h 2233050"/>
                  <a:gd name="connsiteX15" fmla="*/ 2243172 w 2262025"/>
                  <a:gd name="connsiteY15" fmla="*/ 1200436 h 2233050"/>
                  <a:gd name="connsiteX16" fmla="*/ 1975753 w 2262025"/>
                  <a:gd name="connsiteY16" fmla="*/ 1390217 h 2233050"/>
                  <a:gd name="connsiteX17" fmla="*/ 2087897 w 2262025"/>
                  <a:gd name="connsiteY17" fmla="*/ 1536867 h 2233050"/>
                  <a:gd name="connsiteX18" fmla="*/ 2096523 w 2262025"/>
                  <a:gd name="connsiteY18" fmla="*/ 1812912 h 2233050"/>
                  <a:gd name="connsiteX19" fmla="*/ 1906742 w 2262025"/>
                  <a:gd name="connsiteY19" fmla="*/ 1942308 h 2233050"/>
                  <a:gd name="connsiteX20" fmla="*/ 1760092 w 2262025"/>
                  <a:gd name="connsiteY20" fmla="*/ 2183847 h 2233050"/>
                  <a:gd name="connsiteX21" fmla="*/ 1458168 w 2262025"/>
                  <a:gd name="connsiteY21" fmla="*/ 2218354 h 2233050"/>
                  <a:gd name="connsiteX22" fmla="*/ 1208002 w 2262025"/>
                  <a:gd name="connsiteY22" fmla="*/ 2002693 h 2233050"/>
                  <a:gd name="connsiteX23" fmla="*/ 1113112 w 2262025"/>
                  <a:gd name="connsiteY23" fmla="*/ 1709395 h 2233050"/>
                  <a:gd name="connsiteX24" fmla="*/ 1000968 w 2262025"/>
                  <a:gd name="connsiteY24" fmla="*/ 2140716 h 2233050"/>
                  <a:gd name="connsiteX25" fmla="*/ 526515 w 2262025"/>
                  <a:gd name="connsiteY25" fmla="*/ 2132089 h 2233050"/>
                  <a:gd name="connsiteX26" fmla="*/ 466131 w 2262025"/>
                  <a:gd name="connsiteY26" fmla="*/ 1959561 h 2233050"/>
                  <a:gd name="connsiteX27" fmla="*/ 138327 w 2262025"/>
                  <a:gd name="connsiteY27" fmla="*/ 1812912 h 2233050"/>
                  <a:gd name="connsiteX28" fmla="*/ 302229 w 2262025"/>
                  <a:gd name="connsiteY28" fmla="*/ 1355712 h 2233050"/>
                  <a:gd name="connsiteX29" fmla="*/ 155580 w 2262025"/>
                  <a:gd name="connsiteY29" fmla="*/ 1321206 h 2233050"/>
                  <a:gd name="connsiteX30" fmla="*/ 304 w 2262025"/>
                  <a:gd name="connsiteY30" fmla="*/ 1019282 h 2233050"/>
                  <a:gd name="connsiteX31" fmla="*/ 129700 w 2262025"/>
                  <a:gd name="connsiteY31" fmla="*/ 786368 h 2233050"/>
                  <a:gd name="connsiteX0" fmla="*/ 129700 w 2262025"/>
                  <a:gd name="connsiteY0" fmla="*/ 786368 h 2238369"/>
                  <a:gd name="connsiteX1" fmla="*/ 86568 w 2262025"/>
                  <a:gd name="connsiteY1" fmla="*/ 562082 h 2238369"/>
                  <a:gd name="connsiteX2" fmla="*/ 276349 w 2262025"/>
                  <a:gd name="connsiteY2" fmla="*/ 424059 h 2238369"/>
                  <a:gd name="connsiteX3" fmla="*/ 690417 w 2262025"/>
                  <a:gd name="connsiteY3" fmla="*/ 424059 h 2238369"/>
                  <a:gd name="connsiteX4" fmla="*/ 724923 w 2262025"/>
                  <a:gd name="connsiteY4" fmla="*/ 320542 h 2238369"/>
                  <a:gd name="connsiteX5" fmla="*/ 768055 w 2262025"/>
                  <a:gd name="connsiteY5" fmla="*/ 165267 h 2238369"/>
                  <a:gd name="connsiteX6" fmla="*/ 1026848 w 2262025"/>
                  <a:gd name="connsiteY6" fmla="*/ 35870 h 2238369"/>
                  <a:gd name="connsiteX7" fmla="*/ 1199376 w 2262025"/>
                  <a:gd name="connsiteY7" fmla="*/ 35870 h 2238369"/>
                  <a:gd name="connsiteX8" fmla="*/ 1406410 w 2262025"/>
                  <a:gd name="connsiteY8" fmla="*/ 9991 h 2238369"/>
                  <a:gd name="connsiteX9" fmla="*/ 1673829 w 2262025"/>
                  <a:gd name="connsiteY9" fmla="*/ 225651 h 2238369"/>
                  <a:gd name="connsiteX10" fmla="*/ 1699708 w 2262025"/>
                  <a:gd name="connsiteY10" fmla="*/ 458565 h 2238369"/>
                  <a:gd name="connsiteX11" fmla="*/ 1880863 w 2262025"/>
                  <a:gd name="connsiteY11" fmla="*/ 424059 h 2238369"/>
                  <a:gd name="connsiteX12" fmla="*/ 2156908 w 2262025"/>
                  <a:gd name="connsiteY12" fmla="*/ 639719 h 2238369"/>
                  <a:gd name="connsiteX13" fmla="*/ 2113776 w 2262025"/>
                  <a:gd name="connsiteY13" fmla="*/ 786368 h 2238369"/>
                  <a:gd name="connsiteX14" fmla="*/ 2225919 w 2262025"/>
                  <a:gd name="connsiteY14" fmla="*/ 846753 h 2238369"/>
                  <a:gd name="connsiteX15" fmla="*/ 2243172 w 2262025"/>
                  <a:gd name="connsiteY15" fmla="*/ 1200436 h 2238369"/>
                  <a:gd name="connsiteX16" fmla="*/ 1975753 w 2262025"/>
                  <a:gd name="connsiteY16" fmla="*/ 1390217 h 2238369"/>
                  <a:gd name="connsiteX17" fmla="*/ 2087897 w 2262025"/>
                  <a:gd name="connsiteY17" fmla="*/ 1536867 h 2238369"/>
                  <a:gd name="connsiteX18" fmla="*/ 2096523 w 2262025"/>
                  <a:gd name="connsiteY18" fmla="*/ 1812912 h 2238369"/>
                  <a:gd name="connsiteX19" fmla="*/ 1906742 w 2262025"/>
                  <a:gd name="connsiteY19" fmla="*/ 1942308 h 2238369"/>
                  <a:gd name="connsiteX20" fmla="*/ 1760092 w 2262025"/>
                  <a:gd name="connsiteY20" fmla="*/ 2183847 h 2238369"/>
                  <a:gd name="connsiteX21" fmla="*/ 1458168 w 2262025"/>
                  <a:gd name="connsiteY21" fmla="*/ 2218354 h 2238369"/>
                  <a:gd name="connsiteX22" fmla="*/ 1208002 w 2262025"/>
                  <a:gd name="connsiteY22" fmla="*/ 2002693 h 2238369"/>
                  <a:gd name="connsiteX23" fmla="*/ 1113112 w 2262025"/>
                  <a:gd name="connsiteY23" fmla="*/ 1709395 h 2238369"/>
                  <a:gd name="connsiteX24" fmla="*/ 1000968 w 2262025"/>
                  <a:gd name="connsiteY24" fmla="*/ 2140716 h 2238369"/>
                  <a:gd name="connsiteX25" fmla="*/ 586900 w 2262025"/>
                  <a:gd name="connsiteY25" fmla="*/ 2226979 h 2238369"/>
                  <a:gd name="connsiteX26" fmla="*/ 466131 w 2262025"/>
                  <a:gd name="connsiteY26" fmla="*/ 1959561 h 2238369"/>
                  <a:gd name="connsiteX27" fmla="*/ 138327 w 2262025"/>
                  <a:gd name="connsiteY27" fmla="*/ 1812912 h 2238369"/>
                  <a:gd name="connsiteX28" fmla="*/ 302229 w 2262025"/>
                  <a:gd name="connsiteY28" fmla="*/ 1355712 h 2238369"/>
                  <a:gd name="connsiteX29" fmla="*/ 155580 w 2262025"/>
                  <a:gd name="connsiteY29" fmla="*/ 1321206 h 2238369"/>
                  <a:gd name="connsiteX30" fmla="*/ 304 w 2262025"/>
                  <a:gd name="connsiteY30" fmla="*/ 1019282 h 2238369"/>
                  <a:gd name="connsiteX31" fmla="*/ 129700 w 2262025"/>
                  <a:gd name="connsiteY31" fmla="*/ 786368 h 2238369"/>
                  <a:gd name="connsiteX0" fmla="*/ 129700 w 2262025"/>
                  <a:gd name="connsiteY0" fmla="*/ 786368 h 2234757"/>
                  <a:gd name="connsiteX1" fmla="*/ 86568 w 2262025"/>
                  <a:gd name="connsiteY1" fmla="*/ 562082 h 2234757"/>
                  <a:gd name="connsiteX2" fmla="*/ 276349 w 2262025"/>
                  <a:gd name="connsiteY2" fmla="*/ 424059 h 2234757"/>
                  <a:gd name="connsiteX3" fmla="*/ 690417 w 2262025"/>
                  <a:gd name="connsiteY3" fmla="*/ 424059 h 2234757"/>
                  <a:gd name="connsiteX4" fmla="*/ 724923 w 2262025"/>
                  <a:gd name="connsiteY4" fmla="*/ 320542 h 2234757"/>
                  <a:gd name="connsiteX5" fmla="*/ 768055 w 2262025"/>
                  <a:gd name="connsiteY5" fmla="*/ 165267 h 2234757"/>
                  <a:gd name="connsiteX6" fmla="*/ 1026848 w 2262025"/>
                  <a:gd name="connsiteY6" fmla="*/ 35870 h 2234757"/>
                  <a:gd name="connsiteX7" fmla="*/ 1199376 w 2262025"/>
                  <a:gd name="connsiteY7" fmla="*/ 35870 h 2234757"/>
                  <a:gd name="connsiteX8" fmla="*/ 1406410 w 2262025"/>
                  <a:gd name="connsiteY8" fmla="*/ 9991 h 2234757"/>
                  <a:gd name="connsiteX9" fmla="*/ 1673829 w 2262025"/>
                  <a:gd name="connsiteY9" fmla="*/ 225651 h 2234757"/>
                  <a:gd name="connsiteX10" fmla="*/ 1699708 w 2262025"/>
                  <a:gd name="connsiteY10" fmla="*/ 458565 h 2234757"/>
                  <a:gd name="connsiteX11" fmla="*/ 1880863 w 2262025"/>
                  <a:gd name="connsiteY11" fmla="*/ 424059 h 2234757"/>
                  <a:gd name="connsiteX12" fmla="*/ 2156908 w 2262025"/>
                  <a:gd name="connsiteY12" fmla="*/ 639719 h 2234757"/>
                  <a:gd name="connsiteX13" fmla="*/ 2113776 w 2262025"/>
                  <a:gd name="connsiteY13" fmla="*/ 786368 h 2234757"/>
                  <a:gd name="connsiteX14" fmla="*/ 2225919 w 2262025"/>
                  <a:gd name="connsiteY14" fmla="*/ 846753 h 2234757"/>
                  <a:gd name="connsiteX15" fmla="*/ 2243172 w 2262025"/>
                  <a:gd name="connsiteY15" fmla="*/ 1200436 h 2234757"/>
                  <a:gd name="connsiteX16" fmla="*/ 1975753 w 2262025"/>
                  <a:gd name="connsiteY16" fmla="*/ 1390217 h 2234757"/>
                  <a:gd name="connsiteX17" fmla="*/ 2087897 w 2262025"/>
                  <a:gd name="connsiteY17" fmla="*/ 1536867 h 2234757"/>
                  <a:gd name="connsiteX18" fmla="*/ 2096523 w 2262025"/>
                  <a:gd name="connsiteY18" fmla="*/ 1812912 h 2234757"/>
                  <a:gd name="connsiteX19" fmla="*/ 1906742 w 2262025"/>
                  <a:gd name="connsiteY19" fmla="*/ 1942308 h 2234757"/>
                  <a:gd name="connsiteX20" fmla="*/ 1760092 w 2262025"/>
                  <a:gd name="connsiteY20" fmla="*/ 2183847 h 2234757"/>
                  <a:gd name="connsiteX21" fmla="*/ 1458168 w 2262025"/>
                  <a:gd name="connsiteY21" fmla="*/ 2218354 h 2234757"/>
                  <a:gd name="connsiteX22" fmla="*/ 1208002 w 2262025"/>
                  <a:gd name="connsiteY22" fmla="*/ 2002693 h 2234757"/>
                  <a:gd name="connsiteX23" fmla="*/ 1113112 w 2262025"/>
                  <a:gd name="connsiteY23" fmla="*/ 1709395 h 2234757"/>
                  <a:gd name="connsiteX24" fmla="*/ 1000968 w 2262025"/>
                  <a:gd name="connsiteY24" fmla="*/ 2140716 h 2234757"/>
                  <a:gd name="connsiteX25" fmla="*/ 586900 w 2262025"/>
                  <a:gd name="connsiteY25" fmla="*/ 2226979 h 2234757"/>
                  <a:gd name="connsiteX26" fmla="*/ 466131 w 2262025"/>
                  <a:gd name="connsiteY26" fmla="*/ 1959561 h 2234757"/>
                  <a:gd name="connsiteX27" fmla="*/ 138327 w 2262025"/>
                  <a:gd name="connsiteY27" fmla="*/ 1812912 h 2234757"/>
                  <a:gd name="connsiteX28" fmla="*/ 302229 w 2262025"/>
                  <a:gd name="connsiteY28" fmla="*/ 1355712 h 2234757"/>
                  <a:gd name="connsiteX29" fmla="*/ 155580 w 2262025"/>
                  <a:gd name="connsiteY29" fmla="*/ 1321206 h 2234757"/>
                  <a:gd name="connsiteX30" fmla="*/ 304 w 2262025"/>
                  <a:gd name="connsiteY30" fmla="*/ 1019282 h 2234757"/>
                  <a:gd name="connsiteX31" fmla="*/ 129700 w 2262025"/>
                  <a:gd name="connsiteY31" fmla="*/ 786368 h 2234757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261950" h="2237156">
                    <a:moveTo>
                      <a:pt x="129625" y="786368"/>
                    </a:moveTo>
                    <a:cubicBezTo>
                      <a:pt x="144002" y="710168"/>
                      <a:pt x="62051" y="622467"/>
                      <a:pt x="86493" y="562082"/>
                    </a:cubicBezTo>
                    <a:cubicBezTo>
                      <a:pt x="110934" y="501697"/>
                      <a:pt x="175633" y="447063"/>
                      <a:pt x="276274" y="424059"/>
                    </a:cubicBezTo>
                    <a:cubicBezTo>
                      <a:pt x="376916" y="401055"/>
                      <a:pt x="615580" y="441312"/>
                      <a:pt x="690342" y="424059"/>
                    </a:cubicBezTo>
                    <a:cubicBezTo>
                      <a:pt x="765104" y="406806"/>
                      <a:pt x="711908" y="363674"/>
                      <a:pt x="724848" y="320542"/>
                    </a:cubicBezTo>
                    <a:cubicBezTo>
                      <a:pt x="737788" y="277410"/>
                      <a:pt x="717659" y="212712"/>
                      <a:pt x="767980" y="165267"/>
                    </a:cubicBezTo>
                    <a:cubicBezTo>
                      <a:pt x="818301" y="117822"/>
                      <a:pt x="954886" y="57436"/>
                      <a:pt x="1026773" y="35870"/>
                    </a:cubicBezTo>
                    <a:cubicBezTo>
                      <a:pt x="1098660" y="14304"/>
                      <a:pt x="1136041" y="40183"/>
                      <a:pt x="1199301" y="35870"/>
                    </a:cubicBezTo>
                    <a:cubicBezTo>
                      <a:pt x="1262561" y="31557"/>
                      <a:pt x="1327260" y="-21639"/>
                      <a:pt x="1406335" y="9991"/>
                    </a:cubicBezTo>
                    <a:cubicBezTo>
                      <a:pt x="1485410" y="41621"/>
                      <a:pt x="1624871" y="150889"/>
                      <a:pt x="1673754" y="225651"/>
                    </a:cubicBezTo>
                    <a:cubicBezTo>
                      <a:pt x="1722637" y="300413"/>
                      <a:pt x="1665127" y="425497"/>
                      <a:pt x="1699633" y="458565"/>
                    </a:cubicBezTo>
                    <a:cubicBezTo>
                      <a:pt x="1734139" y="491633"/>
                      <a:pt x="1804588" y="393867"/>
                      <a:pt x="1880788" y="424059"/>
                    </a:cubicBezTo>
                    <a:cubicBezTo>
                      <a:pt x="1956988" y="454251"/>
                      <a:pt x="2118014" y="579334"/>
                      <a:pt x="2156833" y="639719"/>
                    </a:cubicBezTo>
                    <a:cubicBezTo>
                      <a:pt x="2195652" y="700104"/>
                      <a:pt x="2102199" y="751862"/>
                      <a:pt x="2113701" y="786368"/>
                    </a:cubicBezTo>
                    <a:cubicBezTo>
                      <a:pt x="2125203" y="820874"/>
                      <a:pt x="2204278" y="777742"/>
                      <a:pt x="2225844" y="846753"/>
                    </a:cubicBezTo>
                    <a:cubicBezTo>
                      <a:pt x="2247410" y="915764"/>
                      <a:pt x="2284791" y="1109859"/>
                      <a:pt x="2243097" y="1200436"/>
                    </a:cubicBezTo>
                    <a:cubicBezTo>
                      <a:pt x="2201403" y="1291013"/>
                      <a:pt x="2001557" y="1334145"/>
                      <a:pt x="1975678" y="1390217"/>
                    </a:cubicBezTo>
                    <a:cubicBezTo>
                      <a:pt x="1949799" y="1446289"/>
                      <a:pt x="2067694" y="1466418"/>
                      <a:pt x="2087822" y="1536867"/>
                    </a:cubicBezTo>
                    <a:cubicBezTo>
                      <a:pt x="2107950" y="1607316"/>
                      <a:pt x="2126641" y="1745339"/>
                      <a:pt x="2096448" y="1812912"/>
                    </a:cubicBezTo>
                    <a:cubicBezTo>
                      <a:pt x="2066256" y="1880486"/>
                      <a:pt x="1962739" y="1880486"/>
                      <a:pt x="1906667" y="1942308"/>
                    </a:cubicBezTo>
                    <a:cubicBezTo>
                      <a:pt x="1850595" y="2004130"/>
                      <a:pt x="1834779" y="2137839"/>
                      <a:pt x="1760017" y="2183847"/>
                    </a:cubicBezTo>
                    <a:cubicBezTo>
                      <a:pt x="1685255" y="2229855"/>
                      <a:pt x="1550108" y="2248546"/>
                      <a:pt x="1458093" y="2218354"/>
                    </a:cubicBezTo>
                    <a:cubicBezTo>
                      <a:pt x="1366078" y="2188162"/>
                      <a:pt x="1265436" y="2087520"/>
                      <a:pt x="1207927" y="2002693"/>
                    </a:cubicBezTo>
                    <a:cubicBezTo>
                      <a:pt x="1150418" y="1917866"/>
                      <a:pt x="1147543" y="1686391"/>
                      <a:pt x="1113037" y="1709395"/>
                    </a:cubicBezTo>
                    <a:cubicBezTo>
                      <a:pt x="1078531" y="1732399"/>
                      <a:pt x="1088595" y="2054452"/>
                      <a:pt x="1000893" y="2140716"/>
                    </a:cubicBezTo>
                    <a:cubicBezTo>
                      <a:pt x="913191" y="2226980"/>
                      <a:pt x="681716" y="2254296"/>
                      <a:pt x="586825" y="2226979"/>
                    </a:cubicBezTo>
                    <a:cubicBezTo>
                      <a:pt x="491935" y="2199662"/>
                      <a:pt x="506312" y="2045825"/>
                      <a:pt x="431550" y="1976814"/>
                    </a:cubicBezTo>
                    <a:cubicBezTo>
                      <a:pt x="356788" y="1907803"/>
                      <a:pt x="185697" y="1925054"/>
                      <a:pt x="138252" y="1812912"/>
                    </a:cubicBezTo>
                    <a:cubicBezTo>
                      <a:pt x="90807" y="1700770"/>
                      <a:pt x="230267" y="1411784"/>
                      <a:pt x="302154" y="1355712"/>
                    </a:cubicBezTo>
                    <a:cubicBezTo>
                      <a:pt x="374041" y="1299640"/>
                      <a:pt x="154067" y="1377278"/>
                      <a:pt x="103746" y="1321206"/>
                    </a:cubicBezTo>
                    <a:cubicBezTo>
                      <a:pt x="53425" y="1265134"/>
                      <a:pt x="-4084" y="1108422"/>
                      <a:pt x="229" y="1019282"/>
                    </a:cubicBezTo>
                    <a:cubicBezTo>
                      <a:pt x="4542" y="930142"/>
                      <a:pt x="115248" y="862568"/>
                      <a:pt x="129625" y="786368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VN" dirty="0"/>
              </a:p>
            </p:txBody>
          </p:sp>
          <p:pic>
            <p:nvPicPr>
              <p:cNvPr id="105" name="Picture 4" descr="Free Black And White Cartoon Flowers, Download Free Black And White Cartoon  Flowers png images, Free ClipArts on Clipart Library">
                <a:extLst>
                  <a:ext uri="{FF2B5EF4-FFF2-40B4-BE49-F238E27FC236}">
                    <a16:creationId xmlns:a16="http://schemas.microsoft.com/office/drawing/2014/main" id="{32AC445F-646F-C64E-A5CD-A18A37ECC3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77540" y="482600"/>
                <a:ext cx="2317638" cy="224674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DFBBFE51-B376-2F47-9D30-1F40529DDC58}"/>
                </a:ext>
              </a:extLst>
            </p:cNvPr>
            <p:cNvGrpSpPr/>
            <p:nvPr/>
          </p:nvGrpSpPr>
          <p:grpSpPr>
            <a:xfrm>
              <a:off x="8817921" y="1645503"/>
              <a:ext cx="618539" cy="611760"/>
              <a:chOff x="1177540" y="481715"/>
              <a:chExt cx="2317638" cy="2247631"/>
            </a:xfrm>
          </p:grpSpPr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F9C7D608-85F8-EC44-891A-19B802644AD8}"/>
                  </a:ext>
                </a:extLst>
              </p:cNvPr>
              <p:cNvSpPr/>
              <p:nvPr/>
            </p:nvSpPr>
            <p:spPr>
              <a:xfrm>
                <a:off x="1207470" y="481715"/>
                <a:ext cx="2261950" cy="2237156"/>
              </a:xfrm>
              <a:custGeom>
                <a:avLst/>
                <a:gdLst>
                  <a:gd name="connsiteX0" fmla="*/ 129700 w 2262025"/>
                  <a:gd name="connsiteY0" fmla="*/ 786368 h 2249618"/>
                  <a:gd name="connsiteX1" fmla="*/ 86568 w 2262025"/>
                  <a:gd name="connsiteY1" fmla="*/ 562082 h 2249618"/>
                  <a:gd name="connsiteX2" fmla="*/ 276349 w 2262025"/>
                  <a:gd name="connsiteY2" fmla="*/ 424059 h 2249618"/>
                  <a:gd name="connsiteX3" fmla="*/ 690417 w 2262025"/>
                  <a:gd name="connsiteY3" fmla="*/ 424059 h 2249618"/>
                  <a:gd name="connsiteX4" fmla="*/ 724923 w 2262025"/>
                  <a:gd name="connsiteY4" fmla="*/ 320542 h 2249618"/>
                  <a:gd name="connsiteX5" fmla="*/ 768055 w 2262025"/>
                  <a:gd name="connsiteY5" fmla="*/ 165267 h 2249618"/>
                  <a:gd name="connsiteX6" fmla="*/ 1026848 w 2262025"/>
                  <a:gd name="connsiteY6" fmla="*/ 35870 h 2249618"/>
                  <a:gd name="connsiteX7" fmla="*/ 1199376 w 2262025"/>
                  <a:gd name="connsiteY7" fmla="*/ 35870 h 2249618"/>
                  <a:gd name="connsiteX8" fmla="*/ 1406410 w 2262025"/>
                  <a:gd name="connsiteY8" fmla="*/ 9991 h 2249618"/>
                  <a:gd name="connsiteX9" fmla="*/ 1673829 w 2262025"/>
                  <a:gd name="connsiteY9" fmla="*/ 225651 h 2249618"/>
                  <a:gd name="connsiteX10" fmla="*/ 1699708 w 2262025"/>
                  <a:gd name="connsiteY10" fmla="*/ 458565 h 2249618"/>
                  <a:gd name="connsiteX11" fmla="*/ 1880863 w 2262025"/>
                  <a:gd name="connsiteY11" fmla="*/ 424059 h 2249618"/>
                  <a:gd name="connsiteX12" fmla="*/ 2156908 w 2262025"/>
                  <a:gd name="connsiteY12" fmla="*/ 639719 h 2249618"/>
                  <a:gd name="connsiteX13" fmla="*/ 2113776 w 2262025"/>
                  <a:gd name="connsiteY13" fmla="*/ 786368 h 2249618"/>
                  <a:gd name="connsiteX14" fmla="*/ 2225919 w 2262025"/>
                  <a:gd name="connsiteY14" fmla="*/ 846753 h 2249618"/>
                  <a:gd name="connsiteX15" fmla="*/ 2243172 w 2262025"/>
                  <a:gd name="connsiteY15" fmla="*/ 1200436 h 2249618"/>
                  <a:gd name="connsiteX16" fmla="*/ 1975753 w 2262025"/>
                  <a:gd name="connsiteY16" fmla="*/ 1390217 h 2249618"/>
                  <a:gd name="connsiteX17" fmla="*/ 2087897 w 2262025"/>
                  <a:gd name="connsiteY17" fmla="*/ 1536867 h 2249618"/>
                  <a:gd name="connsiteX18" fmla="*/ 2096523 w 2262025"/>
                  <a:gd name="connsiteY18" fmla="*/ 1812912 h 2249618"/>
                  <a:gd name="connsiteX19" fmla="*/ 1906742 w 2262025"/>
                  <a:gd name="connsiteY19" fmla="*/ 1942308 h 2249618"/>
                  <a:gd name="connsiteX20" fmla="*/ 1777346 w 2262025"/>
                  <a:gd name="connsiteY20" fmla="*/ 2209727 h 2249618"/>
                  <a:gd name="connsiteX21" fmla="*/ 1501300 w 2262025"/>
                  <a:gd name="connsiteY21" fmla="*/ 2226980 h 2249618"/>
                  <a:gd name="connsiteX22" fmla="*/ 1208002 w 2262025"/>
                  <a:gd name="connsiteY22" fmla="*/ 2002693 h 2249618"/>
                  <a:gd name="connsiteX23" fmla="*/ 1113112 w 2262025"/>
                  <a:gd name="connsiteY23" fmla="*/ 1709395 h 2249618"/>
                  <a:gd name="connsiteX24" fmla="*/ 1000968 w 2262025"/>
                  <a:gd name="connsiteY24" fmla="*/ 2140716 h 2249618"/>
                  <a:gd name="connsiteX25" fmla="*/ 526515 w 2262025"/>
                  <a:gd name="connsiteY25" fmla="*/ 2132089 h 2249618"/>
                  <a:gd name="connsiteX26" fmla="*/ 466131 w 2262025"/>
                  <a:gd name="connsiteY26" fmla="*/ 1959561 h 2249618"/>
                  <a:gd name="connsiteX27" fmla="*/ 138327 w 2262025"/>
                  <a:gd name="connsiteY27" fmla="*/ 1812912 h 2249618"/>
                  <a:gd name="connsiteX28" fmla="*/ 302229 w 2262025"/>
                  <a:gd name="connsiteY28" fmla="*/ 1355712 h 2249618"/>
                  <a:gd name="connsiteX29" fmla="*/ 155580 w 2262025"/>
                  <a:gd name="connsiteY29" fmla="*/ 1321206 h 2249618"/>
                  <a:gd name="connsiteX30" fmla="*/ 304 w 2262025"/>
                  <a:gd name="connsiteY30" fmla="*/ 1019282 h 2249618"/>
                  <a:gd name="connsiteX31" fmla="*/ 129700 w 2262025"/>
                  <a:gd name="connsiteY31" fmla="*/ 786368 h 2249618"/>
                  <a:gd name="connsiteX0" fmla="*/ 129700 w 2262025"/>
                  <a:gd name="connsiteY0" fmla="*/ 786368 h 2242639"/>
                  <a:gd name="connsiteX1" fmla="*/ 86568 w 2262025"/>
                  <a:gd name="connsiteY1" fmla="*/ 562082 h 2242639"/>
                  <a:gd name="connsiteX2" fmla="*/ 276349 w 2262025"/>
                  <a:gd name="connsiteY2" fmla="*/ 424059 h 2242639"/>
                  <a:gd name="connsiteX3" fmla="*/ 690417 w 2262025"/>
                  <a:gd name="connsiteY3" fmla="*/ 424059 h 2242639"/>
                  <a:gd name="connsiteX4" fmla="*/ 724923 w 2262025"/>
                  <a:gd name="connsiteY4" fmla="*/ 320542 h 2242639"/>
                  <a:gd name="connsiteX5" fmla="*/ 768055 w 2262025"/>
                  <a:gd name="connsiteY5" fmla="*/ 165267 h 2242639"/>
                  <a:gd name="connsiteX6" fmla="*/ 1026848 w 2262025"/>
                  <a:gd name="connsiteY6" fmla="*/ 35870 h 2242639"/>
                  <a:gd name="connsiteX7" fmla="*/ 1199376 w 2262025"/>
                  <a:gd name="connsiteY7" fmla="*/ 35870 h 2242639"/>
                  <a:gd name="connsiteX8" fmla="*/ 1406410 w 2262025"/>
                  <a:gd name="connsiteY8" fmla="*/ 9991 h 2242639"/>
                  <a:gd name="connsiteX9" fmla="*/ 1673829 w 2262025"/>
                  <a:gd name="connsiteY9" fmla="*/ 225651 h 2242639"/>
                  <a:gd name="connsiteX10" fmla="*/ 1699708 w 2262025"/>
                  <a:gd name="connsiteY10" fmla="*/ 458565 h 2242639"/>
                  <a:gd name="connsiteX11" fmla="*/ 1880863 w 2262025"/>
                  <a:gd name="connsiteY11" fmla="*/ 424059 h 2242639"/>
                  <a:gd name="connsiteX12" fmla="*/ 2156908 w 2262025"/>
                  <a:gd name="connsiteY12" fmla="*/ 639719 h 2242639"/>
                  <a:gd name="connsiteX13" fmla="*/ 2113776 w 2262025"/>
                  <a:gd name="connsiteY13" fmla="*/ 786368 h 2242639"/>
                  <a:gd name="connsiteX14" fmla="*/ 2225919 w 2262025"/>
                  <a:gd name="connsiteY14" fmla="*/ 846753 h 2242639"/>
                  <a:gd name="connsiteX15" fmla="*/ 2243172 w 2262025"/>
                  <a:gd name="connsiteY15" fmla="*/ 1200436 h 2242639"/>
                  <a:gd name="connsiteX16" fmla="*/ 1975753 w 2262025"/>
                  <a:gd name="connsiteY16" fmla="*/ 1390217 h 2242639"/>
                  <a:gd name="connsiteX17" fmla="*/ 2087897 w 2262025"/>
                  <a:gd name="connsiteY17" fmla="*/ 1536867 h 2242639"/>
                  <a:gd name="connsiteX18" fmla="*/ 2096523 w 2262025"/>
                  <a:gd name="connsiteY18" fmla="*/ 1812912 h 2242639"/>
                  <a:gd name="connsiteX19" fmla="*/ 1906742 w 2262025"/>
                  <a:gd name="connsiteY19" fmla="*/ 1942308 h 2242639"/>
                  <a:gd name="connsiteX20" fmla="*/ 1785972 w 2262025"/>
                  <a:gd name="connsiteY20" fmla="*/ 2192474 h 2242639"/>
                  <a:gd name="connsiteX21" fmla="*/ 1501300 w 2262025"/>
                  <a:gd name="connsiteY21" fmla="*/ 2226980 h 2242639"/>
                  <a:gd name="connsiteX22" fmla="*/ 1208002 w 2262025"/>
                  <a:gd name="connsiteY22" fmla="*/ 2002693 h 2242639"/>
                  <a:gd name="connsiteX23" fmla="*/ 1113112 w 2262025"/>
                  <a:gd name="connsiteY23" fmla="*/ 1709395 h 2242639"/>
                  <a:gd name="connsiteX24" fmla="*/ 1000968 w 2262025"/>
                  <a:gd name="connsiteY24" fmla="*/ 2140716 h 2242639"/>
                  <a:gd name="connsiteX25" fmla="*/ 526515 w 2262025"/>
                  <a:gd name="connsiteY25" fmla="*/ 2132089 h 2242639"/>
                  <a:gd name="connsiteX26" fmla="*/ 466131 w 2262025"/>
                  <a:gd name="connsiteY26" fmla="*/ 1959561 h 2242639"/>
                  <a:gd name="connsiteX27" fmla="*/ 138327 w 2262025"/>
                  <a:gd name="connsiteY27" fmla="*/ 1812912 h 2242639"/>
                  <a:gd name="connsiteX28" fmla="*/ 302229 w 2262025"/>
                  <a:gd name="connsiteY28" fmla="*/ 1355712 h 2242639"/>
                  <a:gd name="connsiteX29" fmla="*/ 155580 w 2262025"/>
                  <a:gd name="connsiteY29" fmla="*/ 1321206 h 2242639"/>
                  <a:gd name="connsiteX30" fmla="*/ 304 w 2262025"/>
                  <a:gd name="connsiteY30" fmla="*/ 1019282 h 2242639"/>
                  <a:gd name="connsiteX31" fmla="*/ 129700 w 2262025"/>
                  <a:gd name="connsiteY31" fmla="*/ 786368 h 2242639"/>
                  <a:gd name="connsiteX0" fmla="*/ 129700 w 2262025"/>
                  <a:gd name="connsiteY0" fmla="*/ 786368 h 2236200"/>
                  <a:gd name="connsiteX1" fmla="*/ 86568 w 2262025"/>
                  <a:gd name="connsiteY1" fmla="*/ 562082 h 2236200"/>
                  <a:gd name="connsiteX2" fmla="*/ 276349 w 2262025"/>
                  <a:gd name="connsiteY2" fmla="*/ 424059 h 2236200"/>
                  <a:gd name="connsiteX3" fmla="*/ 690417 w 2262025"/>
                  <a:gd name="connsiteY3" fmla="*/ 424059 h 2236200"/>
                  <a:gd name="connsiteX4" fmla="*/ 724923 w 2262025"/>
                  <a:gd name="connsiteY4" fmla="*/ 320542 h 2236200"/>
                  <a:gd name="connsiteX5" fmla="*/ 768055 w 2262025"/>
                  <a:gd name="connsiteY5" fmla="*/ 165267 h 2236200"/>
                  <a:gd name="connsiteX6" fmla="*/ 1026848 w 2262025"/>
                  <a:gd name="connsiteY6" fmla="*/ 35870 h 2236200"/>
                  <a:gd name="connsiteX7" fmla="*/ 1199376 w 2262025"/>
                  <a:gd name="connsiteY7" fmla="*/ 35870 h 2236200"/>
                  <a:gd name="connsiteX8" fmla="*/ 1406410 w 2262025"/>
                  <a:gd name="connsiteY8" fmla="*/ 9991 h 2236200"/>
                  <a:gd name="connsiteX9" fmla="*/ 1673829 w 2262025"/>
                  <a:gd name="connsiteY9" fmla="*/ 225651 h 2236200"/>
                  <a:gd name="connsiteX10" fmla="*/ 1699708 w 2262025"/>
                  <a:gd name="connsiteY10" fmla="*/ 458565 h 2236200"/>
                  <a:gd name="connsiteX11" fmla="*/ 1880863 w 2262025"/>
                  <a:gd name="connsiteY11" fmla="*/ 424059 h 2236200"/>
                  <a:gd name="connsiteX12" fmla="*/ 2156908 w 2262025"/>
                  <a:gd name="connsiteY12" fmla="*/ 639719 h 2236200"/>
                  <a:gd name="connsiteX13" fmla="*/ 2113776 w 2262025"/>
                  <a:gd name="connsiteY13" fmla="*/ 786368 h 2236200"/>
                  <a:gd name="connsiteX14" fmla="*/ 2225919 w 2262025"/>
                  <a:gd name="connsiteY14" fmla="*/ 846753 h 2236200"/>
                  <a:gd name="connsiteX15" fmla="*/ 2243172 w 2262025"/>
                  <a:gd name="connsiteY15" fmla="*/ 1200436 h 2236200"/>
                  <a:gd name="connsiteX16" fmla="*/ 1975753 w 2262025"/>
                  <a:gd name="connsiteY16" fmla="*/ 1390217 h 2236200"/>
                  <a:gd name="connsiteX17" fmla="*/ 2087897 w 2262025"/>
                  <a:gd name="connsiteY17" fmla="*/ 1536867 h 2236200"/>
                  <a:gd name="connsiteX18" fmla="*/ 2096523 w 2262025"/>
                  <a:gd name="connsiteY18" fmla="*/ 1812912 h 2236200"/>
                  <a:gd name="connsiteX19" fmla="*/ 1906742 w 2262025"/>
                  <a:gd name="connsiteY19" fmla="*/ 1942308 h 2236200"/>
                  <a:gd name="connsiteX20" fmla="*/ 1785972 w 2262025"/>
                  <a:gd name="connsiteY20" fmla="*/ 2192474 h 2236200"/>
                  <a:gd name="connsiteX21" fmla="*/ 1458168 w 2262025"/>
                  <a:gd name="connsiteY21" fmla="*/ 2218354 h 2236200"/>
                  <a:gd name="connsiteX22" fmla="*/ 1208002 w 2262025"/>
                  <a:gd name="connsiteY22" fmla="*/ 2002693 h 2236200"/>
                  <a:gd name="connsiteX23" fmla="*/ 1113112 w 2262025"/>
                  <a:gd name="connsiteY23" fmla="*/ 1709395 h 2236200"/>
                  <a:gd name="connsiteX24" fmla="*/ 1000968 w 2262025"/>
                  <a:gd name="connsiteY24" fmla="*/ 2140716 h 2236200"/>
                  <a:gd name="connsiteX25" fmla="*/ 526515 w 2262025"/>
                  <a:gd name="connsiteY25" fmla="*/ 2132089 h 2236200"/>
                  <a:gd name="connsiteX26" fmla="*/ 466131 w 2262025"/>
                  <a:gd name="connsiteY26" fmla="*/ 1959561 h 2236200"/>
                  <a:gd name="connsiteX27" fmla="*/ 138327 w 2262025"/>
                  <a:gd name="connsiteY27" fmla="*/ 1812912 h 2236200"/>
                  <a:gd name="connsiteX28" fmla="*/ 302229 w 2262025"/>
                  <a:gd name="connsiteY28" fmla="*/ 1355712 h 2236200"/>
                  <a:gd name="connsiteX29" fmla="*/ 155580 w 2262025"/>
                  <a:gd name="connsiteY29" fmla="*/ 1321206 h 2236200"/>
                  <a:gd name="connsiteX30" fmla="*/ 304 w 2262025"/>
                  <a:gd name="connsiteY30" fmla="*/ 1019282 h 2236200"/>
                  <a:gd name="connsiteX31" fmla="*/ 129700 w 2262025"/>
                  <a:gd name="connsiteY31" fmla="*/ 786368 h 2236200"/>
                  <a:gd name="connsiteX0" fmla="*/ 129700 w 2262025"/>
                  <a:gd name="connsiteY0" fmla="*/ 786368 h 2233050"/>
                  <a:gd name="connsiteX1" fmla="*/ 86568 w 2262025"/>
                  <a:gd name="connsiteY1" fmla="*/ 562082 h 2233050"/>
                  <a:gd name="connsiteX2" fmla="*/ 276349 w 2262025"/>
                  <a:gd name="connsiteY2" fmla="*/ 424059 h 2233050"/>
                  <a:gd name="connsiteX3" fmla="*/ 690417 w 2262025"/>
                  <a:gd name="connsiteY3" fmla="*/ 424059 h 2233050"/>
                  <a:gd name="connsiteX4" fmla="*/ 724923 w 2262025"/>
                  <a:gd name="connsiteY4" fmla="*/ 320542 h 2233050"/>
                  <a:gd name="connsiteX5" fmla="*/ 768055 w 2262025"/>
                  <a:gd name="connsiteY5" fmla="*/ 165267 h 2233050"/>
                  <a:gd name="connsiteX6" fmla="*/ 1026848 w 2262025"/>
                  <a:gd name="connsiteY6" fmla="*/ 35870 h 2233050"/>
                  <a:gd name="connsiteX7" fmla="*/ 1199376 w 2262025"/>
                  <a:gd name="connsiteY7" fmla="*/ 35870 h 2233050"/>
                  <a:gd name="connsiteX8" fmla="*/ 1406410 w 2262025"/>
                  <a:gd name="connsiteY8" fmla="*/ 9991 h 2233050"/>
                  <a:gd name="connsiteX9" fmla="*/ 1673829 w 2262025"/>
                  <a:gd name="connsiteY9" fmla="*/ 225651 h 2233050"/>
                  <a:gd name="connsiteX10" fmla="*/ 1699708 w 2262025"/>
                  <a:gd name="connsiteY10" fmla="*/ 458565 h 2233050"/>
                  <a:gd name="connsiteX11" fmla="*/ 1880863 w 2262025"/>
                  <a:gd name="connsiteY11" fmla="*/ 424059 h 2233050"/>
                  <a:gd name="connsiteX12" fmla="*/ 2156908 w 2262025"/>
                  <a:gd name="connsiteY12" fmla="*/ 639719 h 2233050"/>
                  <a:gd name="connsiteX13" fmla="*/ 2113776 w 2262025"/>
                  <a:gd name="connsiteY13" fmla="*/ 786368 h 2233050"/>
                  <a:gd name="connsiteX14" fmla="*/ 2225919 w 2262025"/>
                  <a:gd name="connsiteY14" fmla="*/ 846753 h 2233050"/>
                  <a:gd name="connsiteX15" fmla="*/ 2243172 w 2262025"/>
                  <a:gd name="connsiteY15" fmla="*/ 1200436 h 2233050"/>
                  <a:gd name="connsiteX16" fmla="*/ 1975753 w 2262025"/>
                  <a:gd name="connsiteY16" fmla="*/ 1390217 h 2233050"/>
                  <a:gd name="connsiteX17" fmla="*/ 2087897 w 2262025"/>
                  <a:gd name="connsiteY17" fmla="*/ 1536867 h 2233050"/>
                  <a:gd name="connsiteX18" fmla="*/ 2096523 w 2262025"/>
                  <a:gd name="connsiteY18" fmla="*/ 1812912 h 2233050"/>
                  <a:gd name="connsiteX19" fmla="*/ 1906742 w 2262025"/>
                  <a:gd name="connsiteY19" fmla="*/ 1942308 h 2233050"/>
                  <a:gd name="connsiteX20" fmla="*/ 1760092 w 2262025"/>
                  <a:gd name="connsiteY20" fmla="*/ 2183847 h 2233050"/>
                  <a:gd name="connsiteX21" fmla="*/ 1458168 w 2262025"/>
                  <a:gd name="connsiteY21" fmla="*/ 2218354 h 2233050"/>
                  <a:gd name="connsiteX22" fmla="*/ 1208002 w 2262025"/>
                  <a:gd name="connsiteY22" fmla="*/ 2002693 h 2233050"/>
                  <a:gd name="connsiteX23" fmla="*/ 1113112 w 2262025"/>
                  <a:gd name="connsiteY23" fmla="*/ 1709395 h 2233050"/>
                  <a:gd name="connsiteX24" fmla="*/ 1000968 w 2262025"/>
                  <a:gd name="connsiteY24" fmla="*/ 2140716 h 2233050"/>
                  <a:gd name="connsiteX25" fmla="*/ 526515 w 2262025"/>
                  <a:gd name="connsiteY25" fmla="*/ 2132089 h 2233050"/>
                  <a:gd name="connsiteX26" fmla="*/ 466131 w 2262025"/>
                  <a:gd name="connsiteY26" fmla="*/ 1959561 h 2233050"/>
                  <a:gd name="connsiteX27" fmla="*/ 138327 w 2262025"/>
                  <a:gd name="connsiteY27" fmla="*/ 1812912 h 2233050"/>
                  <a:gd name="connsiteX28" fmla="*/ 302229 w 2262025"/>
                  <a:gd name="connsiteY28" fmla="*/ 1355712 h 2233050"/>
                  <a:gd name="connsiteX29" fmla="*/ 155580 w 2262025"/>
                  <a:gd name="connsiteY29" fmla="*/ 1321206 h 2233050"/>
                  <a:gd name="connsiteX30" fmla="*/ 304 w 2262025"/>
                  <a:gd name="connsiteY30" fmla="*/ 1019282 h 2233050"/>
                  <a:gd name="connsiteX31" fmla="*/ 129700 w 2262025"/>
                  <a:gd name="connsiteY31" fmla="*/ 786368 h 2233050"/>
                  <a:gd name="connsiteX0" fmla="*/ 129700 w 2262025"/>
                  <a:gd name="connsiteY0" fmla="*/ 786368 h 2238369"/>
                  <a:gd name="connsiteX1" fmla="*/ 86568 w 2262025"/>
                  <a:gd name="connsiteY1" fmla="*/ 562082 h 2238369"/>
                  <a:gd name="connsiteX2" fmla="*/ 276349 w 2262025"/>
                  <a:gd name="connsiteY2" fmla="*/ 424059 h 2238369"/>
                  <a:gd name="connsiteX3" fmla="*/ 690417 w 2262025"/>
                  <a:gd name="connsiteY3" fmla="*/ 424059 h 2238369"/>
                  <a:gd name="connsiteX4" fmla="*/ 724923 w 2262025"/>
                  <a:gd name="connsiteY4" fmla="*/ 320542 h 2238369"/>
                  <a:gd name="connsiteX5" fmla="*/ 768055 w 2262025"/>
                  <a:gd name="connsiteY5" fmla="*/ 165267 h 2238369"/>
                  <a:gd name="connsiteX6" fmla="*/ 1026848 w 2262025"/>
                  <a:gd name="connsiteY6" fmla="*/ 35870 h 2238369"/>
                  <a:gd name="connsiteX7" fmla="*/ 1199376 w 2262025"/>
                  <a:gd name="connsiteY7" fmla="*/ 35870 h 2238369"/>
                  <a:gd name="connsiteX8" fmla="*/ 1406410 w 2262025"/>
                  <a:gd name="connsiteY8" fmla="*/ 9991 h 2238369"/>
                  <a:gd name="connsiteX9" fmla="*/ 1673829 w 2262025"/>
                  <a:gd name="connsiteY9" fmla="*/ 225651 h 2238369"/>
                  <a:gd name="connsiteX10" fmla="*/ 1699708 w 2262025"/>
                  <a:gd name="connsiteY10" fmla="*/ 458565 h 2238369"/>
                  <a:gd name="connsiteX11" fmla="*/ 1880863 w 2262025"/>
                  <a:gd name="connsiteY11" fmla="*/ 424059 h 2238369"/>
                  <a:gd name="connsiteX12" fmla="*/ 2156908 w 2262025"/>
                  <a:gd name="connsiteY12" fmla="*/ 639719 h 2238369"/>
                  <a:gd name="connsiteX13" fmla="*/ 2113776 w 2262025"/>
                  <a:gd name="connsiteY13" fmla="*/ 786368 h 2238369"/>
                  <a:gd name="connsiteX14" fmla="*/ 2225919 w 2262025"/>
                  <a:gd name="connsiteY14" fmla="*/ 846753 h 2238369"/>
                  <a:gd name="connsiteX15" fmla="*/ 2243172 w 2262025"/>
                  <a:gd name="connsiteY15" fmla="*/ 1200436 h 2238369"/>
                  <a:gd name="connsiteX16" fmla="*/ 1975753 w 2262025"/>
                  <a:gd name="connsiteY16" fmla="*/ 1390217 h 2238369"/>
                  <a:gd name="connsiteX17" fmla="*/ 2087897 w 2262025"/>
                  <a:gd name="connsiteY17" fmla="*/ 1536867 h 2238369"/>
                  <a:gd name="connsiteX18" fmla="*/ 2096523 w 2262025"/>
                  <a:gd name="connsiteY18" fmla="*/ 1812912 h 2238369"/>
                  <a:gd name="connsiteX19" fmla="*/ 1906742 w 2262025"/>
                  <a:gd name="connsiteY19" fmla="*/ 1942308 h 2238369"/>
                  <a:gd name="connsiteX20" fmla="*/ 1760092 w 2262025"/>
                  <a:gd name="connsiteY20" fmla="*/ 2183847 h 2238369"/>
                  <a:gd name="connsiteX21" fmla="*/ 1458168 w 2262025"/>
                  <a:gd name="connsiteY21" fmla="*/ 2218354 h 2238369"/>
                  <a:gd name="connsiteX22" fmla="*/ 1208002 w 2262025"/>
                  <a:gd name="connsiteY22" fmla="*/ 2002693 h 2238369"/>
                  <a:gd name="connsiteX23" fmla="*/ 1113112 w 2262025"/>
                  <a:gd name="connsiteY23" fmla="*/ 1709395 h 2238369"/>
                  <a:gd name="connsiteX24" fmla="*/ 1000968 w 2262025"/>
                  <a:gd name="connsiteY24" fmla="*/ 2140716 h 2238369"/>
                  <a:gd name="connsiteX25" fmla="*/ 586900 w 2262025"/>
                  <a:gd name="connsiteY25" fmla="*/ 2226979 h 2238369"/>
                  <a:gd name="connsiteX26" fmla="*/ 466131 w 2262025"/>
                  <a:gd name="connsiteY26" fmla="*/ 1959561 h 2238369"/>
                  <a:gd name="connsiteX27" fmla="*/ 138327 w 2262025"/>
                  <a:gd name="connsiteY27" fmla="*/ 1812912 h 2238369"/>
                  <a:gd name="connsiteX28" fmla="*/ 302229 w 2262025"/>
                  <a:gd name="connsiteY28" fmla="*/ 1355712 h 2238369"/>
                  <a:gd name="connsiteX29" fmla="*/ 155580 w 2262025"/>
                  <a:gd name="connsiteY29" fmla="*/ 1321206 h 2238369"/>
                  <a:gd name="connsiteX30" fmla="*/ 304 w 2262025"/>
                  <a:gd name="connsiteY30" fmla="*/ 1019282 h 2238369"/>
                  <a:gd name="connsiteX31" fmla="*/ 129700 w 2262025"/>
                  <a:gd name="connsiteY31" fmla="*/ 786368 h 2238369"/>
                  <a:gd name="connsiteX0" fmla="*/ 129700 w 2262025"/>
                  <a:gd name="connsiteY0" fmla="*/ 786368 h 2234757"/>
                  <a:gd name="connsiteX1" fmla="*/ 86568 w 2262025"/>
                  <a:gd name="connsiteY1" fmla="*/ 562082 h 2234757"/>
                  <a:gd name="connsiteX2" fmla="*/ 276349 w 2262025"/>
                  <a:gd name="connsiteY2" fmla="*/ 424059 h 2234757"/>
                  <a:gd name="connsiteX3" fmla="*/ 690417 w 2262025"/>
                  <a:gd name="connsiteY3" fmla="*/ 424059 h 2234757"/>
                  <a:gd name="connsiteX4" fmla="*/ 724923 w 2262025"/>
                  <a:gd name="connsiteY4" fmla="*/ 320542 h 2234757"/>
                  <a:gd name="connsiteX5" fmla="*/ 768055 w 2262025"/>
                  <a:gd name="connsiteY5" fmla="*/ 165267 h 2234757"/>
                  <a:gd name="connsiteX6" fmla="*/ 1026848 w 2262025"/>
                  <a:gd name="connsiteY6" fmla="*/ 35870 h 2234757"/>
                  <a:gd name="connsiteX7" fmla="*/ 1199376 w 2262025"/>
                  <a:gd name="connsiteY7" fmla="*/ 35870 h 2234757"/>
                  <a:gd name="connsiteX8" fmla="*/ 1406410 w 2262025"/>
                  <a:gd name="connsiteY8" fmla="*/ 9991 h 2234757"/>
                  <a:gd name="connsiteX9" fmla="*/ 1673829 w 2262025"/>
                  <a:gd name="connsiteY9" fmla="*/ 225651 h 2234757"/>
                  <a:gd name="connsiteX10" fmla="*/ 1699708 w 2262025"/>
                  <a:gd name="connsiteY10" fmla="*/ 458565 h 2234757"/>
                  <a:gd name="connsiteX11" fmla="*/ 1880863 w 2262025"/>
                  <a:gd name="connsiteY11" fmla="*/ 424059 h 2234757"/>
                  <a:gd name="connsiteX12" fmla="*/ 2156908 w 2262025"/>
                  <a:gd name="connsiteY12" fmla="*/ 639719 h 2234757"/>
                  <a:gd name="connsiteX13" fmla="*/ 2113776 w 2262025"/>
                  <a:gd name="connsiteY13" fmla="*/ 786368 h 2234757"/>
                  <a:gd name="connsiteX14" fmla="*/ 2225919 w 2262025"/>
                  <a:gd name="connsiteY14" fmla="*/ 846753 h 2234757"/>
                  <a:gd name="connsiteX15" fmla="*/ 2243172 w 2262025"/>
                  <a:gd name="connsiteY15" fmla="*/ 1200436 h 2234757"/>
                  <a:gd name="connsiteX16" fmla="*/ 1975753 w 2262025"/>
                  <a:gd name="connsiteY16" fmla="*/ 1390217 h 2234757"/>
                  <a:gd name="connsiteX17" fmla="*/ 2087897 w 2262025"/>
                  <a:gd name="connsiteY17" fmla="*/ 1536867 h 2234757"/>
                  <a:gd name="connsiteX18" fmla="*/ 2096523 w 2262025"/>
                  <a:gd name="connsiteY18" fmla="*/ 1812912 h 2234757"/>
                  <a:gd name="connsiteX19" fmla="*/ 1906742 w 2262025"/>
                  <a:gd name="connsiteY19" fmla="*/ 1942308 h 2234757"/>
                  <a:gd name="connsiteX20" fmla="*/ 1760092 w 2262025"/>
                  <a:gd name="connsiteY20" fmla="*/ 2183847 h 2234757"/>
                  <a:gd name="connsiteX21" fmla="*/ 1458168 w 2262025"/>
                  <a:gd name="connsiteY21" fmla="*/ 2218354 h 2234757"/>
                  <a:gd name="connsiteX22" fmla="*/ 1208002 w 2262025"/>
                  <a:gd name="connsiteY22" fmla="*/ 2002693 h 2234757"/>
                  <a:gd name="connsiteX23" fmla="*/ 1113112 w 2262025"/>
                  <a:gd name="connsiteY23" fmla="*/ 1709395 h 2234757"/>
                  <a:gd name="connsiteX24" fmla="*/ 1000968 w 2262025"/>
                  <a:gd name="connsiteY24" fmla="*/ 2140716 h 2234757"/>
                  <a:gd name="connsiteX25" fmla="*/ 586900 w 2262025"/>
                  <a:gd name="connsiteY25" fmla="*/ 2226979 h 2234757"/>
                  <a:gd name="connsiteX26" fmla="*/ 466131 w 2262025"/>
                  <a:gd name="connsiteY26" fmla="*/ 1959561 h 2234757"/>
                  <a:gd name="connsiteX27" fmla="*/ 138327 w 2262025"/>
                  <a:gd name="connsiteY27" fmla="*/ 1812912 h 2234757"/>
                  <a:gd name="connsiteX28" fmla="*/ 302229 w 2262025"/>
                  <a:gd name="connsiteY28" fmla="*/ 1355712 h 2234757"/>
                  <a:gd name="connsiteX29" fmla="*/ 155580 w 2262025"/>
                  <a:gd name="connsiteY29" fmla="*/ 1321206 h 2234757"/>
                  <a:gd name="connsiteX30" fmla="*/ 304 w 2262025"/>
                  <a:gd name="connsiteY30" fmla="*/ 1019282 h 2234757"/>
                  <a:gd name="connsiteX31" fmla="*/ 129700 w 2262025"/>
                  <a:gd name="connsiteY31" fmla="*/ 786368 h 2234757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261950" h="2237156">
                    <a:moveTo>
                      <a:pt x="129625" y="786368"/>
                    </a:moveTo>
                    <a:cubicBezTo>
                      <a:pt x="144002" y="710168"/>
                      <a:pt x="62051" y="622467"/>
                      <a:pt x="86493" y="562082"/>
                    </a:cubicBezTo>
                    <a:cubicBezTo>
                      <a:pt x="110934" y="501697"/>
                      <a:pt x="175633" y="447063"/>
                      <a:pt x="276274" y="424059"/>
                    </a:cubicBezTo>
                    <a:cubicBezTo>
                      <a:pt x="376916" y="401055"/>
                      <a:pt x="615580" y="441312"/>
                      <a:pt x="690342" y="424059"/>
                    </a:cubicBezTo>
                    <a:cubicBezTo>
                      <a:pt x="765104" y="406806"/>
                      <a:pt x="711908" y="363674"/>
                      <a:pt x="724848" y="320542"/>
                    </a:cubicBezTo>
                    <a:cubicBezTo>
                      <a:pt x="737788" y="277410"/>
                      <a:pt x="717659" y="212712"/>
                      <a:pt x="767980" y="165267"/>
                    </a:cubicBezTo>
                    <a:cubicBezTo>
                      <a:pt x="818301" y="117822"/>
                      <a:pt x="954886" y="57436"/>
                      <a:pt x="1026773" y="35870"/>
                    </a:cubicBezTo>
                    <a:cubicBezTo>
                      <a:pt x="1098660" y="14304"/>
                      <a:pt x="1136041" y="40183"/>
                      <a:pt x="1199301" y="35870"/>
                    </a:cubicBezTo>
                    <a:cubicBezTo>
                      <a:pt x="1262561" y="31557"/>
                      <a:pt x="1327260" y="-21639"/>
                      <a:pt x="1406335" y="9991"/>
                    </a:cubicBezTo>
                    <a:cubicBezTo>
                      <a:pt x="1485410" y="41621"/>
                      <a:pt x="1624871" y="150889"/>
                      <a:pt x="1673754" y="225651"/>
                    </a:cubicBezTo>
                    <a:cubicBezTo>
                      <a:pt x="1722637" y="300413"/>
                      <a:pt x="1665127" y="425497"/>
                      <a:pt x="1699633" y="458565"/>
                    </a:cubicBezTo>
                    <a:cubicBezTo>
                      <a:pt x="1734139" y="491633"/>
                      <a:pt x="1804588" y="393867"/>
                      <a:pt x="1880788" y="424059"/>
                    </a:cubicBezTo>
                    <a:cubicBezTo>
                      <a:pt x="1956988" y="454251"/>
                      <a:pt x="2118014" y="579334"/>
                      <a:pt x="2156833" y="639719"/>
                    </a:cubicBezTo>
                    <a:cubicBezTo>
                      <a:pt x="2195652" y="700104"/>
                      <a:pt x="2102199" y="751862"/>
                      <a:pt x="2113701" y="786368"/>
                    </a:cubicBezTo>
                    <a:cubicBezTo>
                      <a:pt x="2125203" y="820874"/>
                      <a:pt x="2204278" y="777742"/>
                      <a:pt x="2225844" y="846753"/>
                    </a:cubicBezTo>
                    <a:cubicBezTo>
                      <a:pt x="2247410" y="915764"/>
                      <a:pt x="2284791" y="1109859"/>
                      <a:pt x="2243097" y="1200436"/>
                    </a:cubicBezTo>
                    <a:cubicBezTo>
                      <a:pt x="2201403" y="1291013"/>
                      <a:pt x="2001557" y="1334145"/>
                      <a:pt x="1975678" y="1390217"/>
                    </a:cubicBezTo>
                    <a:cubicBezTo>
                      <a:pt x="1949799" y="1446289"/>
                      <a:pt x="2067694" y="1466418"/>
                      <a:pt x="2087822" y="1536867"/>
                    </a:cubicBezTo>
                    <a:cubicBezTo>
                      <a:pt x="2107950" y="1607316"/>
                      <a:pt x="2126641" y="1745339"/>
                      <a:pt x="2096448" y="1812912"/>
                    </a:cubicBezTo>
                    <a:cubicBezTo>
                      <a:pt x="2066256" y="1880486"/>
                      <a:pt x="1962739" y="1880486"/>
                      <a:pt x="1906667" y="1942308"/>
                    </a:cubicBezTo>
                    <a:cubicBezTo>
                      <a:pt x="1850595" y="2004130"/>
                      <a:pt x="1834779" y="2137839"/>
                      <a:pt x="1760017" y="2183847"/>
                    </a:cubicBezTo>
                    <a:cubicBezTo>
                      <a:pt x="1685255" y="2229855"/>
                      <a:pt x="1550108" y="2248546"/>
                      <a:pt x="1458093" y="2218354"/>
                    </a:cubicBezTo>
                    <a:cubicBezTo>
                      <a:pt x="1366078" y="2188162"/>
                      <a:pt x="1265436" y="2087520"/>
                      <a:pt x="1207927" y="2002693"/>
                    </a:cubicBezTo>
                    <a:cubicBezTo>
                      <a:pt x="1150418" y="1917866"/>
                      <a:pt x="1147543" y="1686391"/>
                      <a:pt x="1113037" y="1709395"/>
                    </a:cubicBezTo>
                    <a:cubicBezTo>
                      <a:pt x="1078531" y="1732399"/>
                      <a:pt x="1088595" y="2054452"/>
                      <a:pt x="1000893" y="2140716"/>
                    </a:cubicBezTo>
                    <a:cubicBezTo>
                      <a:pt x="913191" y="2226980"/>
                      <a:pt x="681716" y="2254296"/>
                      <a:pt x="586825" y="2226979"/>
                    </a:cubicBezTo>
                    <a:cubicBezTo>
                      <a:pt x="491935" y="2199662"/>
                      <a:pt x="506312" y="2045825"/>
                      <a:pt x="431550" y="1976814"/>
                    </a:cubicBezTo>
                    <a:cubicBezTo>
                      <a:pt x="356788" y="1907803"/>
                      <a:pt x="185697" y="1925054"/>
                      <a:pt x="138252" y="1812912"/>
                    </a:cubicBezTo>
                    <a:cubicBezTo>
                      <a:pt x="90807" y="1700770"/>
                      <a:pt x="230267" y="1411784"/>
                      <a:pt x="302154" y="1355712"/>
                    </a:cubicBezTo>
                    <a:cubicBezTo>
                      <a:pt x="374041" y="1299640"/>
                      <a:pt x="154067" y="1377278"/>
                      <a:pt x="103746" y="1321206"/>
                    </a:cubicBezTo>
                    <a:cubicBezTo>
                      <a:pt x="53425" y="1265134"/>
                      <a:pt x="-4084" y="1108422"/>
                      <a:pt x="229" y="1019282"/>
                    </a:cubicBezTo>
                    <a:cubicBezTo>
                      <a:pt x="4542" y="930142"/>
                      <a:pt x="115248" y="862568"/>
                      <a:pt x="129625" y="786368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VN" dirty="0"/>
              </a:p>
            </p:txBody>
          </p:sp>
          <p:pic>
            <p:nvPicPr>
              <p:cNvPr id="103" name="Picture 4" descr="Free Black And White Cartoon Flowers, Download Free Black And White Cartoon  Flowers png images, Free ClipArts on Clipart Library">
                <a:extLst>
                  <a:ext uri="{FF2B5EF4-FFF2-40B4-BE49-F238E27FC236}">
                    <a16:creationId xmlns:a16="http://schemas.microsoft.com/office/drawing/2014/main" id="{459592AA-B8E5-D44C-B105-655803CD0E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77540" y="482600"/>
                <a:ext cx="2317638" cy="224674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96" name="Group 95">
              <a:extLst>
                <a:ext uri="{FF2B5EF4-FFF2-40B4-BE49-F238E27FC236}">
                  <a16:creationId xmlns:a16="http://schemas.microsoft.com/office/drawing/2014/main" id="{28F423E4-387D-FD48-A56C-5C4B062B252F}"/>
                </a:ext>
              </a:extLst>
            </p:cNvPr>
            <p:cNvGrpSpPr/>
            <p:nvPr/>
          </p:nvGrpSpPr>
          <p:grpSpPr>
            <a:xfrm>
              <a:off x="9620305" y="1645503"/>
              <a:ext cx="618539" cy="611760"/>
              <a:chOff x="1177540" y="481715"/>
              <a:chExt cx="2317638" cy="2247631"/>
            </a:xfrm>
          </p:grpSpPr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2EBC9EE2-6454-084D-9544-59DE9F57EEED}"/>
                  </a:ext>
                </a:extLst>
              </p:cNvPr>
              <p:cNvSpPr/>
              <p:nvPr/>
            </p:nvSpPr>
            <p:spPr>
              <a:xfrm>
                <a:off x="1207470" y="481715"/>
                <a:ext cx="2261950" cy="2237156"/>
              </a:xfrm>
              <a:custGeom>
                <a:avLst/>
                <a:gdLst>
                  <a:gd name="connsiteX0" fmla="*/ 129700 w 2262025"/>
                  <a:gd name="connsiteY0" fmla="*/ 786368 h 2249618"/>
                  <a:gd name="connsiteX1" fmla="*/ 86568 w 2262025"/>
                  <a:gd name="connsiteY1" fmla="*/ 562082 h 2249618"/>
                  <a:gd name="connsiteX2" fmla="*/ 276349 w 2262025"/>
                  <a:gd name="connsiteY2" fmla="*/ 424059 h 2249618"/>
                  <a:gd name="connsiteX3" fmla="*/ 690417 w 2262025"/>
                  <a:gd name="connsiteY3" fmla="*/ 424059 h 2249618"/>
                  <a:gd name="connsiteX4" fmla="*/ 724923 w 2262025"/>
                  <a:gd name="connsiteY4" fmla="*/ 320542 h 2249618"/>
                  <a:gd name="connsiteX5" fmla="*/ 768055 w 2262025"/>
                  <a:gd name="connsiteY5" fmla="*/ 165267 h 2249618"/>
                  <a:gd name="connsiteX6" fmla="*/ 1026848 w 2262025"/>
                  <a:gd name="connsiteY6" fmla="*/ 35870 h 2249618"/>
                  <a:gd name="connsiteX7" fmla="*/ 1199376 w 2262025"/>
                  <a:gd name="connsiteY7" fmla="*/ 35870 h 2249618"/>
                  <a:gd name="connsiteX8" fmla="*/ 1406410 w 2262025"/>
                  <a:gd name="connsiteY8" fmla="*/ 9991 h 2249618"/>
                  <a:gd name="connsiteX9" fmla="*/ 1673829 w 2262025"/>
                  <a:gd name="connsiteY9" fmla="*/ 225651 h 2249618"/>
                  <a:gd name="connsiteX10" fmla="*/ 1699708 w 2262025"/>
                  <a:gd name="connsiteY10" fmla="*/ 458565 h 2249618"/>
                  <a:gd name="connsiteX11" fmla="*/ 1880863 w 2262025"/>
                  <a:gd name="connsiteY11" fmla="*/ 424059 h 2249618"/>
                  <a:gd name="connsiteX12" fmla="*/ 2156908 w 2262025"/>
                  <a:gd name="connsiteY12" fmla="*/ 639719 h 2249618"/>
                  <a:gd name="connsiteX13" fmla="*/ 2113776 w 2262025"/>
                  <a:gd name="connsiteY13" fmla="*/ 786368 h 2249618"/>
                  <a:gd name="connsiteX14" fmla="*/ 2225919 w 2262025"/>
                  <a:gd name="connsiteY14" fmla="*/ 846753 h 2249618"/>
                  <a:gd name="connsiteX15" fmla="*/ 2243172 w 2262025"/>
                  <a:gd name="connsiteY15" fmla="*/ 1200436 h 2249618"/>
                  <a:gd name="connsiteX16" fmla="*/ 1975753 w 2262025"/>
                  <a:gd name="connsiteY16" fmla="*/ 1390217 h 2249618"/>
                  <a:gd name="connsiteX17" fmla="*/ 2087897 w 2262025"/>
                  <a:gd name="connsiteY17" fmla="*/ 1536867 h 2249618"/>
                  <a:gd name="connsiteX18" fmla="*/ 2096523 w 2262025"/>
                  <a:gd name="connsiteY18" fmla="*/ 1812912 h 2249618"/>
                  <a:gd name="connsiteX19" fmla="*/ 1906742 w 2262025"/>
                  <a:gd name="connsiteY19" fmla="*/ 1942308 h 2249618"/>
                  <a:gd name="connsiteX20" fmla="*/ 1777346 w 2262025"/>
                  <a:gd name="connsiteY20" fmla="*/ 2209727 h 2249618"/>
                  <a:gd name="connsiteX21" fmla="*/ 1501300 w 2262025"/>
                  <a:gd name="connsiteY21" fmla="*/ 2226980 h 2249618"/>
                  <a:gd name="connsiteX22" fmla="*/ 1208002 w 2262025"/>
                  <a:gd name="connsiteY22" fmla="*/ 2002693 h 2249618"/>
                  <a:gd name="connsiteX23" fmla="*/ 1113112 w 2262025"/>
                  <a:gd name="connsiteY23" fmla="*/ 1709395 h 2249618"/>
                  <a:gd name="connsiteX24" fmla="*/ 1000968 w 2262025"/>
                  <a:gd name="connsiteY24" fmla="*/ 2140716 h 2249618"/>
                  <a:gd name="connsiteX25" fmla="*/ 526515 w 2262025"/>
                  <a:gd name="connsiteY25" fmla="*/ 2132089 h 2249618"/>
                  <a:gd name="connsiteX26" fmla="*/ 466131 w 2262025"/>
                  <a:gd name="connsiteY26" fmla="*/ 1959561 h 2249618"/>
                  <a:gd name="connsiteX27" fmla="*/ 138327 w 2262025"/>
                  <a:gd name="connsiteY27" fmla="*/ 1812912 h 2249618"/>
                  <a:gd name="connsiteX28" fmla="*/ 302229 w 2262025"/>
                  <a:gd name="connsiteY28" fmla="*/ 1355712 h 2249618"/>
                  <a:gd name="connsiteX29" fmla="*/ 155580 w 2262025"/>
                  <a:gd name="connsiteY29" fmla="*/ 1321206 h 2249618"/>
                  <a:gd name="connsiteX30" fmla="*/ 304 w 2262025"/>
                  <a:gd name="connsiteY30" fmla="*/ 1019282 h 2249618"/>
                  <a:gd name="connsiteX31" fmla="*/ 129700 w 2262025"/>
                  <a:gd name="connsiteY31" fmla="*/ 786368 h 2249618"/>
                  <a:gd name="connsiteX0" fmla="*/ 129700 w 2262025"/>
                  <a:gd name="connsiteY0" fmla="*/ 786368 h 2242639"/>
                  <a:gd name="connsiteX1" fmla="*/ 86568 w 2262025"/>
                  <a:gd name="connsiteY1" fmla="*/ 562082 h 2242639"/>
                  <a:gd name="connsiteX2" fmla="*/ 276349 w 2262025"/>
                  <a:gd name="connsiteY2" fmla="*/ 424059 h 2242639"/>
                  <a:gd name="connsiteX3" fmla="*/ 690417 w 2262025"/>
                  <a:gd name="connsiteY3" fmla="*/ 424059 h 2242639"/>
                  <a:gd name="connsiteX4" fmla="*/ 724923 w 2262025"/>
                  <a:gd name="connsiteY4" fmla="*/ 320542 h 2242639"/>
                  <a:gd name="connsiteX5" fmla="*/ 768055 w 2262025"/>
                  <a:gd name="connsiteY5" fmla="*/ 165267 h 2242639"/>
                  <a:gd name="connsiteX6" fmla="*/ 1026848 w 2262025"/>
                  <a:gd name="connsiteY6" fmla="*/ 35870 h 2242639"/>
                  <a:gd name="connsiteX7" fmla="*/ 1199376 w 2262025"/>
                  <a:gd name="connsiteY7" fmla="*/ 35870 h 2242639"/>
                  <a:gd name="connsiteX8" fmla="*/ 1406410 w 2262025"/>
                  <a:gd name="connsiteY8" fmla="*/ 9991 h 2242639"/>
                  <a:gd name="connsiteX9" fmla="*/ 1673829 w 2262025"/>
                  <a:gd name="connsiteY9" fmla="*/ 225651 h 2242639"/>
                  <a:gd name="connsiteX10" fmla="*/ 1699708 w 2262025"/>
                  <a:gd name="connsiteY10" fmla="*/ 458565 h 2242639"/>
                  <a:gd name="connsiteX11" fmla="*/ 1880863 w 2262025"/>
                  <a:gd name="connsiteY11" fmla="*/ 424059 h 2242639"/>
                  <a:gd name="connsiteX12" fmla="*/ 2156908 w 2262025"/>
                  <a:gd name="connsiteY12" fmla="*/ 639719 h 2242639"/>
                  <a:gd name="connsiteX13" fmla="*/ 2113776 w 2262025"/>
                  <a:gd name="connsiteY13" fmla="*/ 786368 h 2242639"/>
                  <a:gd name="connsiteX14" fmla="*/ 2225919 w 2262025"/>
                  <a:gd name="connsiteY14" fmla="*/ 846753 h 2242639"/>
                  <a:gd name="connsiteX15" fmla="*/ 2243172 w 2262025"/>
                  <a:gd name="connsiteY15" fmla="*/ 1200436 h 2242639"/>
                  <a:gd name="connsiteX16" fmla="*/ 1975753 w 2262025"/>
                  <a:gd name="connsiteY16" fmla="*/ 1390217 h 2242639"/>
                  <a:gd name="connsiteX17" fmla="*/ 2087897 w 2262025"/>
                  <a:gd name="connsiteY17" fmla="*/ 1536867 h 2242639"/>
                  <a:gd name="connsiteX18" fmla="*/ 2096523 w 2262025"/>
                  <a:gd name="connsiteY18" fmla="*/ 1812912 h 2242639"/>
                  <a:gd name="connsiteX19" fmla="*/ 1906742 w 2262025"/>
                  <a:gd name="connsiteY19" fmla="*/ 1942308 h 2242639"/>
                  <a:gd name="connsiteX20" fmla="*/ 1785972 w 2262025"/>
                  <a:gd name="connsiteY20" fmla="*/ 2192474 h 2242639"/>
                  <a:gd name="connsiteX21" fmla="*/ 1501300 w 2262025"/>
                  <a:gd name="connsiteY21" fmla="*/ 2226980 h 2242639"/>
                  <a:gd name="connsiteX22" fmla="*/ 1208002 w 2262025"/>
                  <a:gd name="connsiteY22" fmla="*/ 2002693 h 2242639"/>
                  <a:gd name="connsiteX23" fmla="*/ 1113112 w 2262025"/>
                  <a:gd name="connsiteY23" fmla="*/ 1709395 h 2242639"/>
                  <a:gd name="connsiteX24" fmla="*/ 1000968 w 2262025"/>
                  <a:gd name="connsiteY24" fmla="*/ 2140716 h 2242639"/>
                  <a:gd name="connsiteX25" fmla="*/ 526515 w 2262025"/>
                  <a:gd name="connsiteY25" fmla="*/ 2132089 h 2242639"/>
                  <a:gd name="connsiteX26" fmla="*/ 466131 w 2262025"/>
                  <a:gd name="connsiteY26" fmla="*/ 1959561 h 2242639"/>
                  <a:gd name="connsiteX27" fmla="*/ 138327 w 2262025"/>
                  <a:gd name="connsiteY27" fmla="*/ 1812912 h 2242639"/>
                  <a:gd name="connsiteX28" fmla="*/ 302229 w 2262025"/>
                  <a:gd name="connsiteY28" fmla="*/ 1355712 h 2242639"/>
                  <a:gd name="connsiteX29" fmla="*/ 155580 w 2262025"/>
                  <a:gd name="connsiteY29" fmla="*/ 1321206 h 2242639"/>
                  <a:gd name="connsiteX30" fmla="*/ 304 w 2262025"/>
                  <a:gd name="connsiteY30" fmla="*/ 1019282 h 2242639"/>
                  <a:gd name="connsiteX31" fmla="*/ 129700 w 2262025"/>
                  <a:gd name="connsiteY31" fmla="*/ 786368 h 2242639"/>
                  <a:gd name="connsiteX0" fmla="*/ 129700 w 2262025"/>
                  <a:gd name="connsiteY0" fmla="*/ 786368 h 2236200"/>
                  <a:gd name="connsiteX1" fmla="*/ 86568 w 2262025"/>
                  <a:gd name="connsiteY1" fmla="*/ 562082 h 2236200"/>
                  <a:gd name="connsiteX2" fmla="*/ 276349 w 2262025"/>
                  <a:gd name="connsiteY2" fmla="*/ 424059 h 2236200"/>
                  <a:gd name="connsiteX3" fmla="*/ 690417 w 2262025"/>
                  <a:gd name="connsiteY3" fmla="*/ 424059 h 2236200"/>
                  <a:gd name="connsiteX4" fmla="*/ 724923 w 2262025"/>
                  <a:gd name="connsiteY4" fmla="*/ 320542 h 2236200"/>
                  <a:gd name="connsiteX5" fmla="*/ 768055 w 2262025"/>
                  <a:gd name="connsiteY5" fmla="*/ 165267 h 2236200"/>
                  <a:gd name="connsiteX6" fmla="*/ 1026848 w 2262025"/>
                  <a:gd name="connsiteY6" fmla="*/ 35870 h 2236200"/>
                  <a:gd name="connsiteX7" fmla="*/ 1199376 w 2262025"/>
                  <a:gd name="connsiteY7" fmla="*/ 35870 h 2236200"/>
                  <a:gd name="connsiteX8" fmla="*/ 1406410 w 2262025"/>
                  <a:gd name="connsiteY8" fmla="*/ 9991 h 2236200"/>
                  <a:gd name="connsiteX9" fmla="*/ 1673829 w 2262025"/>
                  <a:gd name="connsiteY9" fmla="*/ 225651 h 2236200"/>
                  <a:gd name="connsiteX10" fmla="*/ 1699708 w 2262025"/>
                  <a:gd name="connsiteY10" fmla="*/ 458565 h 2236200"/>
                  <a:gd name="connsiteX11" fmla="*/ 1880863 w 2262025"/>
                  <a:gd name="connsiteY11" fmla="*/ 424059 h 2236200"/>
                  <a:gd name="connsiteX12" fmla="*/ 2156908 w 2262025"/>
                  <a:gd name="connsiteY12" fmla="*/ 639719 h 2236200"/>
                  <a:gd name="connsiteX13" fmla="*/ 2113776 w 2262025"/>
                  <a:gd name="connsiteY13" fmla="*/ 786368 h 2236200"/>
                  <a:gd name="connsiteX14" fmla="*/ 2225919 w 2262025"/>
                  <a:gd name="connsiteY14" fmla="*/ 846753 h 2236200"/>
                  <a:gd name="connsiteX15" fmla="*/ 2243172 w 2262025"/>
                  <a:gd name="connsiteY15" fmla="*/ 1200436 h 2236200"/>
                  <a:gd name="connsiteX16" fmla="*/ 1975753 w 2262025"/>
                  <a:gd name="connsiteY16" fmla="*/ 1390217 h 2236200"/>
                  <a:gd name="connsiteX17" fmla="*/ 2087897 w 2262025"/>
                  <a:gd name="connsiteY17" fmla="*/ 1536867 h 2236200"/>
                  <a:gd name="connsiteX18" fmla="*/ 2096523 w 2262025"/>
                  <a:gd name="connsiteY18" fmla="*/ 1812912 h 2236200"/>
                  <a:gd name="connsiteX19" fmla="*/ 1906742 w 2262025"/>
                  <a:gd name="connsiteY19" fmla="*/ 1942308 h 2236200"/>
                  <a:gd name="connsiteX20" fmla="*/ 1785972 w 2262025"/>
                  <a:gd name="connsiteY20" fmla="*/ 2192474 h 2236200"/>
                  <a:gd name="connsiteX21" fmla="*/ 1458168 w 2262025"/>
                  <a:gd name="connsiteY21" fmla="*/ 2218354 h 2236200"/>
                  <a:gd name="connsiteX22" fmla="*/ 1208002 w 2262025"/>
                  <a:gd name="connsiteY22" fmla="*/ 2002693 h 2236200"/>
                  <a:gd name="connsiteX23" fmla="*/ 1113112 w 2262025"/>
                  <a:gd name="connsiteY23" fmla="*/ 1709395 h 2236200"/>
                  <a:gd name="connsiteX24" fmla="*/ 1000968 w 2262025"/>
                  <a:gd name="connsiteY24" fmla="*/ 2140716 h 2236200"/>
                  <a:gd name="connsiteX25" fmla="*/ 526515 w 2262025"/>
                  <a:gd name="connsiteY25" fmla="*/ 2132089 h 2236200"/>
                  <a:gd name="connsiteX26" fmla="*/ 466131 w 2262025"/>
                  <a:gd name="connsiteY26" fmla="*/ 1959561 h 2236200"/>
                  <a:gd name="connsiteX27" fmla="*/ 138327 w 2262025"/>
                  <a:gd name="connsiteY27" fmla="*/ 1812912 h 2236200"/>
                  <a:gd name="connsiteX28" fmla="*/ 302229 w 2262025"/>
                  <a:gd name="connsiteY28" fmla="*/ 1355712 h 2236200"/>
                  <a:gd name="connsiteX29" fmla="*/ 155580 w 2262025"/>
                  <a:gd name="connsiteY29" fmla="*/ 1321206 h 2236200"/>
                  <a:gd name="connsiteX30" fmla="*/ 304 w 2262025"/>
                  <a:gd name="connsiteY30" fmla="*/ 1019282 h 2236200"/>
                  <a:gd name="connsiteX31" fmla="*/ 129700 w 2262025"/>
                  <a:gd name="connsiteY31" fmla="*/ 786368 h 2236200"/>
                  <a:gd name="connsiteX0" fmla="*/ 129700 w 2262025"/>
                  <a:gd name="connsiteY0" fmla="*/ 786368 h 2233050"/>
                  <a:gd name="connsiteX1" fmla="*/ 86568 w 2262025"/>
                  <a:gd name="connsiteY1" fmla="*/ 562082 h 2233050"/>
                  <a:gd name="connsiteX2" fmla="*/ 276349 w 2262025"/>
                  <a:gd name="connsiteY2" fmla="*/ 424059 h 2233050"/>
                  <a:gd name="connsiteX3" fmla="*/ 690417 w 2262025"/>
                  <a:gd name="connsiteY3" fmla="*/ 424059 h 2233050"/>
                  <a:gd name="connsiteX4" fmla="*/ 724923 w 2262025"/>
                  <a:gd name="connsiteY4" fmla="*/ 320542 h 2233050"/>
                  <a:gd name="connsiteX5" fmla="*/ 768055 w 2262025"/>
                  <a:gd name="connsiteY5" fmla="*/ 165267 h 2233050"/>
                  <a:gd name="connsiteX6" fmla="*/ 1026848 w 2262025"/>
                  <a:gd name="connsiteY6" fmla="*/ 35870 h 2233050"/>
                  <a:gd name="connsiteX7" fmla="*/ 1199376 w 2262025"/>
                  <a:gd name="connsiteY7" fmla="*/ 35870 h 2233050"/>
                  <a:gd name="connsiteX8" fmla="*/ 1406410 w 2262025"/>
                  <a:gd name="connsiteY8" fmla="*/ 9991 h 2233050"/>
                  <a:gd name="connsiteX9" fmla="*/ 1673829 w 2262025"/>
                  <a:gd name="connsiteY9" fmla="*/ 225651 h 2233050"/>
                  <a:gd name="connsiteX10" fmla="*/ 1699708 w 2262025"/>
                  <a:gd name="connsiteY10" fmla="*/ 458565 h 2233050"/>
                  <a:gd name="connsiteX11" fmla="*/ 1880863 w 2262025"/>
                  <a:gd name="connsiteY11" fmla="*/ 424059 h 2233050"/>
                  <a:gd name="connsiteX12" fmla="*/ 2156908 w 2262025"/>
                  <a:gd name="connsiteY12" fmla="*/ 639719 h 2233050"/>
                  <a:gd name="connsiteX13" fmla="*/ 2113776 w 2262025"/>
                  <a:gd name="connsiteY13" fmla="*/ 786368 h 2233050"/>
                  <a:gd name="connsiteX14" fmla="*/ 2225919 w 2262025"/>
                  <a:gd name="connsiteY14" fmla="*/ 846753 h 2233050"/>
                  <a:gd name="connsiteX15" fmla="*/ 2243172 w 2262025"/>
                  <a:gd name="connsiteY15" fmla="*/ 1200436 h 2233050"/>
                  <a:gd name="connsiteX16" fmla="*/ 1975753 w 2262025"/>
                  <a:gd name="connsiteY16" fmla="*/ 1390217 h 2233050"/>
                  <a:gd name="connsiteX17" fmla="*/ 2087897 w 2262025"/>
                  <a:gd name="connsiteY17" fmla="*/ 1536867 h 2233050"/>
                  <a:gd name="connsiteX18" fmla="*/ 2096523 w 2262025"/>
                  <a:gd name="connsiteY18" fmla="*/ 1812912 h 2233050"/>
                  <a:gd name="connsiteX19" fmla="*/ 1906742 w 2262025"/>
                  <a:gd name="connsiteY19" fmla="*/ 1942308 h 2233050"/>
                  <a:gd name="connsiteX20" fmla="*/ 1760092 w 2262025"/>
                  <a:gd name="connsiteY20" fmla="*/ 2183847 h 2233050"/>
                  <a:gd name="connsiteX21" fmla="*/ 1458168 w 2262025"/>
                  <a:gd name="connsiteY21" fmla="*/ 2218354 h 2233050"/>
                  <a:gd name="connsiteX22" fmla="*/ 1208002 w 2262025"/>
                  <a:gd name="connsiteY22" fmla="*/ 2002693 h 2233050"/>
                  <a:gd name="connsiteX23" fmla="*/ 1113112 w 2262025"/>
                  <a:gd name="connsiteY23" fmla="*/ 1709395 h 2233050"/>
                  <a:gd name="connsiteX24" fmla="*/ 1000968 w 2262025"/>
                  <a:gd name="connsiteY24" fmla="*/ 2140716 h 2233050"/>
                  <a:gd name="connsiteX25" fmla="*/ 526515 w 2262025"/>
                  <a:gd name="connsiteY25" fmla="*/ 2132089 h 2233050"/>
                  <a:gd name="connsiteX26" fmla="*/ 466131 w 2262025"/>
                  <a:gd name="connsiteY26" fmla="*/ 1959561 h 2233050"/>
                  <a:gd name="connsiteX27" fmla="*/ 138327 w 2262025"/>
                  <a:gd name="connsiteY27" fmla="*/ 1812912 h 2233050"/>
                  <a:gd name="connsiteX28" fmla="*/ 302229 w 2262025"/>
                  <a:gd name="connsiteY28" fmla="*/ 1355712 h 2233050"/>
                  <a:gd name="connsiteX29" fmla="*/ 155580 w 2262025"/>
                  <a:gd name="connsiteY29" fmla="*/ 1321206 h 2233050"/>
                  <a:gd name="connsiteX30" fmla="*/ 304 w 2262025"/>
                  <a:gd name="connsiteY30" fmla="*/ 1019282 h 2233050"/>
                  <a:gd name="connsiteX31" fmla="*/ 129700 w 2262025"/>
                  <a:gd name="connsiteY31" fmla="*/ 786368 h 2233050"/>
                  <a:gd name="connsiteX0" fmla="*/ 129700 w 2262025"/>
                  <a:gd name="connsiteY0" fmla="*/ 786368 h 2238369"/>
                  <a:gd name="connsiteX1" fmla="*/ 86568 w 2262025"/>
                  <a:gd name="connsiteY1" fmla="*/ 562082 h 2238369"/>
                  <a:gd name="connsiteX2" fmla="*/ 276349 w 2262025"/>
                  <a:gd name="connsiteY2" fmla="*/ 424059 h 2238369"/>
                  <a:gd name="connsiteX3" fmla="*/ 690417 w 2262025"/>
                  <a:gd name="connsiteY3" fmla="*/ 424059 h 2238369"/>
                  <a:gd name="connsiteX4" fmla="*/ 724923 w 2262025"/>
                  <a:gd name="connsiteY4" fmla="*/ 320542 h 2238369"/>
                  <a:gd name="connsiteX5" fmla="*/ 768055 w 2262025"/>
                  <a:gd name="connsiteY5" fmla="*/ 165267 h 2238369"/>
                  <a:gd name="connsiteX6" fmla="*/ 1026848 w 2262025"/>
                  <a:gd name="connsiteY6" fmla="*/ 35870 h 2238369"/>
                  <a:gd name="connsiteX7" fmla="*/ 1199376 w 2262025"/>
                  <a:gd name="connsiteY7" fmla="*/ 35870 h 2238369"/>
                  <a:gd name="connsiteX8" fmla="*/ 1406410 w 2262025"/>
                  <a:gd name="connsiteY8" fmla="*/ 9991 h 2238369"/>
                  <a:gd name="connsiteX9" fmla="*/ 1673829 w 2262025"/>
                  <a:gd name="connsiteY9" fmla="*/ 225651 h 2238369"/>
                  <a:gd name="connsiteX10" fmla="*/ 1699708 w 2262025"/>
                  <a:gd name="connsiteY10" fmla="*/ 458565 h 2238369"/>
                  <a:gd name="connsiteX11" fmla="*/ 1880863 w 2262025"/>
                  <a:gd name="connsiteY11" fmla="*/ 424059 h 2238369"/>
                  <a:gd name="connsiteX12" fmla="*/ 2156908 w 2262025"/>
                  <a:gd name="connsiteY12" fmla="*/ 639719 h 2238369"/>
                  <a:gd name="connsiteX13" fmla="*/ 2113776 w 2262025"/>
                  <a:gd name="connsiteY13" fmla="*/ 786368 h 2238369"/>
                  <a:gd name="connsiteX14" fmla="*/ 2225919 w 2262025"/>
                  <a:gd name="connsiteY14" fmla="*/ 846753 h 2238369"/>
                  <a:gd name="connsiteX15" fmla="*/ 2243172 w 2262025"/>
                  <a:gd name="connsiteY15" fmla="*/ 1200436 h 2238369"/>
                  <a:gd name="connsiteX16" fmla="*/ 1975753 w 2262025"/>
                  <a:gd name="connsiteY16" fmla="*/ 1390217 h 2238369"/>
                  <a:gd name="connsiteX17" fmla="*/ 2087897 w 2262025"/>
                  <a:gd name="connsiteY17" fmla="*/ 1536867 h 2238369"/>
                  <a:gd name="connsiteX18" fmla="*/ 2096523 w 2262025"/>
                  <a:gd name="connsiteY18" fmla="*/ 1812912 h 2238369"/>
                  <a:gd name="connsiteX19" fmla="*/ 1906742 w 2262025"/>
                  <a:gd name="connsiteY19" fmla="*/ 1942308 h 2238369"/>
                  <a:gd name="connsiteX20" fmla="*/ 1760092 w 2262025"/>
                  <a:gd name="connsiteY20" fmla="*/ 2183847 h 2238369"/>
                  <a:gd name="connsiteX21" fmla="*/ 1458168 w 2262025"/>
                  <a:gd name="connsiteY21" fmla="*/ 2218354 h 2238369"/>
                  <a:gd name="connsiteX22" fmla="*/ 1208002 w 2262025"/>
                  <a:gd name="connsiteY22" fmla="*/ 2002693 h 2238369"/>
                  <a:gd name="connsiteX23" fmla="*/ 1113112 w 2262025"/>
                  <a:gd name="connsiteY23" fmla="*/ 1709395 h 2238369"/>
                  <a:gd name="connsiteX24" fmla="*/ 1000968 w 2262025"/>
                  <a:gd name="connsiteY24" fmla="*/ 2140716 h 2238369"/>
                  <a:gd name="connsiteX25" fmla="*/ 586900 w 2262025"/>
                  <a:gd name="connsiteY25" fmla="*/ 2226979 h 2238369"/>
                  <a:gd name="connsiteX26" fmla="*/ 466131 w 2262025"/>
                  <a:gd name="connsiteY26" fmla="*/ 1959561 h 2238369"/>
                  <a:gd name="connsiteX27" fmla="*/ 138327 w 2262025"/>
                  <a:gd name="connsiteY27" fmla="*/ 1812912 h 2238369"/>
                  <a:gd name="connsiteX28" fmla="*/ 302229 w 2262025"/>
                  <a:gd name="connsiteY28" fmla="*/ 1355712 h 2238369"/>
                  <a:gd name="connsiteX29" fmla="*/ 155580 w 2262025"/>
                  <a:gd name="connsiteY29" fmla="*/ 1321206 h 2238369"/>
                  <a:gd name="connsiteX30" fmla="*/ 304 w 2262025"/>
                  <a:gd name="connsiteY30" fmla="*/ 1019282 h 2238369"/>
                  <a:gd name="connsiteX31" fmla="*/ 129700 w 2262025"/>
                  <a:gd name="connsiteY31" fmla="*/ 786368 h 2238369"/>
                  <a:gd name="connsiteX0" fmla="*/ 129700 w 2262025"/>
                  <a:gd name="connsiteY0" fmla="*/ 786368 h 2234757"/>
                  <a:gd name="connsiteX1" fmla="*/ 86568 w 2262025"/>
                  <a:gd name="connsiteY1" fmla="*/ 562082 h 2234757"/>
                  <a:gd name="connsiteX2" fmla="*/ 276349 w 2262025"/>
                  <a:gd name="connsiteY2" fmla="*/ 424059 h 2234757"/>
                  <a:gd name="connsiteX3" fmla="*/ 690417 w 2262025"/>
                  <a:gd name="connsiteY3" fmla="*/ 424059 h 2234757"/>
                  <a:gd name="connsiteX4" fmla="*/ 724923 w 2262025"/>
                  <a:gd name="connsiteY4" fmla="*/ 320542 h 2234757"/>
                  <a:gd name="connsiteX5" fmla="*/ 768055 w 2262025"/>
                  <a:gd name="connsiteY5" fmla="*/ 165267 h 2234757"/>
                  <a:gd name="connsiteX6" fmla="*/ 1026848 w 2262025"/>
                  <a:gd name="connsiteY6" fmla="*/ 35870 h 2234757"/>
                  <a:gd name="connsiteX7" fmla="*/ 1199376 w 2262025"/>
                  <a:gd name="connsiteY7" fmla="*/ 35870 h 2234757"/>
                  <a:gd name="connsiteX8" fmla="*/ 1406410 w 2262025"/>
                  <a:gd name="connsiteY8" fmla="*/ 9991 h 2234757"/>
                  <a:gd name="connsiteX9" fmla="*/ 1673829 w 2262025"/>
                  <a:gd name="connsiteY9" fmla="*/ 225651 h 2234757"/>
                  <a:gd name="connsiteX10" fmla="*/ 1699708 w 2262025"/>
                  <a:gd name="connsiteY10" fmla="*/ 458565 h 2234757"/>
                  <a:gd name="connsiteX11" fmla="*/ 1880863 w 2262025"/>
                  <a:gd name="connsiteY11" fmla="*/ 424059 h 2234757"/>
                  <a:gd name="connsiteX12" fmla="*/ 2156908 w 2262025"/>
                  <a:gd name="connsiteY12" fmla="*/ 639719 h 2234757"/>
                  <a:gd name="connsiteX13" fmla="*/ 2113776 w 2262025"/>
                  <a:gd name="connsiteY13" fmla="*/ 786368 h 2234757"/>
                  <a:gd name="connsiteX14" fmla="*/ 2225919 w 2262025"/>
                  <a:gd name="connsiteY14" fmla="*/ 846753 h 2234757"/>
                  <a:gd name="connsiteX15" fmla="*/ 2243172 w 2262025"/>
                  <a:gd name="connsiteY15" fmla="*/ 1200436 h 2234757"/>
                  <a:gd name="connsiteX16" fmla="*/ 1975753 w 2262025"/>
                  <a:gd name="connsiteY16" fmla="*/ 1390217 h 2234757"/>
                  <a:gd name="connsiteX17" fmla="*/ 2087897 w 2262025"/>
                  <a:gd name="connsiteY17" fmla="*/ 1536867 h 2234757"/>
                  <a:gd name="connsiteX18" fmla="*/ 2096523 w 2262025"/>
                  <a:gd name="connsiteY18" fmla="*/ 1812912 h 2234757"/>
                  <a:gd name="connsiteX19" fmla="*/ 1906742 w 2262025"/>
                  <a:gd name="connsiteY19" fmla="*/ 1942308 h 2234757"/>
                  <a:gd name="connsiteX20" fmla="*/ 1760092 w 2262025"/>
                  <a:gd name="connsiteY20" fmla="*/ 2183847 h 2234757"/>
                  <a:gd name="connsiteX21" fmla="*/ 1458168 w 2262025"/>
                  <a:gd name="connsiteY21" fmla="*/ 2218354 h 2234757"/>
                  <a:gd name="connsiteX22" fmla="*/ 1208002 w 2262025"/>
                  <a:gd name="connsiteY22" fmla="*/ 2002693 h 2234757"/>
                  <a:gd name="connsiteX23" fmla="*/ 1113112 w 2262025"/>
                  <a:gd name="connsiteY23" fmla="*/ 1709395 h 2234757"/>
                  <a:gd name="connsiteX24" fmla="*/ 1000968 w 2262025"/>
                  <a:gd name="connsiteY24" fmla="*/ 2140716 h 2234757"/>
                  <a:gd name="connsiteX25" fmla="*/ 586900 w 2262025"/>
                  <a:gd name="connsiteY25" fmla="*/ 2226979 h 2234757"/>
                  <a:gd name="connsiteX26" fmla="*/ 466131 w 2262025"/>
                  <a:gd name="connsiteY26" fmla="*/ 1959561 h 2234757"/>
                  <a:gd name="connsiteX27" fmla="*/ 138327 w 2262025"/>
                  <a:gd name="connsiteY27" fmla="*/ 1812912 h 2234757"/>
                  <a:gd name="connsiteX28" fmla="*/ 302229 w 2262025"/>
                  <a:gd name="connsiteY28" fmla="*/ 1355712 h 2234757"/>
                  <a:gd name="connsiteX29" fmla="*/ 155580 w 2262025"/>
                  <a:gd name="connsiteY29" fmla="*/ 1321206 h 2234757"/>
                  <a:gd name="connsiteX30" fmla="*/ 304 w 2262025"/>
                  <a:gd name="connsiteY30" fmla="*/ 1019282 h 2234757"/>
                  <a:gd name="connsiteX31" fmla="*/ 129700 w 2262025"/>
                  <a:gd name="connsiteY31" fmla="*/ 786368 h 2234757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261950" h="2237156">
                    <a:moveTo>
                      <a:pt x="129625" y="786368"/>
                    </a:moveTo>
                    <a:cubicBezTo>
                      <a:pt x="144002" y="710168"/>
                      <a:pt x="62051" y="622467"/>
                      <a:pt x="86493" y="562082"/>
                    </a:cubicBezTo>
                    <a:cubicBezTo>
                      <a:pt x="110934" y="501697"/>
                      <a:pt x="175633" y="447063"/>
                      <a:pt x="276274" y="424059"/>
                    </a:cubicBezTo>
                    <a:cubicBezTo>
                      <a:pt x="376916" y="401055"/>
                      <a:pt x="615580" y="441312"/>
                      <a:pt x="690342" y="424059"/>
                    </a:cubicBezTo>
                    <a:cubicBezTo>
                      <a:pt x="765104" y="406806"/>
                      <a:pt x="711908" y="363674"/>
                      <a:pt x="724848" y="320542"/>
                    </a:cubicBezTo>
                    <a:cubicBezTo>
                      <a:pt x="737788" y="277410"/>
                      <a:pt x="717659" y="212712"/>
                      <a:pt x="767980" y="165267"/>
                    </a:cubicBezTo>
                    <a:cubicBezTo>
                      <a:pt x="818301" y="117822"/>
                      <a:pt x="954886" y="57436"/>
                      <a:pt x="1026773" y="35870"/>
                    </a:cubicBezTo>
                    <a:cubicBezTo>
                      <a:pt x="1098660" y="14304"/>
                      <a:pt x="1136041" y="40183"/>
                      <a:pt x="1199301" y="35870"/>
                    </a:cubicBezTo>
                    <a:cubicBezTo>
                      <a:pt x="1262561" y="31557"/>
                      <a:pt x="1327260" y="-21639"/>
                      <a:pt x="1406335" y="9991"/>
                    </a:cubicBezTo>
                    <a:cubicBezTo>
                      <a:pt x="1485410" y="41621"/>
                      <a:pt x="1624871" y="150889"/>
                      <a:pt x="1673754" y="225651"/>
                    </a:cubicBezTo>
                    <a:cubicBezTo>
                      <a:pt x="1722637" y="300413"/>
                      <a:pt x="1665127" y="425497"/>
                      <a:pt x="1699633" y="458565"/>
                    </a:cubicBezTo>
                    <a:cubicBezTo>
                      <a:pt x="1734139" y="491633"/>
                      <a:pt x="1804588" y="393867"/>
                      <a:pt x="1880788" y="424059"/>
                    </a:cubicBezTo>
                    <a:cubicBezTo>
                      <a:pt x="1956988" y="454251"/>
                      <a:pt x="2118014" y="579334"/>
                      <a:pt x="2156833" y="639719"/>
                    </a:cubicBezTo>
                    <a:cubicBezTo>
                      <a:pt x="2195652" y="700104"/>
                      <a:pt x="2102199" y="751862"/>
                      <a:pt x="2113701" y="786368"/>
                    </a:cubicBezTo>
                    <a:cubicBezTo>
                      <a:pt x="2125203" y="820874"/>
                      <a:pt x="2204278" y="777742"/>
                      <a:pt x="2225844" y="846753"/>
                    </a:cubicBezTo>
                    <a:cubicBezTo>
                      <a:pt x="2247410" y="915764"/>
                      <a:pt x="2284791" y="1109859"/>
                      <a:pt x="2243097" y="1200436"/>
                    </a:cubicBezTo>
                    <a:cubicBezTo>
                      <a:pt x="2201403" y="1291013"/>
                      <a:pt x="2001557" y="1334145"/>
                      <a:pt x="1975678" y="1390217"/>
                    </a:cubicBezTo>
                    <a:cubicBezTo>
                      <a:pt x="1949799" y="1446289"/>
                      <a:pt x="2067694" y="1466418"/>
                      <a:pt x="2087822" y="1536867"/>
                    </a:cubicBezTo>
                    <a:cubicBezTo>
                      <a:pt x="2107950" y="1607316"/>
                      <a:pt x="2126641" y="1745339"/>
                      <a:pt x="2096448" y="1812912"/>
                    </a:cubicBezTo>
                    <a:cubicBezTo>
                      <a:pt x="2066256" y="1880486"/>
                      <a:pt x="1962739" y="1880486"/>
                      <a:pt x="1906667" y="1942308"/>
                    </a:cubicBezTo>
                    <a:cubicBezTo>
                      <a:pt x="1850595" y="2004130"/>
                      <a:pt x="1834779" y="2137839"/>
                      <a:pt x="1760017" y="2183847"/>
                    </a:cubicBezTo>
                    <a:cubicBezTo>
                      <a:pt x="1685255" y="2229855"/>
                      <a:pt x="1550108" y="2248546"/>
                      <a:pt x="1458093" y="2218354"/>
                    </a:cubicBezTo>
                    <a:cubicBezTo>
                      <a:pt x="1366078" y="2188162"/>
                      <a:pt x="1265436" y="2087520"/>
                      <a:pt x="1207927" y="2002693"/>
                    </a:cubicBezTo>
                    <a:cubicBezTo>
                      <a:pt x="1150418" y="1917866"/>
                      <a:pt x="1147543" y="1686391"/>
                      <a:pt x="1113037" y="1709395"/>
                    </a:cubicBezTo>
                    <a:cubicBezTo>
                      <a:pt x="1078531" y="1732399"/>
                      <a:pt x="1088595" y="2054452"/>
                      <a:pt x="1000893" y="2140716"/>
                    </a:cubicBezTo>
                    <a:cubicBezTo>
                      <a:pt x="913191" y="2226980"/>
                      <a:pt x="681716" y="2254296"/>
                      <a:pt x="586825" y="2226979"/>
                    </a:cubicBezTo>
                    <a:cubicBezTo>
                      <a:pt x="491935" y="2199662"/>
                      <a:pt x="506312" y="2045825"/>
                      <a:pt x="431550" y="1976814"/>
                    </a:cubicBezTo>
                    <a:cubicBezTo>
                      <a:pt x="356788" y="1907803"/>
                      <a:pt x="185697" y="1925054"/>
                      <a:pt x="138252" y="1812912"/>
                    </a:cubicBezTo>
                    <a:cubicBezTo>
                      <a:pt x="90807" y="1700770"/>
                      <a:pt x="230267" y="1411784"/>
                      <a:pt x="302154" y="1355712"/>
                    </a:cubicBezTo>
                    <a:cubicBezTo>
                      <a:pt x="374041" y="1299640"/>
                      <a:pt x="154067" y="1377278"/>
                      <a:pt x="103746" y="1321206"/>
                    </a:cubicBezTo>
                    <a:cubicBezTo>
                      <a:pt x="53425" y="1265134"/>
                      <a:pt x="-4084" y="1108422"/>
                      <a:pt x="229" y="1019282"/>
                    </a:cubicBezTo>
                    <a:cubicBezTo>
                      <a:pt x="4542" y="930142"/>
                      <a:pt x="115248" y="862568"/>
                      <a:pt x="129625" y="786368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VN" dirty="0"/>
              </a:p>
            </p:txBody>
          </p:sp>
          <p:pic>
            <p:nvPicPr>
              <p:cNvPr id="101" name="Picture 4" descr="Free Black And White Cartoon Flowers, Download Free Black And White Cartoon  Flowers png images, Free ClipArts on Clipart Library">
                <a:extLst>
                  <a:ext uri="{FF2B5EF4-FFF2-40B4-BE49-F238E27FC236}">
                    <a16:creationId xmlns:a16="http://schemas.microsoft.com/office/drawing/2014/main" id="{1A049E72-D376-CF49-BAC1-B64446A2A4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77540" y="482600"/>
                <a:ext cx="2317638" cy="224674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ABFA927C-ACBB-E541-819B-9313B2B0C8B5}"/>
                </a:ext>
              </a:extLst>
            </p:cNvPr>
            <p:cNvGrpSpPr/>
            <p:nvPr/>
          </p:nvGrpSpPr>
          <p:grpSpPr>
            <a:xfrm>
              <a:off x="10366787" y="1645503"/>
              <a:ext cx="618539" cy="611760"/>
              <a:chOff x="1177540" y="481715"/>
              <a:chExt cx="2317638" cy="2247631"/>
            </a:xfrm>
          </p:grpSpPr>
          <p:sp>
            <p:nvSpPr>
              <p:cNvPr id="98" name="Freeform 97">
                <a:extLst>
                  <a:ext uri="{FF2B5EF4-FFF2-40B4-BE49-F238E27FC236}">
                    <a16:creationId xmlns:a16="http://schemas.microsoft.com/office/drawing/2014/main" id="{7BE5FB15-EA2F-4F46-975A-2D4EDF506FA3}"/>
                  </a:ext>
                </a:extLst>
              </p:cNvPr>
              <p:cNvSpPr/>
              <p:nvPr/>
            </p:nvSpPr>
            <p:spPr>
              <a:xfrm>
                <a:off x="1207470" y="481715"/>
                <a:ext cx="2261950" cy="2237156"/>
              </a:xfrm>
              <a:custGeom>
                <a:avLst/>
                <a:gdLst>
                  <a:gd name="connsiteX0" fmla="*/ 129700 w 2262025"/>
                  <a:gd name="connsiteY0" fmla="*/ 786368 h 2249618"/>
                  <a:gd name="connsiteX1" fmla="*/ 86568 w 2262025"/>
                  <a:gd name="connsiteY1" fmla="*/ 562082 h 2249618"/>
                  <a:gd name="connsiteX2" fmla="*/ 276349 w 2262025"/>
                  <a:gd name="connsiteY2" fmla="*/ 424059 h 2249618"/>
                  <a:gd name="connsiteX3" fmla="*/ 690417 w 2262025"/>
                  <a:gd name="connsiteY3" fmla="*/ 424059 h 2249618"/>
                  <a:gd name="connsiteX4" fmla="*/ 724923 w 2262025"/>
                  <a:gd name="connsiteY4" fmla="*/ 320542 h 2249618"/>
                  <a:gd name="connsiteX5" fmla="*/ 768055 w 2262025"/>
                  <a:gd name="connsiteY5" fmla="*/ 165267 h 2249618"/>
                  <a:gd name="connsiteX6" fmla="*/ 1026848 w 2262025"/>
                  <a:gd name="connsiteY6" fmla="*/ 35870 h 2249618"/>
                  <a:gd name="connsiteX7" fmla="*/ 1199376 w 2262025"/>
                  <a:gd name="connsiteY7" fmla="*/ 35870 h 2249618"/>
                  <a:gd name="connsiteX8" fmla="*/ 1406410 w 2262025"/>
                  <a:gd name="connsiteY8" fmla="*/ 9991 h 2249618"/>
                  <a:gd name="connsiteX9" fmla="*/ 1673829 w 2262025"/>
                  <a:gd name="connsiteY9" fmla="*/ 225651 h 2249618"/>
                  <a:gd name="connsiteX10" fmla="*/ 1699708 w 2262025"/>
                  <a:gd name="connsiteY10" fmla="*/ 458565 h 2249618"/>
                  <a:gd name="connsiteX11" fmla="*/ 1880863 w 2262025"/>
                  <a:gd name="connsiteY11" fmla="*/ 424059 h 2249618"/>
                  <a:gd name="connsiteX12" fmla="*/ 2156908 w 2262025"/>
                  <a:gd name="connsiteY12" fmla="*/ 639719 h 2249618"/>
                  <a:gd name="connsiteX13" fmla="*/ 2113776 w 2262025"/>
                  <a:gd name="connsiteY13" fmla="*/ 786368 h 2249618"/>
                  <a:gd name="connsiteX14" fmla="*/ 2225919 w 2262025"/>
                  <a:gd name="connsiteY14" fmla="*/ 846753 h 2249618"/>
                  <a:gd name="connsiteX15" fmla="*/ 2243172 w 2262025"/>
                  <a:gd name="connsiteY15" fmla="*/ 1200436 h 2249618"/>
                  <a:gd name="connsiteX16" fmla="*/ 1975753 w 2262025"/>
                  <a:gd name="connsiteY16" fmla="*/ 1390217 h 2249618"/>
                  <a:gd name="connsiteX17" fmla="*/ 2087897 w 2262025"/>
                  <a:gd name="connsiteY17" fmla="*/ 1536867 h 2249618"/>
                  <a:gd name="connsiteX18" fmla="*/ 2096523 w 2262025"/>
                  <a:gd name="connsiteY18" fmla="*/ 1812912 h 2249618"/>
                  <a:gd name="connsiteX19" fmla="*/ 1906742 w 2262025"/>
                  <a:gd name="connsiteY19" fmla="*/ 1942308 h 2249618"/>
                  <a:gd name="connsiteX20" fmla="*/ 1777346 w 2262025"/>
                  <a:gd name="connsiteY20" fmla="*/ 2209727 h 2249618"/>
                  <a:gd name="connsiteX21" fmla="*/ 1501300 w 2262025"/>
                  <a:gd name="connsiteY21" fmla="*/ 2226980 h 2249618"/>
                  <a:gd name="connsiteX22" fmla="*/ 1208002 w 2262025"/>
                  <a:gd name="connsiteY22" fmla="*/ 2002693 h 2249618"/>
                  <a:gd name="connsiteX23" fmla="*/ 1113112 w 2262025"/>
                  <a:gd name="connsiteY23" fmla="*/ 1709395 h 2249618"/>
                  <a:gd name="connsiteX24" fmla="*/ 1000968 w 2262025"/>
                  <a:gd name="connsiteY24" fmla="*/ 2140716 h 2249618"/>
                  <a:gd name="connsiteX25" fmla="*/ 526515 w 2262025"/>
                  <a:gd name="connsiteY25" fmla="*/ 2132089 h 2249618"/>
                  <a:gd name="connsiteX26" fmla="*/ 466131 w 2262025"/>
                  <a:gd name="connsiteY26" fmla="*/ 1959561 h 2249618"/>
                  <a:gd name="connsiteX27" fmla="*/ 138327 w 2262025"/>
                  <a:gd name="connsiteY27" fmla="*/ 1812912 h 2249618"/>
                  <a:gd name="connsiteX28" fmla="*/ 302229 w 2262025"/>
                  <a:gd name="connsiteY28" fmla="*/ 1355712 h 2249618"/>
                  <a:gd name="connsiteX29" fmla="*/ 155580 w 2262025"/>
                  <a:gd name="connsiteY29" fmla="*/ 1321206 h 2249618"/>
                  <a:gd name="connsiteX30" fmla="*/ 304 w 2262025"/>
                  <a:gd name="connsiteY30" fmla="*/ 1019282 h 2249618"/>
                  <a:gd name="connsiteX31" fmla="*/ 129700 w 2262025"/>
                  <a:gd name="connsiteY31" fmla="*/ 786368 h 2249618"/>
                  <a:gd name="connsiteX0" fmla="*/ 129700 w 2262025"/>
                  <a:gd name="connsiteY0" fmla="*/ 786368 h 2242639"/>
                  <a:gd name="connsiteX1" fmla="*/ 86568 w 2262025"/>
                  <a:gd name="connsiteY1" fmla="*/ 562082 h 2242639"/>
                  <a:gd name="connsiteX2" fmla="*/ 276349 w 2262025"/>
                  <a:gd name="connsiteY2" fmla="*/ 424059 h 2242639"/>
                  <a:gd name="connsiteX3" fmla="*/ 690417 w 2262025"/>
                  <a:gd name="connsiteY3" fmla="*/ 424059 h 2242639"/>
                  <a:gd name="connsiteX4" fmla="*/ 724923 w 2262025"/>
                  <a:gd name="connsiteY4" fmla="*/ 320542 h 2242639"/>
                  <a:gd name="connsiteX5" fmla="*/ 768055 w 2262025"/>
                  <a:gd name="connsiteY5" fmla="*/ 165267 h 2242639"/>
                  <a:gd name="connsiteX6" fmla="*/ 1026848 w 2262025"/>
                  <a:gd name="connsiteY6" fmla="*/ 35870 h 2242639"/>
                  <a:gd name="connsiteX7" fmla="*/ 1199376 w 2262025"/>
                  <a:gd name="connsiteY7" fmla="*/ 35870 h 2242639"/>
                  <a:gd name="connsiteX8" fmla="*/ 1406410 w 2262025"/>
                  <a:gd name="connsiteY8" fmla="*/ 9991 h 2242639"/>
                  <a:gd name="connsiteX9" fmla="*/ 1673829 w 2262025"/>
                  <a:gd name="connsiteY9" fmla="*/ 225651 h 2242639"/>
                  <a:gd name="connsiteX10" fmla="*/ 1699708 w 2262025"/>
                  <a:gd name="connsiteY10" fmla="*/ 458565 h 2242639"/>
                  <a:gd name="connsiteX11" fmla="*/ 1880863 w 2262025"/>
                  <a:gd name="connsiteY11" fmla="*/ 424059 h 2242639"/>
                  <a:gd name="connsiteX12" fmla="*/ 2156908 w 2262025"/>
                  <a:gd name="connsiteY12" fmla="*/ 639719 h 2242639"/>
                  <a:gd name="connsiteX13" fmla="*/ 2113776 w 2262025"/>
                  <a:gd name="connsiteY13" fmla="*/ 786368 h 2242639"/>
                  <a:gd name="connsiteX14" fmla="*/ 2225919 w 2262025"/>
                  <a:gd name="connsiteY14" fmla="*/ 846753 h 2242639"/>
                  <a:gd name="connsiteX15" fmla="*/ 2243172 w 2262025"/>
                  <a:gd name="connsiteY15" fmla="*/ 1200436 h 2242639"/>
                  <a:gd name="connsiteX16" fmla="*/ 1975753 w 2262025"/>
                  <a:gd name="connsiteY16" fmla="*/ 1390217 h 2242639"/>
                  <a:gd name="connsiteX17" fmla="*/ 2087897 w 2262025"/>
                  <a:gd name="connsiteY17" fmla="*/ 1536867 h 2242639"/>
                  <a:gd name="connsiteX18" fmla="*/ 2096523 w 2262025"/>
                  <a:gd name="connsiteY18" fmla="*/ 1812912 h 2242639"/>
                  <a:gd name="connsiteX19" fmla="*/ 1906742 w 2262025"/>
                  <a:gd name="connsiteY19" fmla="*/ 1942308 h 2242639"/>
                  <a:gd name="connsiteX20" fmla="*/ 1785972 w 2262025"/>
                  <a:gd name="connsiteY20" fmla="*/ 2192474 h 2242639"/>
                  <a:gd name="connsiteX21" fmla="*/ 1501300 w 2262025"/>
                  <a:gd name="connsiteY21" fmla="*/ 2226980 h 2242639"/>
                  <a:gd name="connsiteX22" fmla="*/ 1208002 w 2262025"/>
                  <a:gd name="connsiteY22" fmla="*/ 2002693 h 2242639"/>
                  <a:gd name="connsiteX23" fmla="*/ 1113112 w 2262025"/>
                  <a:gd name="connsiteY23" fmla="*/ 1709395 h 2242639"/>
                  <a:gd name="connsiteX24" fmla="*/ 1000968 w 2262025"/>
                  <a:gd name="connsiteY24" fmla="*/ 2140716 h 2242639"/>
                  <a:gd name="connsiteX25" fmla="*/ 526515 w 2262025"/>
                  <a:gd name="connsiteY25" fmla="*/ 2132089 h 2242639"/>
                  <a:gd name="connsiteX26" fmla="*/ 466131 w 2262025"/>
                  <a:gd name="connsiteY26" fmla="*/ 1959561 h 2242639"/>
                  <a:gd name="connsiteX27" fmla="*/ 138327 w 2262025"/>
                  <a:gd name="connsiteY27" fmla="*/ 1812912 h 2242639"/>
                  <a:gd name="connsiteX28" fmla="*/ 302229 w 2262025"/>
                  <a:gd name="connsiteY28" fmla="*/ 1355712 h 2242639"/>
                  <a:gd name="connsiteX29" fmla="*/ 155580 w 2262025"/>
                  <a:gd name="connsiteY29" fmla="*/ 1321206 h 2242639"/>
                  <a:gd name="connsiteX30" fmla="*/ 304 w 2262025"/>
                  <a:gd name="connsiteY30" fmla="*/ 1019282 h 2242639"/>
                  <a:gd name="connsiteX31" fmla="*/ 129700 w 2262025"/>
                  <a:gd name="connsiteY31" fmla="*/ 786368 h 2242639"/>
                  <a:gd name="connsiteX0" fmla="*/ 129700 w 2262025"/>
                  <a:gd name="connsiteY0" fmla="*/ 786368 h 2236200"/>
                  <a:gd name="connsiteX1" fmla="*/ 86568 w 2262025"/>
                  <a:gd name="connsiteY1" fmla="*/ 562082 h 2236200"/>
                  <a:gd name="connsiteX2" fmla="*/ 276349 w 2262025"/>
                  <a:gd name="connsiteY2" fmla="*/ 424059 h 2236200"/>
                  <a:gd name="connsiteX3" fmla="*/ 690417 w 2262025"/>
                  <a:gd name="connsiteY3" fmla="*/ 424059 h 2236200"/>
                  <a:gd name="connsiteX4" fmla="*/ 724923 w 2262025"/>
                  <a:gd name="connsiteY4" fmla="*/ 320542 h 2236200"/>
                  <a:gd name="connsiteX5" fmla="*/ 768055 w 2262025"/>
                  <a:gd name="connsiteY5" fmla="*/ 165267 h 2236200"/>
                  <a:gd name="connsiteX6" fmla="*/ 1026848 w 2262025"/>
                  <a:gd name="connsiteY6" fmla="*/ 35870 h 2236200"/>
                  <a:gd name="connsiteX7" fmla="*/ 1199376 w 2262025"/>
                  <a:gd name="connsiteY7" fmla="*/ 35870 h 2236200"/>
                  <a:gd name="connsiteX8" fmla="*/ 1406410 w 2262025"/>
                  <a:gd name="connsiteY8" fmla="*/ 9991 h 2236200"/>
                  <a:gd name="connsiteX9" fmla="*/ 1673829 w 2262025"/>
                  <a:gd name="connsiteY9" fmla="*/ 225651 h 2236200"/>
                  <a:gd name="connsiteX10" fmla="*/ 1699708 w 2262025"/>
                  <a:gd name="connsiteY10" fmla="*/ 458565 h 2236200"/>
                  <a:gd name="connsiteX11" fmla="*/ 1880863 w 2262025"/>
                  <a:gd name="connsiteY11" fmla="*/ 424059 h 2236200"/>
                  <a:gd name="connsiteX12" fmla="*/ 2156908 w 2262025"/>
                  <a:gd name="connsiteY12" fmla="*/ 639719 h 2236200"/>
                  <a:gd name="connsiteX13" fmla="*/ 2113776 w 2262025"/>
                  <a:gd name="connsiteY13" fmla="*/ 786368 h 2236200"/>
                  <a:gd name="connsiteX14" fmla="*/ 2225919 w 2262025"/>
                  <a:gd name="connsiteY14" fmla="*/ 846753 h 2236200"/>
                  <a:gd name="connsiteX15" fmla="*/ 2243172 w 2262025"/>
                  <a:gd name="connsiteY15" fmla="*/ 1200436 h 2236200"/>
                  <a:gd name="connsiteX16" fmla="*/ 1975753 w 2262025"/>
                  <a:gd name="connsiteY16" fmla="*/ 1390217 h 2236200"/>
                  <a:gd name="connsiteX17" fmla="*/ 2087897 w 2262025"/>
                  <a:gd name="connsiteY17" fmla="*/ 1536867 h 2236200"/>
                  <a:gd name="connsiteX18" fmla="*/ 2096523 w 2262025"/>
                  <a:gd name="connsiteY18" fmla="*/ 1812912 h 2236200"/>
                  <a:gd name="connsiteX19" fmla="*/ 1906742 w 2262025"/>
                  <a:gd name="connsiteY19" fmla="*/ 1942308 h 2236200"/>
                  <a:gd name="connsiteX20" fmla="*/ 1785972 w 2262025"/>
                  <a:gd name="connsiteY20" fmla="*/ 2192474 h 2236200"/>
                  <a:gd name="connsiteX21" fmla="*/ 1458168 w 2262025"/>
                  <a:gd name="connsiteY21" fmla="*/ 2218354 h 2236200"/>
                  <a:gd name="connsiteX22" fmla="*/ 1208002 w 2262025"/>
                  <a:gd name="connsiteY22" fmla="*/ 2002693 h 2236200"/>
                  <a:gd name="connsiteX23" fmla="*/ 1113112 w 2262025"/>
                  <a:gd name="connsiteY23" fmla="*/ 1709395 h 2236200"/>
                  <a:gd name="connsiteX24" fmla="*/ 1000968 w 2262025"/>
                  <a:gd name="connsiteY24" fmla="*/ 2140716 h 2236200"/>
                  <a:gd name="connsiteX25" fmla="*/ 526515 w 2262025"/>
                  <a:gd name="connsiteY25" fmla="*/ 2132089 h 2236200"/>
                  <a:gd name="connsiteX26" fmla="*/ 466131 w 2262025"/>
                  <a:gd name="connsiteY26" fmla="*/ 1959561 h 2236200"/>
                  <a:gd name="connsiteX27" fmla="*/ 138327 w 2262025"/>
                  <a:gd name="connsiteY27" fmla="*/ 1812912 h 2236200"/>
                  <a:gd name="connsiteX28" fmla="*/ 302229 w 2262025"/>
                  <a:gd name="connsiteY28" fmla="*/ 1355712 h 2236200"/>
                  <a:gd name="connsiteX29" fmla="*/ 155580 w 2262025"/>
                  <a:gd name="connsiteY29" fmla="*/ 1321206 h 2236200"/>
                  <a:gd name="connsiteX30" fmla="*/ 304 w 2262025"/>
                  <a:gd name="connsiteY30" fmla="*/ 1019282 h 2236200"/>
                  <a:gd name="connsiteX31" fmla="*/ 129700 w 2262025"/>
                  <a:gd name="connsiteY31" fmla="*/ 786368 h 2236200"/>
                  <a:gd name="connsiteX0" fmla="*/ 129700 w 2262025"/>
                  <a:gd name="connsiteY0" fmla="*/ 786368 h 2233050"/>
                  <a:gd name="connsiteX1" fmla="*/ 86568 w 2262025"/>
                  <a:gd name="connsiteY1" fmla="*/ 562082 h 2233050"/>
                  <a:gd name="connsiteX2" fmla="*/ 276349 w 2262025"/>
                  <a:gd name="connsiteY2" fmla="*/ 424059 h 2233050"/>
                  <a:gd name="connsiteX3" fmla="*/ 690417 w 2262025"/>
                  <a:gd name="connsiteY3" fmla="*/ 424059 h 2233050"/>
                  <a:gd name="connsiteX4" fmla="*/ 724923 w 2262025"/>
                  <a:gd name="connsiteY4" fmla="*/ 320542 h 2233050"/>
                  <a:gd name="connsiteX5" fmla="*/ 768055 w 2262025"/>
                  <a:gd name="connsiteY5" fmla="*/ 165267 h 2233050"/>
                  <a:gd name="connsiteX6" fmla="*/ 1026848 w 2262025"/>
                  <a:gd name="connsiteY6" fmla="*/ 35870 h 2233050"/>
                  <a:gd name="connsiteX7" fmla="*/ 1199376 w 2262025"/>
                  <a:gd name="connsiteY7" fmla="*/ 35870 h 2233050"/>
                  <a:gd name="connsiteX8" fmla="*/ 1406410 w 2262025"/>
                  <a:gd name="connsiteY8" fmla="*/ 9991 h 2233050"/>
                  <a:gd name="connsiteX9" fmla="*/ 1673829 w 2262025"/>
                  <a:gd name="connsiteY9" fmla="*/ 225651 h 2233050"/>
                  <a:gd name="connsiteX10" fmla="*/ 1699708 w 2262025"/>
                  <a:gd name="connsiteY10" fmla="*/ 458565 h 2233050"/>
                  <a:gd name="connsiteX11" fmla="*/ 1880863 w 2262025"/>
                  <a:gd name="connsiteY11" fmla="*/ 424059 h 2233050"/>
                  <a:gd name="connsiteX12" fmla="*/ 2156908 w 2262025"/>
                  <a:gd name="connsiteY12" fmla="*/ 639719 h 2233050"/>
                  <a:gd name="connsiteX13" fmla="*/ 2113776 w 2262025"/>
                  <a:gd name="connsiteY13" fmla="*/ 786368 h 2233050"/>
                  <a:gd name="connsiteX14" fmla="*/ 2225919 w 2262025"/>
                  <a:gd name="connsiteY14" fmla="*/ 846753 h 2233050"/>
                  <a:gd name="connsiteX15" fmla="*/ 2243172 w 2262025"/>
                  <a:gd name="connsiteY15" fmla="*/ 1200436 h 2233050"/>
                  <a:gd name="connsiteX16" fmla="*/ 1975753 w 2262025"/>
                  <a:gd name="connsiteY16" fmla="*/ 1390217 h 2233050"/>
                  <a:gd name="connsiteX17" fmla="*/ 2087897 w 2262025"/>
                  <a:gd name="connsiteY17" fmla="*/ 1536867 h 2233050"/>
                  <a:gd name="connsiteX18" fmla="*/ 2096523 w 2262025"/>
                  <a:gd name="connsiteY18" fmla="*/ 1812912 h 2233050"/>
                  <a:gd name="connsiteX19" fmla="*/ 1906742 w 2262025"/>
                  <a:gd name="connsiteY19" fmla="*/ 1942308 h 2233050"/>
                  <a:gd name="connsiteX20" fmla="*/ 1760092 w 2262025"/>
                  <a:gd name="connsiteY20" fmla="*/ 2183847 h 2233050"/>
                  <a:gd name="connsiteX21" fmla="*/ 1458168 w 2262025"/>
                  <a:gd name="connsiteY21" fmla="*/ 2218354 h 2233050"/>
                  <a:gd name="connsiteX22" fmla="*/ 1208002 w 2262025"/>
                  <a:gd name="connsiteY22" fmla="*/ 2002693 h 2233050"/>
                  <a:gd name="connsiteX23" fmla="*/ 1113112 w 2262025"/>
                  <a:gd name="connsiteY23" fmla="*/ 1709395 h 2233050"/>
                  <a:gd name="connsiteX24" fmla="*/ 1000968 w 2262025"/>
                  <a:gd name="connsiteY24" fmla="*/ 2140716 h 2233050"/>
                  <a:gd name="connsiteX25" fmla="*/ 526515 w 2262025"/>
                  <a:gd name="connsiteY25" fmla="*/ 2132089 h 2233050"/>
                  <a:gd name="connsiteX26" fmla="*/ 466131 w 2262025"/>
                  <a:gd name="connsiteY26" fmla="*/ 1959561 h 2233050"/>
                  <a:gd name="connsiteX27" fmla="*/ 138327 w 2262025"/>
                  <a:gd name="connsiteY27" fmla="*/ 1812912 h 2233050"/>
                  <a:gd name="connsiteX28" fmla="*/ 302229 w 2262025"/>
                  <a:gd name="connsiteY28" fmla="*/ 1355712 h 2233050"/>
                  <a:gd name="connsiteX29" fmla="*/ 155580 w 2262025"/>
                  <a:gd name="connsiteY29" fmla="*/ 1321206 h 2233050"/>
                  <a:gd name="connsiteX30" fmla="*/ 304 w 2262025"/>
                  <a:gd name="connsiteY30" fmla="*/ 1019282 h 2233050"/>
                  <a:gd name="connsiteX31" fmla="*/ 129700 w 2262025"/>
                  <a:gd name="connsiteY31" fmla="*/ 786368 h 2233050"/>
                  <a:gd name="connsiteX0" fmla="*/ 129700 w 2262025"/>
                  <a:gd name="connsiteY0" fmla="*/ 786368 h 2238369"/>
                  <a:gd name="connsiteX1" fmla="*/ 86568 w 2262025"/>
                  <a:gd name="connsiteY1" fmla="*/ 562082 h 2238369"/>
                  <a:gd name="connsiteX2" fmla="*/ 276349 w 2262025"/>
                  <a:gd name="connsiteY2" fmla="*/ 424059 h 2238369"/>
                  <a:gd name="connsiteX3" fmla="*/ 690417 w 2262025"/>
                  <a:gd name="connsiteY3" fmla="*/ 424059 h 2238369"/>
                  <a:gd name="connsiteX4" fmla="*/ 724923 w 2262025"/>
                  <a:gd name="connsiteY4" fmla="*/ 320542 h 2238369"/>
                  <a:gd name="connsiteX5" fmla="*/ 768055 w 2262025"/>
                  <a:gd name="connsiteY5" fmla="*/ 165267 h 2238369"/>
                  <a:gd name="connsiteX6" fmla="*/ 1026848 w 2262025"/>
                  <a:gd name="connsiteY6" fmla="*/ 35870 h 2238369"/>
                  <a:gd name="connsiteX7" fmla="*/ 1199376 w 2262025"/>
                  <a:gd name="connsiteY7" fmla="*/ 35870 h 2238369"/>
                  <a:gd name="connsiteX8" fmla="*/ 1406410 w 2262025"/>
                  <a:gd name="connsiteY8" fmla="*/ 9991 h 2238369"/>
                  <a:gd name="connsiteX9" fmla="*/ 1673829 w 2262025"/>
                  <a:gd name="connsiteY9" fmla="*/ 225651 h 2238369"/>
                  <a:gd name="connsiteX10" fmla="*/ 1699708 w 2262025"/>
                  <a:gd name="connsiteY10" fmla="*/ 458565 h 2238369"/>
                  <a:gd name="connsiteX11" fmla="*/ 1880863 w 2262025"/>
                  <a:gd name="connsiteY11" fmla="*/ 424059 h 2238369"/>
                  <a:gd name="connsiteX12" fmla="*/ 2156908 w 2262025"/>
                  <a:gd name="connsiteY12" fmla="*/ 639719 h 2238369"/>
                  <a:gd name="connsiteX13" fmla="*/ 2113776 w 2262025"/>
                  <a:gd name="connsiteY13" fmla="*/ 786368 h 2238369"/>
                  <a:gd name="connsiteX14" fmla="*/ 2225919 w 2262025"/>
                  <a:gd name="connsiteY14" fmla="*/ 846753 h 2238369"/>
                  <a:gd name="connsiteX15" fmla="*/ 2243172 w 2262025"/>
                  <a:gd name="connsiteY15" fmla="*/ 1200436 h 2238369"/>
                  <a:gd name="connsiteX16" fmla="*/ 1975753 w 2262025"/>
                  <a:gd name="connsiteY16" fmla="*/ 1390217 h 2238369"/>
                  <a:gd name="connsiteX17" fmla="*/ 2087897 w 2262025"/>
                  <a:gd name="connsiteY17" fmla="*/ 1536867 h 2238369"/>
                  <a:gd name="connsiteX18" fmla="*/ 2096523 w 2262025"/>
                  <a:gd name="connsiteY18" fmla="*/ 1812912 h 2238369"/>
                  <a:gd name="connsiteX19" fmla="*/ 1906742 w 2262025"/>
                  <a:gd name="connsiteY19" fmla="*/ 1942308 h 2238369"/>
                  <a:gd name="connsiteX20" fmla="*/ 1760092 w 2262025"/>
                  <a:gd name="connsiteY20" fmla="*/ 2183847 h 2238369"/>
                  <a:gd name="connsiteX21" fmla="*/ 1458168 w 2262025"/>
                  <a:gd name="connsiteY21" fmla="*/ 2218354 h 2238369"/>
                  <a:gd name="connsiteX22" fmla="*/ 1208002 w 2262025"/>
                  <a:gd name="connsiteY22" fmla="*/ 2002693 h 2238369"/>
                  <a:gd name="connsiteX23" fmla="*/ 1113112 w 2262025"/>
                  <a:gd name="connsiteY23" fmla="*/ 1709395 h 2238369"/>
                  <a:gd name="connsiteX24" fmla="*/ 1000968 w 2262025"/>
                  <a:gd name="connsiteY24" fmla="*/ 2140716 h 2238369"/>
                  <a:gd name="connsiteX25" fmla="*/ 586900 w 2262025"/>
                  <a:gd name="connsiteY25" fmla="*/ 2226979 h 2238369"/>
                  <a:gd name="connsiteX26" fmla="*/ 466131 w 2262025"/>
                  <a:gd name="connsiteY26" fmla="*/ 1959561 h 2238369"/>
                  <a:gd name="connsiteX27" fmla="*/ 138327 w 2262025"/>
                  <a:gd name="connsiteY27" fmla="*/ 1812912 h 2238369"/>
                  <a:gd name="connsiteX28" fmla="*/ 302229 w 2262025"/>
                  <a:gd name="connsiteY28" fmla="*/ 1355712 h 2238369"/>
                  <a:gd name="connsiteX29" fmla="*/ 155580 w 2262025"/>
                  <a:gd name="connsiteY29" fmla="*/ 1321206 h 2238369"/>
                  <a:gd name="connsiteX30" fmla="*/ 304 w 2262025"/>
                  <a:gd name="connsiteY30" fmla="*/ 1019282 h 2238369"/>
                  <a:gd name="connsiteX31" fmla="*/ 129700 w 2262025"/>
                  <a:gd name="connsiteY31" fmla="*/ 786368 h 2238369"/>
                  <a:gd name="connsiteX0" fmla="*/ 129700 w 2262025"/>
                  <a:gd name="connsiteY0" fmla="*/ 786368 h 2234757"/>
                  <a:gd name="connsiteX1" fmla="*/ 86568 w 2262025"/>
                  <a:gd name="connsiteY1" fmla="*/ 562082 h 2234757"/>
                  <a:gd name="connsiteX2" fmla="*/ 276349 w 2262025"/>
                  <a:gd name="connsiteY2" fmla="*/ 424059 h 2234757"/>
                  <a:gd name="connsiteX3" fmla="*/ 690417 w 2262025"/>
                  <a:gd name="connsiteY3" fmla="*/ 424059 h 2234757"/>
                  <a:gd name="connsiteX4" fmla="*/ 724923 w 2262025"/>
                  <a:gd name="connsiteY4" fmla="*/ 320542 h 2234757"/>
                  <a:gd name="connsiteX5" fmla="*/ 768055 w 2262025"/>
                  <a:gd name="connsiteY5" fmla="*/ 165267 h 2234757"/>
                  <a:gd name="connsiteX6" fmla="*/ 1026848 w 2262025"/>
                  <a:gd name="connsiteY6" fmla="*/ 35870 h 2234757"/>
                  <a:gd name="connsiteX7" fmla="*/ 1199376 w 2262025"/>
                  <a:gd name="connsiteY7" fmla="*/ 35870 h 2234757"/>
                  <a:gd name="connsiteX8" fmla="*/ 1406410 w 2262025"/>
                  <a:gd name="connsiteY8" fmla="*/ 9991 h 2234757"/>
                  <a:gd name="connsiteX9" fmla="*/ 1673829 w 2262025"/>
                  <a:gd name="connsiteY9" fmla="*/ 225651 h 2234757"/>
                  <a:gd name="connsiteX10" fmla="*/ 1699708 w 2262025"/>
                  <a:gd name="connsiteY10" fmla="*/ 458565 h 2234757"/>
                  <a:gd name="connsiteX11" fmla="*/ 1880863 w 2262025"/>
                  <a:gd name="connsiteY11" fmla="*/ 424059 h 2234757"/>
                  <a:gd name="connsiteX12" fmla="*/ 2156908 w 2262025"/>
                  <a:gd name="connsiteY12" fmla="*/ 639719 h 2234757"/>
                  <a:gd name="connsiteX13" fmla="*/ 2113776 w 2262025"/>
                  <a:gd name="connsiteY13" fmla="*/ 786368 h 2234757"/>
                  <a:gd name="connsiteX14" fmla="*/ 2225919 w 2262025"/>
                  <a:gd name="connsiteY14" fmla="*/ 846753 h 2234757"/>
                  <a:gd name="connsiteX15" fmla="*/ 2243172 w 2262025"/>
                  <a:gd name="connsiteY15" fmla="*/ 1200436 h 2234757"/>
                  <a:gd name="connsiteX16" fmla="*/ 1975753 w 2262025"/>
                  <a:gd name="connsiteY16" fmla="*/ 1390217 h 2234757"/>
                  <a:gd name="connsiteX17" fmla="*/ 2087897 w 2262025"/>
                  <a:gd name="connsiteY17" fmla="*/ 1536867 h 2234757"/>
                  <a:gd name="connsiteX18" fmla="*/ 2096523 w 2262025"/>
                  <a:gd name="connsiteY18" fmla="*/ 1812912 h 2234757"/>
                  <a:gd name="connsiteX19" fmla="*/ 1906742 w 2262025"/>
                  <a:gd name="connsiteY19" fmla="*/ 1942308 h 2234757"/>
                  <a:gd name="connsiteX20" fmla="*/ 1760092 w 2262025"/>
                  <a:gd name="connsiteY20" fmla="*/ 2183847 h 2234757"/>
                  <a:gd name="connsiteX21" fmla="*/ 1458168 w 2262025"/>
                  <a:gd name="connsiteY21" fmla="*/ 2218354 h 2234757"/>
                  <a:gd name="connsiteX22" fmla="*/ 1208002 w 2262025"/>
                  <a:gd name="connsiteY22" fmla="*/ 2002693 h 2234757"/>
                  <a:gd name="connsiteX23" fmla="*/ 1113112 w 2262025"/>
                  <a:gd name="connsiteY23" fmla="*/ 1709395 h 2234757"/>
                  <a:gd name="connsiteX24" fmla="*/ 1000968 w 2262025"/>
                  <a:gd name="connsiteY24" fmla="*/ 2140716 h 2234757"/>
                  <a:gd name="connsiteX25" fmla="*/ 586900 w 2262025"/>
                  <a:gd name="connsiteY25" fmla="*/ 2226979 h 2234757"/>
                  <a:gd name="connsiteX26" fmla="*/ 466131 w 2262025"/>
                  <a:gd name="connsiteY26" fmla="*/ 1959561 h 2234757"/>
                  <a:gd name="connsiteX27" fmla="*/ 138327 w 2262025"/>
                  <a:gd name="connsiteY27" fmla="*/ 1812912 h 2234757"/>
                  <a:gd name="connsiteX28" fmla="*/ 302229 w 2262025"/>
                  <a:gd name="connsiteY28" fmla="*/ 1355712 h 2234757"/>
                  <a:gd name="connsiteX29" fmla="*/ 155580 w 2262025"/>
                  <a:gd name="connsiteY29" fmla="*/ 1321206 h 2234757"/>
                  <a:gd name="connsiteX30" fmla="*/ 304 w 2262025"/>
                  <a:gd name="connsiteY30" fmla="*/ 1019282 h 2234757"/>
                  <a:gd name="connsiteX31" fmla="*/ 129700 w 2262025"/>
                  <a:gd name="connsiteY31" fmla="*/ 786368 h 2234757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261950" h="2237156">
                    <a:moveTo>
                      <a:pt x="129625" y="786368"/>
                    </a:moveTo>
                    <a:cubicBezTo>
                      <a:pt x="144002" y="710168"/>
                      <a:pt x="62051" y="622467"/>
                      <a:pt x="86493" y="562082"/>
                    </a:cubicBezTo>
                    <a:cubicBezTo>
                      <a:pt x="110934" y="501697"/>
                      <a:pt x="175633" y="447063"/>
                      <a:pt x="276274" y="424059"/>
                    </a:cubicBezTo>
                    <a:cubicBezTo>
                      <a:pt x="376916" y="401055"/>
                      <a:pt x="615580" y="441312"/>
                      <a:pt x="690342" y="424059"/>
                    </a:cubicBezTo>
                    <a:cubicBezTo>
                      <a:pt x="765104" y="406806"/>
                      <a:pt x="711908" y="363674"/>
                      <a:pt x="724848" y="320542"/>
                    </a:cubicBezTo>
                    <a:cubicBezTo>
                      <a:pt x="737788" y="277410"/>
                      <a:pt x="717659" y="212712"/>
                      <a:pt x="767980" y="165267"/>
                    </a:cubicBezTo>
                    <a:cubicBezTo>
                      <a:pt x="818301" y="117822"/>
                      <a:pt x="954886" y="57436"/>
                      <a:pt x="1026773" y="35870"/>
                    </a:cubicBezTo>
                    <a:cubicBezTo>
                      <a:pt x="1098660" y="14304"/>
                      <a:pt x="1136041" y="40183"/>
                      <a:pt x="1199301" y="35870"/>
                    </a:cubicBezTo>
                    <a:cubicBezTo>
                      <a:pt x="1262561" y="31557"/>
                      <a:pt x="1327260" y="-21639"/>
                      <a:pt x="1406335" y="9991"/>
                    </a:cubicBezTo>
                    <a:cubicBezTo>
                      <a:pt x="1485410" y="41621"/>
                      <a:pt x="1624871" y="150889"/>
                      <a:pt x="1673754" y="225651"/>
                    </a:cubicBezTo>
                    <a:cubicBezTo>
                      <a:pt x="1722637" y="300413"/>
                      <a:pt x="1665127" y="425497"/>
                      <a:pt x="1699633" y="458565"/>
                    </a:cubicBezTo>
                    <a:cubicBezTo>
                      <a:pt x="1734139" y="491633"/>
                      <a:pt x="1804588" y="393867"/>
                      <a:pt x="1880788" y="424059"/>
                    </a:cubicBezTo>
                    <a:cubicBezTo>
                      <a:pt x="1956988" y="454251"/>
                      <a:pt x="2118014" y="579334"/>
                      <a:pt x="2156833" y="639719"/>
                    </a:cubicBezTo>
                    <a:cubicBezTo>
                      <a:pt x="2195652" y="700104"/>
                      <a:pt x="2102199" y="751862"/>
                      <a:pt x="2113701" y="786368"/>
                    </a:cubicBezTo>
                    <a:cubicBezTo>
                      <a:pt x="2125203" y="820874"/>
                      <a:pt x="2204278" y="777742"/>
                      <a:pt x="2225844" y="846753"/>
                    </a:cubicBezTo>
                    <a:cubicBezTo>
                      <a:pt x="2247410" y="915764"/>
                      <a:pt x="2284791" y="1109859"/>
                      <a:pt x="2243097" y="1200436"/>
                    </a:cubicBezTo>
                    <a:cubicBezTo>
                      <a:pt x="2201403" y="1291013"/>
                      <a:pt x="2001557" y="1334145"/>
                      <a:pt x="1975678" y="1390217"/>
                    </a:cubicBezTo>
                    <a:cubicBezTo>
                      <a:pt x="1949799" y="1446289"/>
                      <a:pt x="2067694" y="1466418"/>
                      <a:pt x="2087822" y="1536867"/>
                    </a:cubicBezTo>
                    <a:cubicBezTo>
                      <a:pt x="2107950" y="1607316"/>
                      <a:pt x="2126641" y="1745339"/>
                      <a:pt x="2096448" y="1812912"/>
                    </a:cubicBezTo>
                    <a:cubicBezTo>
                      <a:pt x="2066256" y="1880486"/>
                      <a:pt x="1962739" y="1880486"/>
                      <a:pt x="1906667" y="1942308"/>
                    </a:cubicBezTo>
                    <a:cubicBezTo>
                      <a:pt x="1850595" y="2004130"/>
                      <a:pt x="1834779" y="2137839"/>
                      <a:pt x="1760017" y="2183847"/>
                    </a:cubicBezTo>
                    <a:cubicBezTo>
                      <a:pt x="1685255" y="2229855"/>
                      <a:pt x="1550108" y="2248546"/>
                      <a:pt x="1458093" y="2218354"/>
                    </a:cubicBezTo>
                    <a:cubicBezTo>
                      <a:pt x="1366078" y="2188162"/>
                      <a:pt x="1265436" y="2087520"/>
                      <a:pt x="1207927" y="2002693"/>
                    </a:cubicBezTo>
                    <a:cubicBezTo>
                      <a:pt x="1150418" y="1917866"/>
                      <a:pt x="1147543" y="1686391"/>
                      <a:pt x="1113037" y="1709395"/>
                    </a:cubicBezTo>
                    <a:cubicBezTo>
                      <a:pt x="1078531" y="1732399"/>
                      <a:pt x="1088595" y="2054452"/>
                      <a:pt x="1000893" y="2140716"/>
                    </a:cubicBezTo>
                    <a:cubicBezTo>
                      <a:pt x="913191" y="2226980"/>
                      <a:pt x="681716" y="2254296"/>
                      <a:pt x="586825" y="2226979"/>
                    </a:cubicBezTo>
                    <a:cubicBezTo>
                      <a:pt x="491935" y="2199662"/>
                      <a:pt x="506312" y="2045825"/>
                      <a:pt x="431550" y="1976814"/>
                    </a:cubicBezTo>
                    <a:cubicBezTo>
                      <a:pt x="356788" y="1907803"/>
                      <a:pt x="185697" y="1925054"/>
                      <a:pt x="138252" y="1812912"/>
                    </a:cubicBezTo>
                    <a:cubicBezTo>
                      <a:pt x="90807" y="1700770"/>
                      <a:pt x="230267" y="1411784"/>
                      <a:pt x="302154" y="1355712"/>
                    </a:cubicBezTo>
                    <a:cubicBezTo>
                      <a:pt x="374041" y="1299640"/>
                      <a:pt x="154067" y="1377278"/>
                      <a:pt x="103746" y="1321206"/>
                    </a:cubicBezTo>
                    <a:cubicBezTo>
                      <a:pt x="53425" y="1265134"/>
                      <a:pt x="-4084" y="1108422"/>
                      <a:pt x="229" y="1019282"/>
                    </a:cubicBezTo>
                    <a:cubicBezTo>
                      <a:pt x="4542" y="930142"/>
                      <a:pt x="115248" y="862568"/>
                      <a:pt x="129625" y="786368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VN" dirty="0"/>
              </a:p>
            </p:txBody>
          </p:sp>
          <p:pic>
            <p:nvPicPr>
              <p:cNvPr id="99" name="Picture 4" descr="Free Black And White Cartoon Flowers, Download Free Black And White Cartoon  Flowers png images, Free ClipArts on Clipart Library">
                <a:extLst>
                  <a:ext uri="{FF2B5EF4-FFF2-40B4-BE49-F238E27FC236}">
                    <a16:creationId xmlns:a16="http://schemas.microsoft.com/office/drawing/2014/main" id="{A0C452E7-622F-C446-B8C4-A5554CA8A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77540" y="482600"/>
                <a:ext cx="2317638" cy="224674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C0AD5548-ADFE-AF40-8125-0830EDDE3FE3}"/>
              </a:ext>
            </a:extLst>
          </p:cNvPr>
          <p:cNvGrpSpPr/>
          <p:nvPr/>
        </p:nvGrpSpPr>
        <p:grpSpPr>
          <a:xfrm>
            <a:off x="454076" y="1483092"/>
            <a:ext cx="3998795" cy="1845860"/>
            <a:chOff x="2702255" y="1483110"/>
            <a:chExt cx="3998795" cy="1845860"/>
          </a:xfrm>
        </p:grpSpPr>
        <p:sp>
          <p:nvSpPr>
            <p:cNvPr id="63" name="Rounded Rectangle 62">
              <a:extLst>
                <a:ext uri="{FF2B5EF4-FFF2-40B4-BE49-F238E27FC236}">
                  <a16:creationId xmlns:a16="http://schemas.microsoft.com/office/drawing/2014/main" id="{C0A1C5BE-3709-294F-BA63-4BEF8532437C}"/>
                </a:ext>
              </a:extLst>
            </p:cNvPr>
            <p:cNvSpPr/>
            <p:nvPr/>
          </p:nvSpPr>
          <p:spPr>
            <a:xfrm>
              <a:off x="2702255" y="1483110"/>
              <a:ext cx="3998795" cy="1845860"/>
            </a:xfrm>
            <a:prstGeom prst="roundRect">
              <a:avLst>
                <a:gd name="adj" fmla="val 8534"/>
              </a:avLst>
            </a:prstGeom>
            <a:solidFill>
              <a:schemeClr val="bg1"/>
            </a:solidFill>
            <a:ln w="38100">
              <a:solidFill>
                <a:srgbClr val="59C03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grpSp>
          <p:nvGrpSpPr>
            <p:cNvPr id="64" name="Group 63">
              <a:extLst>
                <a:ext uri="{FF2B5EF4-FFF2-40B4-BE49-F238E27FC236}">
                  <a16:creationId xmlns:a16="http://schemas.microsoft.com/office/drawing/2014/main" id="{359B761E-DBDB-F945-B7AA-A5FA5C2BC673}"/>
                </a:ext>
              </a:extLst>
            </p:cNvPr>
            <p:cNvGrpSpPr/>
            <p:nvPr/>
          </p:nvGrpSpPr>
          <p:grpSpPr>
            <a:xfrm flipH="1">
              <a:off x="2869557" y="2536262"/>
              <a:ext cx="633767" cy="614624"/>
              <a:chOff x="1180524" y="481715"/>
              <a:chExt cx="2317638" cy="2247631"/>
            </a:xfrm>
          </p:grpSpPr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C5CBA81D-DA38-FD4E-885E-C82CBCA69E3B}"/>
                  </a:ext>
                </a:extLst>
              </p:cNvPr>
              <p:cNvSpPr/>
              <p:nvPr/>
            </p:nvSpPr>
            <p:spPr>
              <a:xfrm>
                <a:off x="1207470" y="481715"/>
                <a:ext cx="2261950" cy="2237156"/>
              </a:xfrm>
              <a:custGeom>
                <a:avLst/>
                <a:gdLst>
                  <a:gd name="connsiteX0" fmla="*/ 129700 w 2262025"/>
                  <a:gd name="connsiteY0" fmla="*/ 786368 h 2249618"/>
                  <a:gd name="connsiteX1" fmla="*/ 86568 w 2262025"/>
                  <a:gd name="connsiteY1" fmla="*/ 562082 h 2249618"/>
                  <a:gd name="connsiteX2" fmla="*/ 276349 w 2262025"/>
                  <a:gd name="connsiteY2" fmla="*/ 424059 h 2249618"/>
                  <a:gd name="connsiteX3" fmla="*/ 690417 w 2262025"/>
                  <a:gd name="connsiteY3" fmla="*/ 424059 h 2249618"/>
                  <a:gd name="connsiteX4" fmla="*/ 724923 w 2262025"/>
                  <a:gd name="connsiteY4" fmla="*/ 320542 h 2249618"/>
                  <a:gd name="connsiteX5" fmla="*/ 768055 w 2262025"/>
                  <a:gd name="connsiteY5" fmla="*/ 165267 h 2249618"/>
                  <a:gd name="connsiteX6" fmla="*/ 1026848 w 2262025"/>
                  <a:gd name="connsiteY6" fmla="*/ 35870 h 2249618"/>
                  <a:gd name="connsiteX7" fmla="*/ 1199376 w 2262025"/>
                  <a:gd name="connsiteY7" fmla="*/ 35870 h 2249618"/>
                  <a:gd name="connsiteX8" fmla="*/ 1406410 w 2262025"/>
                  <a:gd name="connsiteY8" fmla="*/ 9991 h 2249618"/>
                  <a:gd name="connsiteX9" fmla="*/ 1673829 w 2262025"/>
                  <a:gd name="connsiteY9" fmla="*/ 225651 h 2249618"/>
                  <a:gd name="connsiteX10" fmla="*/ 1699708 w 2262025"/>
                  <a:gd name="connsiteY10" fmla="*/ 458565 h 2249618"/>
                  <a:gd name="connsiteX11" fmla="*/ 1880863 w 2262025"/>
                  <a:gd name="connsiteY11" fmla="*/ 424059 h 2249618"/>
                  <a:gd name="connsiteX12" fmla="*/ 2156908 w 2262025"/>
                  <a:gd name="connsiteY12" fmla="*/ 639719 h 2249618"/>
                  <a:gd name="connsiteX13" fmla="*/ 2113776 w 2262025"/>
                  <a:gd name="connsiteY13" fmla="*/ 786368 h 2249618"/>
                  <a:gd name="connsiteX14" fmla="*/ 2225919 w 2262025"/>
                  <a:gd name="connsiteY14" fmla="*/ 846753 h 2249618"/>
                  <a:gd name="connsiteX15" fmla="*/ 2243172 w 2262025"/>
                  <a:gd name="connsiteY15" fmla="*/ 1200436 h 2249618"/>
                  <a:gd name="connsiteX16" fmla="*/ 1975753 w 2262025"/>
                  <a:gd name="connsiteY16" fmla="*/ 1390217 h 2249618"/>
                  <a:gd name="connsiteX17" fmla="*/ 2087897 w 2262025"/>
                  <a:gd name="connsiteY17" fmla="*/ 1536867 h 2249618"/>
                  <a:gd name="connsiteX18" fmla="*/ 2096523 w 2262025"/>
                  <a:gd name="connsiteY18" fmla="*/ 1812912 h 2249618"/>
                  <a:gd name="connsiteX19" fmla="*/ 1906742 w 2262025"/>
                  <a:gd name="connsiteY19" fmla="*/ 1942308 h 2249618"/>
                  <a:gd name="connsiteX20" fmla="*/ 1777346 w 2262025"/>
                  <a:gd name="connsiteY20" fmla="*/ 2209727 h 2249618"/>
                  <a:gd name="connsiteX21" fmla="*/ 1501300 w 2262025"/>
                  <a:gd name="connsiteY21" fmla="*/ 2226980 h 2249618"/>
                  <a:gd name="connsiteX22" fmla="*/ 1208002 w 2262025"/>
                  <a:gd name="connsiteY22" fmla="*/ 2002693 h 2249618"/>
                  <a:gd name="connsiteX23" fmla="*/ 1113112 w 2262025"/>
                  <a:gd name="connsiteY23" fmla="*/ 1709395 h 2249618"/>
                  <a:gd name="connsiteX24" fmla="*/ 1000968 w 2262025"/>
                  <a:gd name="connsiteY24" fmla="*/ 2140716 h 2249618"/>
                  <a:gd name="connsiteX25" fmla="*/ 526515 w 2262025"/>
                  <a:gd name="connsiteY25" fmla="*/ 2132089 h 2249618"/>
                  <a:gd name="connsiteX26" fmla="*/ 466131 w 2262025"/>
                  <a:gd name="connsiteY26" fmla="*/ 1959561 h 2249618"/>
                  <a:gd name="connsiteX27" fmla="*/ 138327 w 2262025"/>
                  <a:gd name="connsiteY27" fmla="*/ 1812912 h 2249618"/>
                  <a:gd name="connsiteX28" fmla="*/ 302229 w 2262025"/>
                  <a:gd name="connsiteY28" fmla="*/ 1355712 h 2249618"/>
                  <a:gd name="connsiteX29" fmla="*/ 155580 w 2262025"/>
                  <a:gd name="connsiteY29" fmla="*/ 1321206 h 2249618"/>
                  <a:gd name="connsiteX30" fmla="*/ 304 w 2262025"/>
                  <a:gd name="connsiteY30" fmla="*/ 1019282 h 2249618"/>
                  <a:gd name="connsiteX31" fmla="*/ 129700 w 2262025"/>
                  <a:gd name="connsiteY31" fmla="*/ 786368 h 2249618"/>
                  <a:gd name="connsiteX0" fmla="*/ 129700 w 2262025"/>
                  <a:gd name="connsiteY0" fmla="*/ 786368 h 2242639"/>
                  <a:gd name="connsiteX1" fmla="*/ 86568 w 2262025"/>
                  <a:gd name="connsiteY1" fmla="*/ 562082 h 2242639"/>
                  <a:gd name="connsiteX2" fmla="*/ 276349 w 2262025"/>
                  <a:gd name="connsiteY2" fmla="*/ 424059 h 2242639"/>
                  <a:gd name="connsiteX3" fmla="*/ 690417 w 2262025"/>
                  <a:gd name="connsiteY3" fmla="*/ 424059 h 2242639"/>
                  <a:gd name="connsiteX4" fmla="*/ 724923 w 2262025"/>
                  <a:gd name="connsiteY4" fmla="*/ 320542 h 2242639"/>
                  <a:gd name="connsiteX5" fmla="*/ 768055 w 2262025"/>
                  <a:gd name="connsiteY5" fmla="*/ 165267 h 2242639"/>
                  <a:gd name="connsiteX6" fmla="*/ 1026848 w 2262025"/>
                  <a:gd name="connsiteY6" fmla="*/ 35870 h 2242639"/>
                  <a:gd name="connsiteX7" fmla="*/ 1199376 w 2262025"/>
                  <a:gd name="connsiteY7" fmla="*/ 35870 h 2242639"/>
                  <a:gd name="connsiteX8" fmla="*/ 1406410 w 2262025"/>
                  <a:gd name="connsiteY8" fmla="*/ 9991 h 2242639"/>
                  <a:gd name="connsiteX9" fmla="*/ 1673829 w 2262025"/>
                  <a:gd name="connsiteY9" fmla="*/ 225651 h 2242639"/>
                  <a:gd name="connsiteX10" fmla="*/ 1699708 w 2262025"/>
                  <a:gd name="connsiteY10" fmla="*/ 458565 h 2242639"/>
                  <a:gd name="connsiteX11" fmla="*/ 1880863 w 2262025"/>
                  <a:gd name="connsiteY11" fmla="*/ 424059 h 2242639"/>
                  <a:gd name="connsiteX12" fmla="*/ 2156908 w 2262025"/>
                  <a:gd name="connsiteY12" fmla="*/ 639719 h 2242639"/>
                  <a:gd name="connsiteX13" fmla="*/ 2113776 w 2262025"/>
                  <a:gd name="connsiteY13" fmla="*/ 786368 h 2242639"/>
                  <a:gd name="connsiteX14" fmla="*/ 2225919 w 2262025"/>
                  <a:gd name="connsiteY14" fmla="*/ 846753 h 2242639"/>
                  <a:gd name="connsiteX15" fmla="*/ 2243172 w 2262025"/>
                  <a:gd name="connsiteY15" fmla="*/ 1200436 h 2242639"/>
                  <a:gd name="connsiteX16" fmla="*/ 1975753 w 2262025"/>
                  <a:gd name="connsiteY16" fmla="*/ 1390217 h 2242639"/>
                  <a:gd name="connsiteX17" fmla="*/ 2087897 w 2262025"/>
                  <a:gd name="connsiteY17" fmla="*/ 1536867 h 2242639"/>
                  <a:gd name="connsiteX18" fmla="*/ 2096523 w 2262025"/>
                  <a:gd name="connsiteY18" fmla="*/ 1812912 h 2242639"/>
                  <a:gd name="connsiteX19" fmla="*/ 1906742 w 2262025"/>
                  <a:gd name="connsiteY19" fmla="*/ 1942308 h 2242639"/>
                  <a:gd name="connsiteX20" fmla="*/ 1785972 w 2262025"/>
                  <a:gd name="connsiteY20" fmla="*/ 2192474 h 2242639"/>
                  <a:gd name="connsiteX21" fmla="*/ 1501300 w 2262025"/>
                  <a:gd name="connsiteY21" fmla="*/ 2226980 h 2242639"/>
                  <a:gd name="connsiteX22" fmla="*/ 1208002 w 2262025"/>
                  <a:gd name="connsiteY22" fmla="*/ 2002693 h 2242639"/>
                  <a:gd name="connsiteX23" fmla="*/ 1113112 w 2262025"/>
                  <a:gd name="connsiteY23" fmla="*/ 1709395 h 2242639"/>
                  <a:gd name="connsiteX24" fmla="*/ 1000968 w 2262025"/>
                  <a:gd name="connsiteY24" fmla="*/ 2140716 h 2242639"/>
                  <a:gd name="connsiteX25" fmla="*/ 526515 w 2262025"/>
                  <a:gd name="connsiteY25" fmla="*/ 2132089 h 2242639"/>
                  <a:gd name="connsiteX26" fmla="*/ 466131 w 2262025"/>
                  <a:gd name="connsiteY26" fmla="*/ 1959561 h 2242639"/>
                  <a:gd name="connsiteX27" fmla="*/ 138327 w 2262025"/>
                  <a:gd name="connsiteY27" fmla="*/ 1812912 h 2242639"/>
                  <a:gd name="connsiteX28" fmla="*/ 302229 w 2262025"/>
                  <a:gd name="connsiteY28" fmla="*/ 1355712 h 2242639"/>
                  <a:gd name="connsiteX29" fmla="*/ 155580 w 2262025"/>
                  <a:gd name="connsiteY29" fmla="*/ 1321206 h 2242639"/>
                  <a:gd name="connsiteX30" fmla="*/ 304 w 2262025"/>
                  <a:gd name="connsiteY30" fmla="*/ 1019282 h 2242639"/>
                  <a:gd name="connsiteX31" fmla="*/ 129700 w 2262025"/>
                  <a:gd name="connsiteY31" fmla="*/ 786368 h 2242639"/>
                  <a:gd name="connsiteX0" fmla="*/ 129700 w 2262025"/>
                  <a:gd name="connsiteY0" fmla="*/ 786368 h 2236200"/>
                  <a:gd name="connsiteX1" fmla="*/ 86568 w 2262025"/>
                  <a:gd name="connsiteY1" fmla="*/ 562082 h 2236200"/>
                  <a:gd name="connsiteX2" fmla="*/ 276349 w 2262025"/>
                  <a:gd name="connsiteY2" fmla="*/ 424059 h 2236200"/>
                  <a:gd name="connsiteX3" fmla="*/ 690417 w 2262025"/>
                  <a:gd name="connsiteY3" fmla="*/ 424059 h 2236200"/>
                  <a:gd name="connsiteX4" fmla="*/ 724923 w 2262025"/>
                  <a:gd name="connsiteY4" fmla="*/ 320542 h 2236200"/>
                  <a:gd name="connsiteX5" fmla="*/ 768055 w 2262025"/>
                  <a:gd name="connsiteY5" fmla="*/ 165267 h 2236200"/>
                  <a:gd name="connsiteX6" fmla="*/ 1026848 w 2262025"/>
                  <a:gd name="connsiteY6" fmla="*/ 35870 h 2236200"/>
                  <a:gd name="connsiteX7" fmla="*/ 1199376 w 2262025"/>
                  <a:gd name="connsiteY7" fmla="*/ 35870 h 2236200"/>
                  <a:gd name="connsiteX8" fmla="*/ 1406410 w 2262025"/>
                  <a:gd name="connsiteY8" fmla="*/ 9991 h 2236200"/>
                  <a:gd name="connsiteX9" fmla="*/ 1673829 w 2262025"/>
                  <a:gd name="connsiteY9" fmla="*/ 225651 h 2236200"/>
                  <a:gd name="connsiteX10" fmla="*/ 1699708 w 2262025"/>
                  <a:gd name="connsiteY10" fmla="*/ 458565 h 2236200"/>
                  <a:gd name="connsiteX11" fmla="*/ 1880863 w 2262025"/>
                  <a:gd name="connsiteY11" fmla="*/ 424059 h 2236200"/>
                  <a:gd name="connsiteX12" fmla="*/ 2156908 w 2262025"/>
                  <a:gd name="connsiteY12" fmla="*/ 639719 h 2236200"/>
                  <a:gd name="connsiteX13" fmla="*/ 2113776 w 2262025"/>
                  <a:gd name="connsiteY13" fmla="*/ 786368 h 2236200"/>
                  <a:gd name="connsiteX14" fmla="*/ 2225919 w 2262025"/>
                  <a:gd name="connsiteY14" fmla="*/ 846753 h 2236200"/>
                  <a:gd name="connsiteX15" fmla="*/ 2243172 w 2262025"/>
                  <a:gd name="connsiteY15" fmla="*/ 1200436 h 2236200"/>
                  <a:gd name="connsiteX16" fmla="*/ 1975753 w 2262025"/>
                  <a:gd name="connsiteY16" fmla="*/ 1390217 h 2236200"/>
                  <a:gd name="connsiteX17" fmla="*/ 2087897 w 2262025"/>
                  <a:gd name="connsiteY17" fmla="*/ 1536867 h 2236200"/>
                  <a:gd name="connsiteX18" fmla="*/ 2096523 w 2262025"/>
                  <a:gd name="connsiteY18" fmla="*/ 1812912 h 2236200"/>
                  <a:gd name="connsiteX19" fmla="*/ 1906742 w 2262025"/>
                  <a:gd name="connsiteY19" fmla="*/ 1942308 h 2236200"/>
                  <a:gd name="connsiteX20" fmla="*/ 1785972 w 2262025"/>
                  <a:gd name="connsiteY20" fmla="*/ 2192474 h 2236200"/>
                  <a:gd name="connsiteX21" fmla="*/ 1458168 w 2262025"/>
                  <a:gd name="connsiteY21" fmla="*/ 2218354 h 2236200"/>
                  <a:gd name="connsiteX22" fmla="*/ 1208002 w 2262025"/>
                  <a:gd name="connsiteY22" fmla="*/ 2002693 h 2236200"/>
                  <a:gd name="connsiteX23" fmla="*/ 1113112 w 2262025"/>
                  <a:gd name="connsiteY23" fmla="*/ 1709395 h 2236200"/>
                  <a:gd name="connsiteX24" fmla="*/ 1000968 w 2262025"/>
                  <a:gd name="connsiteY24" fmla="*/ 2140716 h 2236200"/>
                  <a:gd name="connsiteX25" fmla="*/ 526515 w 2262025"/>
                  <a:gd name="connsiteY25" fmla="*/ 2132089 h 2236200"/>
                  <a:gd name="connsiteX26" fmla="*/ 466131 w 2262025"/>
                  <a:gd name="connsiteY26" fmla="*/ 1959561 h 2236200"/>
                  <a:gd name="connsiteX27" fmla="*/ 138327 w 2262025"/>
                  <a:gd name="connsiteY27" fmla="*/ 1812912 h 2236200"/>
                  <a:gd name="connsiteX28" fmla="*/ 302229 w 2262025"/>
                  <a:gd name="connsiteY28" fmla="*/ 1355712 h 2236200"/>
                  <a:gd name="connsiteX29" fmla="*/ 155580 w 2262025"/>
                  <a:gd name="connsiteY29" fmla="*/ 1321206 h 2236200"/>
                  <a:gd name="connsiteX30" fmla="*/ 304 w 2262025"/>
                  <a:gd name="connsiteY30" fmla="*/ 1019282 h 2236200"/>
                  <a:gd name="connsiteX31" fmla="*/ 129700 w 2262025"/>
                  <a:gd name="connsiteY31" fmla="*/ 786368 h 2236200"/>
                  <a:gd name="connsiteX0" fmla="*/ 129700 w 2262025"/>
                  <a:gd name="connsiteY0" fmla="*/ 786368 h 2233050"/>
                  <a:gd name="connsiteX1" fmla="*/ 86568 w 2262025"/>
                  <a:gd name="connsiteY1" fmla="*/ 562082 h 2233050"/>
                  <a:gd name="connsiteX2" fmla="*/ 276349 w 2262025"/>
                  <a:gd name="connsiteY2" fmla="*/ 424059 h 2233050"/>
                  <a:gd name="connsiteX3" fmla="*/ 690417 w 2262025"/>
                  <a:gd name="connsiteY3" fmla="*/ 424059 h 2233050"/>
                  <a:gd name="connsiteX4" fmla="*/ 724923 w 2262025"/>
                  <a:gd name="connsiteY4" fmla="*/ 320542 h 2233050"/>
                  <a:gd name="connsiteX5" fmla="*/ 768055 w 2262025"/>
                  <a:gd name="connsiteY5" fmla="*/ 165267 h 2233050"/>
                  <a:gd name="connsiteX6" fmla="*/ 1026848 w 2262025"/>
                  <a:gd name="connsiteY6" fmla="*/ 35870 h 2233050"/>
                  <a:gd name="connsiteX7" fmla="*/ 1199376 w 2262025"/>
                  <a:gd name="connsiteY7" fmla="*/ 35870 h 2233050"/>
                  <a:gd name="connsiteX8" fmla="*/ 1406410 w 2262025"/>
                  <a:gd name="connsiteY8" fmla="*/ 9991 h 2233050"/>
                  <a:gd name="connsiteX9" fmla="*/ 1673829 w 2262025"/>
                  <a:gd name="connsiteY9" fmla="*/ 225651 h 2233050"/>
                  <a:gd name="connsiteX10" fmla="*/ 1699708 w 2262025"/>
                  <a:gd name="connsiteY10" fmla="*/ 458565 h 2233050"/>
                  <a:gd name="connsiteX11" fmla="*/ 1880863 w 2262025"/>
                  <a:gd name="connsiteY11" fmla="*/ 424059 h 2233050"/>
                  <a:gd name="connsiteX12" fmla="*/ 2156908 w 2262025"/>
                  <a:gd name="connsiteY12" fmla="*/ 639719 h 2233050"/>
                  <a:gd name="connsiteX13" fmla="*/ 2113776 w 2262025"/>
                  <a:gd name="connsiteY13" fmla="*/ 786368 h 2233050"/>
                  <a:gd name="connsiteX14" fmla="*/ 2225919 w 2262025"/>
                  <a:gd name="connsiteY14" fmla="*/ 846753 h 2233050"/>
                  <a:gd name="connsiteX15" fmla="*/ 2243172 w 2262025"/>
                  <a:gd name="connsiteY15" fmla="*/ 1200436 h 2233050"/>
                  <a:gd name="connsiteX16" fmla="*/ 1975753 w 2262025"/>
                  <a:gd name="connsiteY16" fmla="*/ 1390217 h 2233050"/>
                  <a:gd name="connsiteX17" fmla="*/ 2087897 w 2262025"/>
                  <a:gd name="connsiteY17" fmla="*/ 1536867 h 2233050"/>
                  <a:gd name="connsiteX18" fmla="*/ 2096523 w 2262025"/>
                  <a:gd name="connsiteY18" fmla="*/ 1812912 h 2233050"/>
                  <a:gd name="connsiteX19" fmla="*/ 1906742 w 2262025"/>
                  <a:gd name="connsiteY19" fmla="*/ 1942308 h 2233050"/>
                  <a:gd name="connsiteX20" fmla="*/ 1760092 w 2262025"/>
                  <a:gd name="connsiteY20" fmla="*/ 2183847 h 2233050"/>
                  <a:gd name="connsiteX21" fmla="*/ 1458168 w 2262025"/>
                  <a:gd name="connsiteY21" fmla="*/ 2218354 h 2233050"/>
                  <a:gd name="connsiteX22" fmla="*/ 1208002 w 2262025"/>
                  <a:gd name="connsiteY22" fmla="*/ 2002693 h 2233050"/>
                  <a:gd name="connsiteX23" fmla="*/ 1113112 w 2262025"/>
                  <a:gd name="connsiteY23" fmla="*/ 1709395 h 2233050"/>
                  <a:gd name="connsiteX24" fmla="*/ 1000968 w 2262025"/>
                  <a:gd name="connsiteY24" fmla="*/ 2140716 h 2233050"/>
                  <a:gd name="connsiteX25" fmla="*/ 526515 w 2262025"/>
                  <a:gd name="connsiteY25" fmla="*/ 2132089 h 2233050"/>
                  <a:gd name="connsiteX26" fmla="*/ 466131 w 2262025"/>
                  <a:gd name="connsiteY26" fmla="*/ 1959561 h 2233050"/>
                  <a:gd name="connsiteX27" fmla="*/ 138327 w 2262025"/>
                  <a:gd name="connsiteY27" fmla="*/ 1812912 h 2233050"/>
                  <a:gd name="connsiteX28" fmla="*/ 302229 w 2262025"/>
                  <a:gd name="connsiteY28" fmla="*/ 1355712 h 2233050"/>
                  <a:gd name="connsiteX29" fmla="*/ 155580 w 2262025"/>
                  <a:gd name="connsiteY29" fmla="*/ 1321206 h 2233050"/>
                  <a:gd name="connsiteX30" fmla="*/ 304 w 2262025"/>
                  <a:gd name="connsiteY30" fmla="*/ 1019282 h 2233050"/>
                  <a:gd name="connsiteX31" fmla="*/ 129700 w 2262025"/>
                  <a:gd name="connsiteY31" fmla="*/ 786368 h 2233050"/>
                  <a:gd name="connsiteX0" fmla="*/ 129700 w 2262025"/>
                  <a:gd name="connsiteY0" fmla="*/ 786368 h 2238369"/>
                  <a:gd name="connsiteX1" fmla="*/ 86568 w 2262025"/>
                  <a:gd name="connsiteY1" fmla="*/ 562082 h 2238369"/>
                  <a:gd name="connsiteX2" fmla="*/ 276349 w 2262025"/>
                  <a:gd name="connsiteY2" fmla="*/ 424059 h 2238369"/>
                  <a:gd name="connsiteX3" fmla="*/ 690417 w 2262025"/>
                  <a:gd name="connsiteY3" fmla="*/ 424059 h 2238369"/>
                  <a:gd name="connsiteX4" fmla="*/ 724923 w 2262025"/>
                  <a:gd name="connsiteY4" fmla="*/ 320542 h 2238369"/>
                  <a:gd name="connsiteX5" fmla="*/ 768055 w 2262025"/>
                  <a:gd name="connsiteY5" fmla="*/ 165267 h 2238369"/>
                  <a:gd name="connsiteX6" fmla="*/ 1026848 w 2262025"/>
                  <a:gd name="connsiteY6" fmla="*/ 35870 h 2238369"/>
                  <a:gd name="connsiteX7" fmla="*/ 1199376 w 2262025"/>
                  <a:gd name="connsiteY7" fmla="*/ 35870 h 2238369"/>
                  <a:gd name="connsiteX8" fmla="*/ 1406410 w 2262025"/>
                  <a:gd name="connsiteY8" fmla="*/ 9991 h 2238369"/>
                  <a:gd name="connsiteX9" fmla="*/ 1673829 w 2262025"/>
                  <a:gd name="connsiteY9" fmla="*/ 225651 h 2238369"/>
                  <a:gd name="connsiteX10" fmla="*/ 1699708 w 2262025"/>
                  <a:gd name="connsiteY10" fmla="*/ 458565 h 2238369"/>
                  <a:gd name="connsiteX11" fmla="*/ 1880863 w 2262025"/>
                  <a:gd name="connsiteY11" fmla="*/ 424059 h 2238369"/>
                  <a:gd name="connsiteX12" fmla="*/ 2156908 w 2262025"/>
                  <a:gd name="connsiteY12" fmla="*/ 639719 h 2238369"/>
                  <a:gd name="connsiteX13" fmla="*/ 2113776 w 2262025"/>
                  <a:gd name="connsiteY13" fmla="*/ 786368 h 2238369"/>
                  <a:gd name="connsiteX14" fmla="*/ 2225919 w 2262025"/>
                  <a:gd name="connsiteY14" fmla="*/ 846753 h 2238369"/>
                  <a:gd name="connsiteX15" fmla="*/ 2243172 w 2262025"/>
                  <a:gd name="connsiteY15" fmla="*/ 1200436 h 2238369"/>
                  <a:gd name="connsiteX16" fmla="*/ 1975753 w 2262025"/>
                  <a:gd name="connsiteY16" fmla="*/ 1390217 h 2238369"/>
                  <a:gd name="connsiteX17" fmla="*/ 2087897 w 2262025"/>
                  <a:gd name="connsiteY17" fmla="*/ 1536867 h 2238369"/>
                  <a:gd name="connsiteX18" fmla="*/ 2096523 w 2262025"/>
                  <a:gd name="connsiteY18" fmla="*/ 1812912 h 2238369"/>
                  <a:gd name="connsiteX19" fmla="*/ 1906742 w 2262025"/>
                  <a:gd name="connsiteY19" fmla="*/ 1942308 h 2238369"/>
                  <a:gd name="connsiteX20" fmla="*/ 1760092 w 2262025"/>
                  <a:gd name="connsiteY20" fmla="*/ 2183847 h 2238369"/>
                  <a:gd name="connsiteX21" fmla="*/ 1458168 w 2262025"/>
                  <a:gd name="connsiteY21" fmla="*/ 2218354 h 2238369"/>
                  <a:gd name="connsiteX22" fmla="*/ 1208002 w 2262025"/>
                  <a:gd name="connsiteY22" fmla="*/ 2002693 h 2238369"/>
                  <a:gd name="connsiteX23" fmla="*/ 1113112 w 2262025"/>
                  <a:gd name="connsiteY23" fmla="*/ 1709395 h 2238369"/>
                  <a:gd name="connsiteX24" fmla="*/ 1000968 w 2262025"/>
                  <a:gd name="connsiteY24" fmla="*/ 2140716 h 2238369"/>
                  <a:gd name="connsiteX25" fmla="*/ 586900 w 2262025"/>
                  <a:gd name="connsiteY25" fmla="*/ 2226979 h 2238369"/>
                  <a:gd name="connsiteX26" fmla="*/ 466131 w 2262025"/>
                  <a:gd name="connsiteY26" fmla="*/ 1959561 h 2238369"/>
                  <a:gd name="connsiteX27" fmla="*/ 138327 w 2262025"/>
                  <a:gd name="connsiteY27" fmla="*/ 1812912 h 2238369"/>
                  <a:gd name="connsiteX28" fmla="*/ 302229 w 2262025"/>
                  <a:gd name="connsiteY28" fmla="*/ 1355712 h 2238369"/>
                  <a:gd name="connsiteX29" fmla="*/ 155580 w 2262025"/>
                  <a:gd name="connsiteY29" fmla="*/ 1321206 h 2238369"/>
                  <a:gd name="connsiteX30" fmla="*/ 304 w 2262025"/>
                  <a:gd name="connsiteY30" fmla="*/ 1019282 h 2238369"/>
                  <a:gd name="connsiteX31" fmla="*/ 129700 w 2262025"/>
                  <a:gd name="connsiteY31" fmla="*/ 786368 h 2238369"/>
                  <a:gd name="connsiteX0" fmla="*/ 129700 w 2262025"/>
                  <a:gd name="connsiteY0" fmla="*/ 786368 h 2234757"/>
                  <a:gd name="connsiteX1" fmla="*/ 86568 w 2262025"/>
                  <a:gd name="connsiteY1" fmla="*/ 562082 h 2234757"/>
                  <a:gd name="connsiteX2" fmla="*/ 276349 w 2262025"/>
                  <a:gd name="connsiteY2" fmla="*/ 424059 h 2234757"/>
                  <a:gd name="connsiteX3" fmla="*/ 690417 w 2262025"/>
                  <a:gd name="connsiteY3" fmla="*/ 424059 h 2234757"/>
                  <a:gd name="connsiteX4" fmla="*/ 724923 w 2262025"/>
                  <a:gd name="connsiteY4" fmla="*/ 320542 h 2234757"/>
                  <a:gd name="connsiteX5" fmla="*/ 768055 w 2262025"/>
                  <a:gd name="connsiteY5" fmla="*/ 165267 h 2234757"/>
                  <a:gd name="connsiteX6" fmla="*/ 1026848 w 2262025"/>
                  <a:gd name="connsiteY6" fmla="*/ 35870 h 2234757"/>
                  <a:gd name="connsiteX7" fmla="*/ 1199376 w 2262025"/>
                  <a:gd name="connsiteY7" fmla="*/ 35870 h 2234757"/>
                  <a:gd name="connsiteX8" fmla="*/ 1406410 w 2262025"/>
                  <a:gd name="connsiteY8" fmla="*/ 9991 h 2234757"/>
                  <a:gd name="connsiteX9" fmla="*/ 1673829 w 2262025"/>
                  <a:gd name="connsiteY9" fmla="*/ 225651 h 2234757"/>
                  <a:gd name="connsiteX10" fmla="*/ 1699708 w 2262025"/>
                  <a:gd name="connsiteY10" fmla="*/ 458565 h 2234757"/>
                  <a:gd name="connsiteX11" fmla="*/ 1880863 w 2262025"/>
                  <a:gd name="connsiteY11" fmla="*/ 424059 h 2234757"/>
                  <a:gd name="connsiteX12" fmla="*/ 2156908 w 2262025"/>
                  <a:gd name="connsiteY12" fmla="*/ 639719 h 2234757"/>
                  <a:gd name="connsiteX13" fmla="*/ 2113776 w 2262025"/>
                  <a:gd name="connsiteY13" fmla="*/ 786368 h 2234757"/>
                  <a:gd name="connsiteX14" fmla="*/ 2225919 w 2262025"/>
                  <a:gd name="connsiteY14" fmla="*/ 846753 h 2234757"/>
                  <a:gd name="connsiteX15" fmla="*/ 2243172 w 2262025"/>
                  <a:gd name="connsiteY15" fmla="*/ 1200436 h 2234757"/>
                  <a:gd name="connsiteX16" fmla="*/ 1975753 w 2262025"/>
                  <a:gd name="connsiteY16" fmla="*/ 1390217 h 2234757"/>
                  <a:gd name="connsiteX17" fmla="*/ 2087897 w 2262025"/>
                  <a:gd name="connsiteY17" fmla="*/ 1536867 h 2234757"/>
                  <a:gd name="connsiteX18" fmla="*/ 2096523 w 2262025"/>
                  <a:gd name="connsiteY18" fmla="*/ 1812912 h 2234757"/>
                  <a:gd name="connsiteX19" fmla="*/ 1906742 w 2262025"/>
                  <a:gd name="connsiteY19" fmla="*/ 1942308 h 2234757"/>
                  <a:gd name="connsiteX20" fmla="*/ 1760092 w 2262025"/>
                  <a:gd name="connsiteY20" fmla="*/ 2183847 h 2234757"/>
                  <a:gd name="connsiteX21" fmla="*/ 1458168 w 2262025"/>
                  <a:gd name="connsiteY21" fmla="*/ 2218354 h 2234757"/>
                  <a:gd name="connsiteX22" fmla="*/ 1208002 w 2262025"/>
                  <a:gd name="connsiteY22" fmla="*/ 2002693 h 2234757"/>
                  <a:gd name="connsiteX23" fmla="*/ 1113112 w 2262025"/>
                  <a:gd name="connsiteY23" fmla="*/ 1709395 h 2234757"/>
                  <a:gd name="connsiteX24" fmla="*/ 1000968 w 2262025"/>
                  <a:gd name="connsiteY24" fmla="*/ 2140716 h 2234757"/>
                  <a:gd name="connsiteX25" fmla="*/ 586900 w 2262025"/>
                  <a:gd name="connsiteY25" fmla="*/ 2226979 h 2234757"/>
                  <a:gd name="connsiteX26" fmla="*/ 466131 w 2262025"/>
                  <a:gd name="connsiteY26" fmla="*/ 1959561 h 2234757"/>
                  <a:gd name="connsiteX27" fmla="*/ 138327 w 2262025"/>
                  <a:gd name="connsiteY27" fmla="*/ 1812912 h 2234757"/>
                  <a:gd name="connsiteX28" fmla="*/ 302229 w 2262025"/>
                  <a:gd name="connsiteY28" fmla="*/ 1355712 h 2234757"/>
                  <a:gd name="connsiteX29" fmla="*/ 155580 w 2262025"/>
                  <a:gd name="connsiteY29" fmla="*/ 1321206 h 2234757"/>
                  <a:gd name="connsiteX30" fmla="*/ 304 w 2262025"/>
                  <a:gd name="connsiteY30" fmla="*/ 1019282 h 2234757"/>
                  <a:gd name="connsiteX31" fmla="*/ 129700 w 2262025"/>
                  <a:gd name="connsiteY31" fmla="*/ 786368 h 2234757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261950" h="2237156">
                    <a:moveTo>
                      <a:pt x="129625" y="786368"/>
                    </a:moveTo>
                    <a:cubicBezTo>
                      <a:pt x="144002" y="710168"/>
                      <a:pt x="62051" y="622467"/>
                      <a:pt x="86493" y="562082"/>
                    </a:cubicBezTo>
                    <a:cubicBezTo>
                      <a:pt x="110934" y="501697"/>
                      <a:pt x="175633" y="447063"/>
                      <a:pt x="276274" y="424059"/>
                    </a:cubicBezTo>
                    <a:cubicBezTo>
                      <a:pt x="376916" y="401055"/>
                      <a:pt x="615580" y="441312"/>
                      <a:pt x="690342" y="424059"/>
                    </a:cubicBezTo>
                    <a:cubicBezTo>
                      <a:pt x="765104" y="406806"/>
                      <a:pt x="711908" y="363674"/>
                      <a:pt x="724848" y="320542"/>
                    </a:cubicBezTo>
                    <a:cubicBezTo>
                      <a:pt x="737788" y="277410"/>
                      <a:pt x="717659" y="212712"/>
                      <a:pt x="767980" y="165267"/>
                    </a:cubicBezTo>
                    <a:cubicBezTo>
                      <a:pt x="818301" y="117822"/>
                      <a:pt x="954886" y="57436"/>
                      <a:pt x="1026773" y="35870"/>
                    </a:cubicBezTo>
                    <a:cubicBezTo>
                      <a:pt x="1098660" y="14304"/>
                      <a:pt x="1136041" y="40183"/>
                      <a:pt x="1199301" y="35870"/>
                    </a:cubicBezTo>
                    <a:cubicBezTo>
                      <a:pt x="1262561" y="31557"/>
                      <a:pt x="1327260" y="-21639"/>
                      <a:pt x="1406335" y="9991"/>
                    </a:cubicBezTo>
                    <a:cubicBezTo>
                      <a:pt x="1485410" y="41621"/>
                      <a:pt x="1624871" y="150889"/>
                      <a:pt x="1673754" y="225651"/>
                    </a:cubicBezTo>
                    <a:cubicBezTo>
                      <a:pt x="1722637" y="300413"/>
                      <a:pt x="1665127" y="425497"/>
                      <a:pt x="1699633" y="458565"/>
                    </a:cubicBezTo>
                    <a:cubicBezTo>
                      <a:pt x="1734139" y="491633"/>
                      <a:pt x="1804588" y="393867"/>
                      <a:pt x="1880788" y="424059"/>
                    </a:cubicBezTo>
                    <a:cubicBezTo>
                      <a:pt x="1956988" y="454251"/>
                      <a:pt x="2118014" y="579334"/>
                      <a:pt x="2156833" y="639719"/>
                    </a:cubicBezTo>
                    <a:cubicBezTo>
                      <a:pt x="2195652" y="700104"/>
                      <a:pt x="2102199" y="751862"/>
                      <a:pt x="2113701" y="786368"/>
                    </a:cubicBezTo>
                    <a:cubicBezTo>
                      <a:pt x="2125203" y="820874"/>
                      <a:pt x="2204278" y="777742"/>
                      <a:pt x="2225844" y="846753"/>
                    </a:cubicBezTo>
                    <a:cubicBezTo>
                      <a:pt x="2247410" y="915764"/>
                      <a:pt x="2284791" y="1109859"/>
                      <a:pt x="2243097" y="1200436"/>
                    </a:cubicBezTo>
                    <a:cubicBezTo>
                      <a:pt x="2201403" y="1291013"/>
                      <a:pt x="2001557" y="1334145"/>
                      <a:pt x="1975678" y="1390217"/>
                    </a:cubicBezTo>
                    <a:cubicBezTo>
                      <a:pt x="1949799" y="1446289"/>
                      <a:pt x="2067694" y="1466418"/>
                      <a:pt x="2087822" y="1536867"/>
                    </a:cubicBezTo>
                    <a:cubicBezTo>
                      <a:pt x="2107950" y="1607316"/>
                      <a:pt x="2126641" y="1745339"/>
                      <a:pt x="2096448" y="1812912"/>
                    </a:cubicBezTo>
                    <a:cubicBezTo>
                      <a:pt x="2066256" y="1880486"/>
                      <a:pt x="1962739" y="1880486"/>
                      <a:pt x="1906667" y="1942308"/>
                    </a:cubicBezTo>
                    <a:cubicBezTo>
                      <a:pt x="1850595" y="2004130"/>
                      <a:pt x="1834779" y="2137839"/>
                      <a:pt x="1760017" y="2183847"/>
                    </a:cubicBezTo>
                    <a:cubicBezTo>
                      <a:pt x="1685255" y="2229855"/>
                      <a:pt x="1550108" y="2248546"/>
                      <a:pt x="1458093" y="2218354"/>
                    </a:cubicBezTo>
                    <a:cubicBezTo>
                      <a:pt x="1366078" y="2188162"/>
                      <a:pt x="1265436" y="2087520"/>
                      <a:pt x="1207927" y="2002693"/>
                    </a:cubicBezTo>
                    <a:cubicBezTo>
                      <a:pt x="1150418" y="1917866"/>
                      <a:pt x="1147543" y="1686391"/>
                      <a:pt x="1113037" y="1709395"/>
                    </a:cubicBezTo>
                    <a:cubicBezTo>
                      <a:pt x="1078531" y="1732399"/>
                      <a:pt x="1088595" y="2054452"/>
                      <a:pt x="1000893" y="2140716"/>
                    </a:cubicBezTo>
                    <a:cubicBezTo>
                      <a:pt x="913191" y="2226980"/>
                      <a:pt x="681716" y="2254296"/>
                      <a:pt x="586825" y="2226979"/>
                    </a:cubicBezTo>
                    <a:cubicBezTo>
                      <a:pt x="491935" y="2199662"/>
                      <a:pt x="506312" y="2045825"/>
                      <a:pt x="431550" y="1976814"/>
                    </a:cubicBezTo>
                    <a:cubicBezTo>
                      <a:pt x="356788" y="1907803"/>
                      <a:pt x="185697" y="1925054"/>
                      <a:pt x="138252" y="1812912"/>
                    </a:cubicBezTo>
                    <a:cubicBezTo>
                      <a:pt x="90807" y="1700770"/>
                      <a:pt x="230267" y="1411784"/>
                      <a:pt x="302154" y="1355712"/>
                    </a:cubicBezTo>
                    <a:cubicBezTo>
                      <a:pt x="374041" y="1299640"/>
                      <a:pt x="154067" y="1377278"/>
                      <a:pt x="103746" y="1321206"/>
                    </a:cubicBezTo>
                    <a:cubicBezTo>
                      <a:pt x="53425" y="1265134"/>
                      <a:pt x="-4084" y="1108422"/>
                      <a:pt x="229" y="1019282"/>
                    </a:cubicBezTo>
                    <a:cubicBezTo>
                      <a:pt x="4542" y="930142"/>
                      <a:pt x="115248" y="862568"/>
                      <a:pt x="129625" y="786368"/>
                    </a:cubicBezTo>
                    <a:close/>
                  </a:path>
                </a:pathLst>
              </a:cu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VN" dirty="0"/>
              </a:p>
            </p:txBody>
          </p:sp>
          <p:pic>
            <p:nvPicPr>
              <p:cNvPr id="90" name="Picture 4" descr="Free Black And White Cartoon Flowers, Download Free Black And White Cartoon  Flowers png images, Free ClipArts on Clipart Library">
                <a:extLst>
                  <a:ext uri="{FF2B5EF4-FFF2-40B4-BE49-F238E27FC236}">
                    <a16:creationId xmlns:a16="http://schemas.microsoft.com/office/drawing/2014/main" id="{11777AA2-20BE-CC4D-BD8E-4485BD3851B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80524" y="482600"/>
                <a:ext cx="2317638" cy="224674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65" name="Group 64">
              <a:extLst>
                <a:ext uri="{FF2B5EF4-FFF2-40B4-BE49-F238E27FC236}">
                  <a16:creationId xmlns:a16="http://schemas.microsoft.com/office/drawing/2014/main" id="{7478EB1B-79F2-6A43-AD6D-50C4E4A6B8C8}"/>
                </a:ext>
              </a:extLst>
            </p:cNvPr>
            <p:cNvGrpSpPr/>
            <p:nvPr/>
          </p:nvGrpSpPr>
          <p:grpSpPr>
            <a:xfrm flipH="1">
              <a:off x="4408293" y="2531966"/>
              <a:ext cx="633767" cy="614624"/>
              <a:chOff x="1180524" y="481715"/>
              <a:chExt cx="2317638" cy="2247631"/>
            </a:xfrm>
          </p:grpSpPr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85AE6FA9-8854-2441-84BF-D8BDDFFFD5D1}"/>
                  </a:ext>
                </a:extLst>
              </p:cNvPr>
              <p:cNvSpPr/>
              <p:nvPr/>
            </p:nvSpPr>
            <p:spPr>
              <a:xfrm>
                <a:off x="1207470" y="481715"/>
                <a:ext cx="2261950" cy="2237156"/>
              </a:xfrm>
              <a:custGeom>
                <a:avLst/>
                <a:gdLst>
                  <a:gd name="connsiteX0" fmla="*/ 129700 w 2262025"/>
                  <a:gd name="connsiteY0" fmla="*/ 786368 h 2249618"/>
                  <a:gd name="connsiteX1" fmla="*/ 86568 w 2262025"/>
                  <a:gd name="connsiteY1" fmla="*/ 562082 h 2249618"/>
                  <a:gd name="connsiteX2" fmla="*/ 276349 w 2262025"/>
                  <a:gd name="connsiteY2" fmla="*/ 424059 h 2249618"/>
                  <a:gd name="connsiteX3" fmla="*/ 690417 w 2262025"/>
                  <a:gd name="connsiteY3" fmla="*/ 424059 h 2249618"/>
                  <a:gd name="connsiteX4" fmla="*/ 724923 w 2262025"/>
                  <a:gd name="connsiteY4" fmla="*/ 320542 h 2249618"/>
                  <a:gd name="connsiteX5" fmla="*/ 768055 w 2262025"/>
                  <a:gd name="connsiteY5" fmla="*/ 165267 h 2249618"/>
                  <a:gd name="connsiteX6" fmla="*/ 1026848 w 2262025"/>
                  <a:gd name="connsiteY6" fmla="*/ 35870 h 2249618"/>
                  <a:gd name="connsiteX7" fmla="*/ 1199376 w 2262025"/>
                  <a:gd name="connsiteY7" fmla="*/ 35870 h 2249618"/>
                  <a:gd name="connsiteX8" fmla="*/ 1406410 w 2262025"/>
                  <a:gd name="connsiteY8" fmla="*/ 9991 h 2249618"/>
                  <a:gd name="connsiteX9" fmla="*/ 1673829 w 2262025"/>
                  <a:gd name="connsiteY9" fmla="*/ 225651 h 2249618"/>
                  <a:gd name="connsiteX10" fmla="*/ 1699708 w 2262025"/>
                  <a:gd name="connsiteY10" fmla="*/ 458565 h 2249618"/>
                  <a:gd name="connsiteX11" fmla="*/ 1880863 w 2262025"/>
                  <a:gd name="connsiteY11" fmla="*/ 424059 h 2249618"/>
                  <a:gd name="connsiteX12" fmla="*/ 2156908 w 2262025"/>
                  <a:gd name="connsiteY12" fmla="*/ 639719 h 2249618"/>
                  <a:gd name="connsiteX13" fmla="*/ 2113776 w 2262025"/>
                  <a:gd name="connsiteY13" fmla="*/ 786368 h 2249618"/>
                  <a:gd name="connsiteX14" fmla="*/ 2225919 w 2262025"/>
                  <a:gd name="connsiteY14" fmla="*/ 846753 h 2249618"/>
                  <a:gd name="connsiteX15" fmla="*/ 2243172 w 2262025"/>
                  <a:gd name="connsiteY15" fmla="*/ 1200436 h 2249618"/>
                  <a:gd name="connsiteX16" fmla="*/ 1975753 w 2262025"/>
                  <a:gd name="connsiteY16" fmla="*/ 1390217 h 2249618"/>
                  <a:gd name="connsiteX17" fmla="*/ 2087897 w 2262025"/>
                  <a:gd name="connsiteY17" fmla="*/ 1536867 h 2249618"/>
                  <a:gd name="connsiteX18" fmla="*/ 2096523 w 2262025"/>
                  <a:gd name="connsiteY18" fmla="*/ 1812912 h 2249618"/>
                  <a:gd name="connsiteX19" fmla="*/ 1906742 w 2262025"/>
                  <a:gd name="connsiteY19" fmla="*/ 1942308 h 2249618"/>
                  <a:gd name="connsiteX20" fmla="*/ 1777346 w 2262025"/>
                  <a:gd name="connsiteY20" fmla="*/ 2209727 h 2249618"/>
                  <a:gd name="connsiteX21" fmla="*/ 1501300 w 2262025"/>
                  <a:gd name="connsiteY21" fmla="*/ 2226980 h 2249618"/>
                  <a:gd name="connsiteX22" fmla="*/ 1208002 w 2262025"/>
                  <a:gd name="connsiteY22" fmla="*/ 2002693 h 2249618"/>
                  <a:gd name="connsiteX23" fmla="*/ 1113112 w 2262025"/>
                  <a:gd name="connsiteY23" fmla="*/ 1709395 h 2249618"/>
                  <a:gd name="connsiteX24" fmla="*/ 1000968 w 2262025"/>
                  <a:gd name="connsiteY24" fmla="*/ 2140716 h 2249618"/>
                  <a:gd name="connsiteX25" fmla="*/ 526515 w 2262025"/>
                  <a:gd name="connsiteY25" fmla="*/ 2132089 h 2249618"/>
                  <a:gd name="connsiteX26" fmla="*/ 466131 w 2262025"/>
                  <a:gd name="connsiteY26" fmla="*/ 1959561 h 2249618"/>
                  <a:gd name="connsiteX27" fmla="*/ 138327 w 2262025"/>
                  <a:gd name="connsiteY27" fmla="*/ 1812912 h 2249618"/>
                  <a:gd name="connsiteX28" fmla="*/ 302229 w 2262025"/>
                  <a:gd name="connsiteY28" fmla="*/ 1355712 h 2249618"/>
                  <a:gd name="connsiteX29" fmla="*/ 155580 w 2262025"/>
                  <a:gd name="connsiteY29" fmla="*/ 1321206 h 2249618"/>
                  <a:gd name="connsiteX30" fmla="*/ 304 w 2262025"/>
                  <a:gd name="connsiteY30" fmla="*/ 1019282 h 2249618"/>
                  <a:gd name="connsiteX31" fmla="*/ 129700 w 2262025"/>
                  <a:gd name="connsiteY31" fmla="*/ 786368 h 2249618"/>
                  <a:gd name="connsiteX0" fmla="*/ 129700 w 2262025"/>
                  <a:gd name="connsiteY0" fmla="*/ 786368 h 2242639"/>
                  <a:gd name="connsiteX1" fmla="*/ 86568 w 2262025"/>
                  <a:gd name="connsiteY1" fmla="*/ 562082 h 2242639"/>
                  <a:gd name="connsiteX2" fmla="*/ 276349 w 2262025"/>
                  <a:gd name="connsiteY2" fmla="*/ 424059 h 2242639"/>
                  <a:gd name="connsiteX3" fmla="*/ 690417 w 2262025"/>
                  <a:gd name="connsiteY3" fmla="*/ 424059 h 2242639"/>
                  <a:gd name="connsiteX4" fmla="*/ 724923 w 2262025"/>
                  <a:gd name="connsiteY4" fmla="*/ 320542 h 2242639"/>
                  <a:gd name="connsiteX5" fmla="*/ 768055 w 2262025"/>
                  <a:gd name="connsiteY5" fmla="*/ 165267 h 2242639"/>
                  <a:gd name="connsiteX6" fmla="*/ 1026848 w 2262025"/>
                  <a:gd name="connsiteY6" fmla="*/ 35870 h 2242639"/>
                  <a:gd name="connsiteX7" fmla="*/ 1199376 w 2262025"/>
                  <a:gd name="connsiteY7" fmla="*/ 35870 h 2242639"/>
                  <a:gd name="connsiteX8" fmla="*/ 1406410 w 2262025"/>
                  <a:gd name="connsiteY8" fmla="*/ 9991 h 2242639"/>
                  <a:gd name="connsiteX9" fmla="*/ 1673829 w 2262025"/>
                  <a:gd name="connsiteY9" fmla="*/ 225651 h 2242639"/>
                  <a:gd name="connsiteX10" fmla="*/ 1699708 w 2262025"/>
                  <a:gd name="connsiteY10" fmla="*/ 458565 h 2242639"/>
                  <a:gd name="connsiteX11" fmla="*/ 1880863 w 2262025"/>
                  <a:gd name="connsiteY11" fmla="*/ 424059 h 2242639"/>
                  <a:gd name="connsiteX12" fmla="*/ 2156908 w 2262025"/>
                  <a:gd name="connsiteY12" fmla="*/ 639719 h 2242639"/>
                  <a:gd name="connsiteX13" fmla="*/ 2113776 w 2262025"/>
                  <a:gd name="connsiteY13" fmla="*/ 786368 h 2242639"/>
                  <a:gd name="connsiteX14" fmla="*/ 2225919 w 2262025"/>
                  <a:gd name="connsiteY14" fmla="*/ 846753 h 2242639"/>
                  <a:gd name="connsiteX15" fmla="*/ 2243172 w 2262025"/>
                  <a:gd name="connsiteY15" fmla="*/ 1200436 h 2242639"/>
                  <a:gd name="connsiteX16" fmla="*/ 1975753 w 2262025"/>
                  <a:gd name="connsiteY16" fmla="*/ 1390217 h 2242639"/>
                  <a:gd name="connsiteX17" fmla="*/ 2087897 w 2262025"/>
                  <a:gd name="connsiteY17" fmla="*/ 1536867 h 2242639"/>
                  <a:gd name="connsiteX18" fmla="*/ 2096523 w 2262025"/>
                  <a:gd name="connsiteY18" fmla="*/ 1812912 h 2242639"/>
                  <a:gd name="connsiteX19" fmla="*/ 1906742 w 2262025"/>
                  <a:gd name="connsiteY19" fmla="*/ 1942308 h 2242639"/>
                  <a:gd name="connsiteX20" fmla="*/ 1785972 w 2262025"/>
                  <a:gd name="connsiteY20" fmla="*/ 2192474 h 2242639"/>
                  <a:gd name="connsiteX21" fmla="*/ 1501300 w 2262025"/>
                  <a:gd name="connsiteY21" fmla="*/ 2226980 h 2242639"/>
                  <a:gd name="connsiteX22" fmla="*/ 1208002 w 2262025"/>
                  <a:gd name="connsiteY22" fmla="*/ 2002693 h 2242639"/>
                  <a:gd name="connsiteX23" fmla="*/ 1113112 w 2262025"/>
                  <a:gd name="connsiteY23" fmla="*/ 1709395 h 2242639"/>
                  <a:gd name="connsiteX24" fmla="*/ 1000968 w 2262025"/>
                  <a:gd name="connsiteY24" fmla="*/ 2140716 h 2242639"/>
                  <a:gd name="connsiteX25" fmla="*/ 526515 w 2262025"/>
                  <a:gd name="connsiteY25" fmla="*/ 2132089 h 2242639"/>
                  <a:gd name="connsiteX26" fmla="*/ 466131 w 2262025"/>
                  <a:gd name="connsiteY26" fmla="*/ 1959561 h 2242639"/>
                  <a:gd name="connsiteX27" fmla="*/ 138327 w 2262025"/>
                  <a:gd name="connsiteY27" fmla="*/ 1812912 h 2242639"/>
                  <a:gd name="connsiteX28" fmla="*/ 302229 w 2262025"/>
                  <a:gd name="connsiteY28" fmla="*/ 1355712 h 2242639"/>
                  <a:gd name="connsiteX29" fmla="*/ 155580 w 2262025"/>
                  <a:gd name="connsiteY29" fmla="*/ 1321206 h 2242639"/>
                  <a:gd name="connsiteX30" fmla="*/ 304 w 2262025"/>
                  <a:gd name="connsiteY30" fmla="*/ 1019282 h 2242639"/>
                  <a:gd name="connsiteX31" fmla="*/ 129700 w 2262025"/>
                  <a:gd name="connsiteY31" fmla="*/ 786368 h 2242639"/>
                  <a:gd name="connsiteX0" fmla="*/ 129700 w 2262025"/>
                  <a:gd name="connsiteY0" fmla="*/ 786368 h 2236200"/>
                  <a:gd name="connsiteX1" fmla="*/ 86568 w 2262025"/>
                  <a:gd name="connsiteY1" fmla="*/ 562082 h 2236200"/>
                  <a:gd name="connsiteX2" fmla="*/ 276349 w 2262025"/>
                  <a:gd name="connsiteY2" fmla="*/ 424059 h 2236200"/>
                  <a:gd name="connsiteX3" fmla="*/ 690417 w 2262025"/>
                  <a:gd name="connsiteY3" fmla="*/ 424059 h 2236200"/>
                  <a:gd name="connsiteX4" fmla="*/ 724923 w 2262025"/>
                  <a:gd name="connsiteY4" fmla="*/ 320542 h 2236200"/>
                  <a:gd name="connsiteX5" fmla="*/ 768055 w 2262025"/>
                  <a:gd name="connsiteY5" fmla="*/ 165267 h 2236200"/>
                  <a:gd name="connsiteX6" fmla="*/ 1026848 w 2262025"/>
                  <a:gd name="connsiteY6" fmla="*/ 35870 h 2236200"/>
                  <a:gd name="connsiteX7" fmla="*/ 1199376 w 2262025"/>
                  <a:gd name="connsiteY7" fmla="*/ 35870 h 2236200"/>
                  <a:gd name="connsiteX8" fmla="*/ 1406410 w 2262025"/>
                  <a:gd name="connsiteY8" fmla="*/ 9991 h 2236200"/>
                  <a:gd name="connsiteX9" fmla="*/ 1673829 w 2262025"/>
                  <a:gd name="connsiteY9" fmla="*/ 225651 h 2236200"/>
                  <a:gd name="connsiteX10" fmla="*/ 1699708 w 2262025"/>
                  <a:gd name="connsiteY10" fmla="*/ 458565 h 2236200"/>
                  <a:gd name="connsiteX11" fmla="*/ 1880863 w 2262025"/>
                  <a:gd name="connsiteY11" fmla="*/ 424059 h 2236200"/>
                  <a:gd name="connsiteX12" fmla="*/ 2156908 w 2262025"/>
                  <a:gd name="connsiteY12" fmla="*/ 639719 h 2236200"/>
                  <a:gd name="connsiteX13" fmla="*/ 2113776 w 2262025"/>
                  <a:gd name="connsiteY13" fmla="*/ 786368 h 2236200"/>
                  <a:gd name="connsiteX14" fmla="*/ 2225919 w 2262025"/>
                  <a:gd name="connsiteY14" fmla="*/ 846753 h 2236200"/>
                  <a:gd name="connsiteX15" fmla="*/ 2243172 w 2262025"/>
                  <a:gd name="connsiteY15" fmla="*/ 1200436 h 2236200"/>
                  <a:gd name="connsiteX16" fmla="*/ 1975753 w 2262025"/>
                  <a:gd name="connsiteY16" fmla="*/ 1390217 h 2236200"/>
                  <a:gd name="connsiteX17" fmla="*/ 2087897 w 2262025"/>
                  <a:gd name="connsiteY17" fmla="*/ 1536867 h 2236200"/>
                  <a:gd name="connsiteX18" fmla="*/ 2096523 w 2262025"/>
                  <a:gd name="connsiteY18" fmla="*/ 1812912 h 2236200"/>
                  <a:gd name="connsiteX19" fmla="*/ 1906742 w 2262025"/>
                  <a:gd name="connsiteY19" fmla="*/ 1942308 h 2236200"/>
                  <a:gd name="connsiteX20" fmla="*/ 1785972 w 2262025"/>
                  <a:gd name="connsiteY20" fmla="*/ 2192474 h 2236200"/>
                  <a:gd name="connsiteX21" fmla="*/ 1458168 w 2262025"/>
                  <a:gd name="connsiteY21" fmla="*/ 2218354 h 2236200"/>
                  <a:gd name="connsiteX22" fmla="*/ 1208002 w 2262025"/>
                  <a:gd name="connsiteY22" fmla="*/ 2002693 h 2236200"/>
                  <a:gd name="connsiteX23" fmla="*/ 1113112 w 2262025"/>
                  <a:gd name="connsiteY23" fmla="*/ 1709395 h 2236200"/>
                  <a:gd name="connsiteX24" fmla="*/ 1000968 w 2262025"/>
                  <a:gd name="connsiteY24" fmla="*/ 2140716 h 2236200"/>
                  <a:gd name="connsiteX25" fmla="*/ 526515 w 2262025"/>
                  <a:gd name="connsiteY25" fmla="*/ 2132089 h 2236200"/>
                  <a:gd name="connsiteX26" fmla="*/ 466131 w 2262025"/>
                  <a:gd name="connsiteY26" fmla="*/ 1959561 h 2236200"/>
                  <a:gd name="connsiteX27" fmla="*/ 138327 w 2262025"/>
                  <a:gd name="connsiteY27" fmla="*/ 1812912 h 2236200"/>
                  <a:gd name="connsiteX28" fmla="*/ 302229 w 2262025"/>
                  <a:gd name="connsiteY28" fmla="*/ 1355712 h 2236200"/>
                  <a:gd name="connsiteX29" fmla="*/ 155580 w 2262025"/>
                  <a:gd name="connsiteY29" fmla="*/ 1321206 h 2236200"/>
                  <a:gd name="connsiteX30" fmla="*/ 304 w 2262025"/>
                  <a:gd name="connsiteY30" fmla="*/ 1019282 h 2236200"/>
                  <a:gd name="connsiteX31" fmla="*/ 129700 w 2262025"/>
                  <a:gd name="connsiteY31" fmla="*/ 786368 h 2236200"/>
                  <a:gd name="connsiteX0" fmla="*/ 129700 w 2262025"/>
                  <a:gd name="connsiteY0" fmla="*/ 786368 h 2233050"/>
                  <a:gd name="connsiteX1" fmla="*/ 86568 w 2262025"/>
                  <a:gd name="connsiteY1" fmla="*/ 562082 h 2233050"/>
                  <a:gd name="connsiteX2" fmla="*/ 276349 w 2262025"/>
                  <a:gd name="connsiteY2" fmla="*/ 424059 h 2233050"/>
                  <a:gd name="connsiteX3" fmla="*/ 690417 w 2262025"/>
                  <a:gd name="connsiteY3" fmla="*/ 424059 h 2233050"/>
                  <a:gd name="connsiteX4" fmla="*/ 724923 w 2262025"/>
                  <a:gd name="connsiteY4" fmla="*/ 320542 h 2233050"/>
                  <a:gd name="connsiteX5" fmla="*/ 768055 w 2262025"/>
                  <a:gd name="connsiteY5" fmla="*/ 165267 h 2233050"/>
                  <a:gd name="connsiteX6" fmla="*/ 1026848 w 2262025"/>
                  <a:gd name="connsiteY6" fmla="*/ 35870 h 2233050"/>
                  <a:gd name="connsiteX7" fmla="*/ 1199376 w 2262025"/>
                  <a:gd name="connsiteY7" fmla="*/ 35870 h 2233050"/>
                  <a:gd name="connsiteX8" fmla="*/ 1406410 w 2262025"/>
                  <a:gd name="connsiteY8" fmla="*/ 9991 h 2233050"/>
                  <a:gd name="connsiteX9" fmla="*/ 1673829 w 2262025"/>
                  <a:gd name="connsiteY9" fmla="*/ 225651 h 2233050"/>
                  <a:gd name="connsiteX10" fmla="*/ 1699708 w 2262025"/>
                  <a:gd name="connsiteY10" fmla="*/ 458565 h 2233050"/>
                  <a:gd name="connsiteX11" fmla="*/ 1880863 w 2262025"/>
                  <a:gd name="connsiteY11" fmla="*/ 424059 h 2233050"/>
                  <a:gd name="connsiteX12" fmla="*/ 2156908 w 2262025"/>
                  <a:gd name="connsiteY12" fmla="*/ 639719 h 2233050"/>
                  <a:gd name="connsiteX13" fmla="*/ 2113776 w 2262025"/>
                  <a:gd name="connsiteY13" fmla="*/ 786368 h 2233050"/>
                  <a:gd name="connsiteX14" fmla="*/ 2225919 w 2262025"/>
                  <a:gd name="connsiteY14" fmla="*/ 846753 h 2233050"/>
                  <a:gd name="connsiteX15" fmla="*/ 2243172 w 2262025"/>
                  <a:gd name="connsiteY15" fmla="*/ 1200436 h 2233050"/>
                  <a:gd name="connsiteX16" fmla="*/ 1975753 w 2262025"/>
                  <a:gd name="connsiteY16" fmla="*/ 1390217 h 2233050"/>
                  <a:gd name="connsiteX17" fmla="*/ 2087897 w 2262025"/>
                  <a:gd name="connsiteY17" fmla="*/ 1536867 h 2233050"/>
                  <a:gd name="connsiteX18" fmla="*/ 2096523 w 2262025"/>
                  <a:gd name="connsiteY18" fmla="*/ 1812912 h 2233050"/>
                  <a:gd name="connsiteX19" fmla="*/ 1906742 w 2262025"/>
                  <a:gd name="connsiteY19" fmla="*/ 1942308 h 2233050"/>
                  <a:gd name="connsiteX20" fmla="*/ 1760092 w 2262025"/>
                  <a:gd name="connsiteY20" fmla="*/ 2183847 h 2233050"/>
                  <a:gd name="connsiteX21" fmla="*/ 1458168 w 2262025"/>
                  <a:gd name="connsiteY21" fmla="*/ 2218354 h 2233050"/>
                  <a:gd name="connsiteX22" fmla="*/ 1208002 w 2262025"/>
                  <a:gd name="connsiteY22" fmla="*/ 2002693 h 2233050"/>
                  <a:gd name="connsiteX23" fmla="*/ 1113112 w 2262025"/>
                  <a:gd name="connsiteY23" fmla="*/ 1709395 h 2233050"/>
                  <a:gd name="connsiteX24" fmla="*/ 1000968 w 2262025"/>
                  <a:gd name="connsiteY24" fmla="*/ 2140716 h 2233050"/>
                  <a:gd name="connsiteX25" fmla="*/ 526515 w 2262025"/>
                  <a:gd name="connsiteY25" fmla="*/ 2132089 h 2233050"/>
                  <a:gd name="connsiteX26" fmla="*/ 466131 w 2262025"/>
                  <a:gd name="connsiteY26" fmla="*/ 1959561 h 2233050"/>
                  <a:gd name="connsiteX27" fmla="*/ 138327 w 2262025"/>
                  <a:gd name="connsiteY27" fmla="*/ 1812912 h 2233050"/>
                  <a:gd name="connsiteX28" fmla="*/ 302229 w 2262025"/>
                  <a:gd name="connsiteY28" fmla="*/ 1355712 h 2233050"/>
                  <a:gd name="connsiteX29" fmla="*/ 155580 w 2262025"/>
                  <a:gd name="connsiteY29" fmla="*/ 1321206 h 2233050"/>
                  <a:gd name="connsiteX30" fmla="*/ 304 w 2262025"/>
                  <a:gd name="connsiteY30" fmla="*/ 1019282 h 2233050"/>
                  <a:gd name="connsiteX31" fmla="*/ 129700 w 2262025"/>
                  <a:gd name="connsiteY31" fmla="*/ 786368 h 2233050"/>
                  <a:gd name="connsiteX0" fmla="*/ 129700 w 2262025"/>
                  <a:gd name="connsiteY0" fmla="*/ 786368 h 2238369"/>
                  <a:gd name="connsiteX1" fmla="*/ 86568 w 2262025"/>
                  <a:gd name="connsiteY1" fmla="*/ 562082 h 2238369"/>
                  <a:gd name="connsiteX2" fmla="*/ 276349 w 2262025"/>
                  <a:gd name="connsiteY2" fmla="*/ 424059 h 2238369"/>
                  <a:gd name="connsiteX3" fmla="*/ 690417 w 2262025"/>
                  <a:gd name="connsiteY3" fmla="*/ 424059 h 2238369"/>
                  <a:gd name="connsiteX4" fmla="*/ 724923 w 2262025"/>
                  <a:gd name="connsiteY4" fmla="*/ 320542 h 2238369"/>
                  <a:gd name="connsiteX5" fmla="*/ 768055 w 2262025"/>
                  <a:gd name="connsiteY5" fmla="*/ 165267 h 2238369"/>
                  <a:gd name="connsiteX6" fmla="*/ 1026848 w 2262025"/>
                  <a:gd name="connsiteY6" fmla="*/ 35870 h 2238369"/>
                  <a:gd name="connsiteX7" fmla="*/ 1199376 w 2262025"/>
                  <a:gd name="connsiteY7" fmla="*/ 35870 h 2238369"/>
                  <a:gd name="connsiteX8" fmla="*/ 1406410 w 2262025"/>
                  <a:gd name="connsiteY8" fmla="*/ 9991 h 2238369"/>
                  <a:gd name="connsiteX9" fmla="*/ 1673829 w 2262025"/>
                  <a:gd name="connsiteY9" fmla="*/ 225651 h 2238369"/>
                  <a:gd name="connsiteX10" fmla="*/ 1699708 w 2262025"/>
                  <a:gd name="connsiteY10" fmla="*/ 458565 h 2238369"/>
                  <a:gd name="connsiteX11" fmla="*/ 1880863 w 2262025"/>
                  <a:gd name="connsiteY11" fmla="*/ 424059 h 2238369"/>
                  <a:gd name="connsiteX12" fmla="*/ 2156908 w 2262025"/>
                  <a:gd name="connsiteY12" fmla="*/ 639719 h 2238369"/>
                  <a:gd name="connsiteX13" fmla="*/ 2113776 w 2262025"/>
                  <a:gd name="connsiteY13" fmla="*/ 786368 h 2238369"/>
                  <a:gd name="connsiteX14" fmla="*/ 2225919 w 2262025"/>
                  <a:gd name="connsiteY14" fmla="*/ 846753 h 2238369"/>
                  <a:gd name="connsiteX15" fmla="*/ 2243172 w 2262025"/>
                  <a:gd name="connsiteY15" fmla="*/ 1200436 h 2238369"/>
                  <a:gd name="connsiteX16" fmla="*/ 1975753 w 2262025"/>
                  <a:gd name="connsiteY16" fmla="*/ 1390217 h 2238369"/>
                  <a:gd name="connsiteX17" fmla="*/ 2087897 w 2262025"/>
                  <a:gd name="connsiteY17" fmla="*/ 1536867 h 2238369"/>
                  <a:gd name="connsiteX18" fmla="*/ 2096523 w 2262025"/>
                  <a:gd name="connsiteY18" fmla="*/ 1812912 h 2238369"/>
                  <a:gd name="connsiteX19" fmla="*/ 1906742 w 2262025"/>
                  <a:gd name="connsiteY19" fmla="*/ 1942308 h 2238369"/>
                  <a:gd name="connsiteX20" fmla="*/ 1760092 w 2262025"/>
                  <a:gd name="connsiteY20" fmla="*/ 2183847 h 2238369"/>
                  <a:gd name="connsiteX21" fmla="*/ 1458168 w 2262025"/>
                  <a:gd name="connsiteY21" fmla="*/ 2218354 h 2238369"/>
                  <a:gd name="connsiteX22" fmla="*/ 1208002 w 2262025"/>
                  <a:gd name="connsiteY22" fmla="*/ 2002693 h 2238369"/>
                  <a:gd name="connsiteX23" fmla="*/ 1113112 w 2262025"/>
                  <a:gd name="connsiteY23" fmla="*/ 1709395 h 2238369"/>
                  <a:gd name="connsiteX24" fmla="*/ 1000968 w 2262025"/>
                  <a:gd name="connsiteY24" fmla="*/ 2140716 h 2238369"/>
                  <a:gd name="connsiteX25" fmla="*/ 586900 w 2262025"/>
                  <a:gd name="connsiteY25" fmla="*/ 2226979 h 2238369"/>
                  <a:gd name="connsiteX26" fmla="*/ 466131 w 2262025"/>
                  <a:gd name="connsiteY26" fmla="*/ 1959561 h 2238369"/>
                  <a:gd name="connsiteX27" fmla="*/ 138327 w 2262025"/>
                  <a:gd name="connsiteY27" fmla="*/ 1812912 h 2238369"/>
                  <a:gd name="connsiteX28" fmla="*/ 302229 w 2262025"/>
                  <a:gd name="connsiteY28" fmla="*/ 1355712 h 2238369"/>
                  <a:gd name="connsiteX29" fmla="*/ 155580 w 2262025"/>
                  <a:gd name="connsiteY29" fmla="*/ 1321206 h 2238369"/>
                  <a:gd name="connsiteX30" fmla="*/ 304 w 2262025"/>
                  <a:gd name="connsiteY30" fmla="*/ 1019282 h 2238369"/>
                  <a:gd name="connsiteX31" fmla="*/ 129700 w 2262025"/>
                  <a:gd name="connsiteY31" fmla="*/ 786368 h 2238369"/>
                  <a:gd name="connsiteX0" fmla="*/ 129700 w 2262025"/>
                  <a:gd name="connsiteY0" fmla="*/ 786368 h 2234757"/>
                  <a:gd name="connsiteX1" fmla="*/ 86568 w 2262025"/>
                  <a:gd name="connsiteY1" fmla="*/ 562082 h 2234757"/>
                  <a:gd name="connsiteX2" fmla="*/ 276349 w 2262025"/>
                  <a:gd name="connsiteY2" fmla="*/ 424059 h 2234757"/>
                  <a:gd name="connsiteX3" fmla="*/ 690417 w 2262025"/>
                  <a:gd name="connsiteY3" fmla="*/ 424059 h 2234757"/>
                  <a:gd name="connsiteX4" fmla="*/ 724923 w 2262025"/>
                  <a:gd name="connsiteY4" fmla="*/ 320542 h 2234757"/>
                  <a:gd name="connsiteX5" fmla="*/ 768055 w 2262025"/>
                  <a:gd name="connsiteY5" fmla="*/ 165267 h 2234757"/>
                  <a:gd name="connsiteX6" fmla="*/ 1026848 w 2262025"/>
                  <a:gd name="connsiteY6" fmla="*/ 35870 h 2234757"/>
                  <a:gd name="connsiteX7" fmla="*/ 1199376 w 2262025"/>
                  <a:gd name="connsiteY7" fmla="*/ 35870 h 2234757"/>
                  <a:gd name="connsiteX8" fmla="*/ 1406410 w 2262025"/>
                  <a:gd name="connsiteY8" fmla="*/ 9991 h 2234757"/>
                  <a:gd name="connsiteX9" fmla="*/ 1673829 w 2262025"/>
                  <a:gd name="connsiteY9" fmla="*/ 225651 h 2234757"/>
                  <a:gd name="connsiteX10" fmla="*/ 1699708 w 2262025"/>
                  <a:gd name="connsiteY10" fmla="*/ 458565 h 2234757"/>
                  <a:gd name="connsiteX11" fmla="*/ 1880863 w 2262025"/>
                  <a:gd name="connsiteY11" fmla="*/ 424059 h 2234757"/>
                  <a:gd name="connsiteX12" fmla="*/ 2156908 w 2262025"/>
                  <a:gd name="connsiteY12" fmla="*/ 639719 h 2234757"/>
                  <a:gd name="connsiteX13" fmla="*/ 2113776 w 2262025"/>
                  <a:gd name="connsiteY13" fmla="*/ 786368 h 2234757"/>
                  <a:gd name="connsiteX14" fmla="*/ 2225919 w 2262025"/>
                  <a:gd name="connsiteY14" fmla="*/ 846753 h 2234757"/>
                  <a:gd name="connsiteX15" fmla="*/ 2243172 w 2262025"/>
                  <a:gd name="connsiteY15" fmla="*/ 1200436 h 2234757"/>
                  <a:gd name="connsiteX16" fmla="*/ 1975753 w 2262025"/>
                  <a:gd name="connsiteY16" fmla="*/ 1390217 h 2234757"/>
                  <a:gd name="connsiteX17" fmla="*/ 2087897 w 2262025"/>
                  <a:gd name="connsiteY17" fmla="*/ 1536867 h 2234757"/>
                  <a:gd name="connsiteX18" fmla="*/ 2096523 w 2262025"/>
                  <a:gd name="connsiteY18" fmla="*/ 1812912 h 2234757"/>
                  <a:gd name="connsiteX19" fmla="*/ 1906742 w 2262025"/>
                  <a:gd name="connsiteY19" fmla="*/ 1942308 h 2234757"/>
                  <a:gd name="connsiteX20" fmla="*/ 1760092 w 2262025"/>
                  <a:gd name="connsiteY20" fmla="*/ 2183847 h 2234757"/>
                  <a:gd name="connsiteX21" fmla="*/ 1458168 w 2262025"/>
                  <a:gd name="connsiteY21" fmla="*/ 2218354 h 2234757"/>
                  <a:gd name="connsiteX22" fmla="*/ 1208002 w 2262025"/>
                  <a:gd name="connsiteY22" fmla="*/ 2002693 h 2234757"/>
                  <a:gd name="connsiteX23" fmla="*/ 1113112 w 2262025"/>
                  <a:gd name="connsiteY23" fmla="*/ 1709395 h 2234757"/>
                  <a:gd name="connsiteX24" fmla="*/ 1000968 w 2262025"/>
                  <a:gd name="connsiteY24" fmla="*/ 2140716 h 2234757"/>
                  <a:gd name="connsiteX25" fmla="*/ 586900 w 2262025"/>
                  <a:gd name="connsiteY25" fmla="*/ 2226979 h 2234757"/>
                  <a:gd name="connsiteX26" fmla="*/ 466131 w 2262025"/>
                  <a:gd name="connsiteY26" fmla="*/ 1959561 h 2234757"/>
                  <a:gd name="connsiteX27" fmla="*/ 138327 w 2262025"/>
                  <a:gd name="connsiteY27" fmla="*/ 1812912 h 2234757"/>
                  <a:gd name="connsiteX28" fmla="*/ 302229 w 2262025"/>
                  <a:gd name="connsiteY28" fmla="*/ 1355712 h 2234757"/>
                  <a:gd name="connsiteX29" fmla="*/ 155580 w 2262025"/>
                  <a:gd name="connsiteY29" fmla="*/ 1321206 h 2234757"/>
                  <a:gd name="connsiteX30" fmla="*/ 304 w 2262025"/>
                  <a:gd name="connsiteY30" fmla="*/ 1019282 h 2234757"/>
                  <a:gd name="connsiteX31" fmla="*/ 129700 w 2262025"/>
                  <a:gd name="connsiteY31" fmla="*/ 786368 h 2234757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261950" h="2237156">
                    <a:moveTo>
                      <a:pt x="129625" y="786368"/>
                    </a:moveTo>
                    <a:cubicBezTo>
                      <a:pt x="144002" y="710168"/>
                      <a:pt x="62051" y="622467"/>
                      <a:pt x="86493" y="562082"/>
                    </a:cubicBezTo>
                    <a:cubicBezTo>
                      <a:pt x="110934" y="501697"/>
                      <a:pt x="175633" y="447063"/>
                      <a:pt x="276274" y="424059"/>
                    </a:cubicBezTo>
                    <a:cubicBezTo>
                      <a:pt x="376916" y="401055"/>
                      <a:pt x="615580" y="441312"/>
                      <a:pt x="690342" y="424059"/>
                    </a:cubicBezTo>
                    <a:cubicBezTo>
                      <a:pt x="765104" y="406806"/>
                      <a:pt x="711908" y="363674"/>
                      <a:pt x="724848" y="320542"/>
                    </a:cubicBezTo>
                    <a:cubicBezTo>
                      <a:pt x="737788" y="277410"/>
                      <a:pt x="717659" y="212712"/>
                      <a:pt x="767980" y="165267"/>
                    </a:cubicBezTo>
                    <a:cubicBezTo>
                      <a:pt x="818301" y="117822"/>
                      <a:pt x="954886" y="57436"/>
                      <a:pt x="1026773" y="35870"/>
                    </a:cubicBezTo>
                    <a:cubicBezTo>
                      <a:pt x="1098660" y="14304"/>
                      <a:pt x="1136041" y="40183"/>
                      <a:pt x="1199301" y="35870"/>
                    </a:cubicBezTo>
                    <a:cubicBezTo>
                      <a:pt x="1262561" y="31557"/>
                      <a:pt x="1327260" y="-21639"/>
                      <a:pt x="1406335" y="9991"/>
                    </a:cubicBezTo>
                    <a:cubicBezTo>
                      <a:pt x="1485410" y="41621"/>
                      <a:pt x="1624871" y="150889"/>
                      <a:pt x="1673754" y="225651"/>
                    </a:cubicBezTo>
                    <a:cubicBezTo>
                      <a:pt x="1722637" y="300413"/>
                      <a:pt x="1665127" y="425497"/>
                      <a:pt x="1699633" y="458565"/>
                    </a:cubicBezTo>
                    <a:cubicBezTo>
                      <a:pt x="1734139" y="491633"/>
                      <a:pt x="1804588" y="393867"/>
                      <a:pt x="1880788" y="424059"/>
                    </a:cubicBezTo>
                    <a:cubicBezTo>
                      <a:pt x="1956988" y="454251"/>
                      <a:pt x="2118014" y="579334"/>
                      <a:pt x="2156833" y="639719"/>
                    </a:cubicBezTo>
                    <a:cubicBezTo>
                      <a:pt x="2195652" y="700104"/>
                      <a:pt x="2102199" y="751862"/>
                      <a:pt x="2113701" y="786368"/>
                    </a:cubicBezTo>
                    <a:cubicBezTo>
                      <a:pt x="2125203" y="820874"/>
                      <a:pt x="2204278" y="777742"/>
                      <a:pt x="2225844" y="846753"/>
                    </a:cubicBezTo>
                    <a:cubicBezTo>
                      <a:pt x="2247410" y="915764"/>
                      <a:pt x="2284791" y="1109859"/>
                      <a:pt x="2243097" y="1200436"/>
                    </a:cubicBezTo>
                    <a:cubicBezTo>
                      <a:pt x="2201403" y="1291013"/>
                      <a:pt x="2001557" y="1334145"/>
                      <a:pt x="1975678" y="1390217"/>
                    </a:cubicBezTo>
                    <a:cubicBezTo>
                      <a:pt x="1949799" y="1446289"/>
                      <a:pt x="2067694" y="1466418"/>
                      <a:pt x="2087822" y="1536867"/>
                    </a:cubicBezTo>
                    <a:cubicBezTo>
                      <a:pt x="2107950" y="1607316"/>
                      <a:pt x="2126641" y="1745339"/>
                      <a:pt x="2096448" y="1812912"/>
                    </a:cubicBezTo>
                    <a:cubicBezTo>
                      <a:pt x="2066256" y="1880486"/>
                      <a:pt x="1962739" y="1880486"/>
                      <a:pt x="1906667" y="1942308"/>
                    </a:cubicBezTo>
                    <a:cubicBezTo>
                      <a:pt x="1850595" y="2004130"/>
                      <a:pt x="1834779" y="2137839"/>
                      <a:pt x="1760017" y="2183847"/>
                    </a:cubicBezTo>
                    <a:cubicBezTo>
                      <a:pt x="1685255" y="2229855"/>
                      <a:pt x="1550108" y="2248546"/>
                      <a:pt x="1458093" y="2218354"/>
                    </a:cubicBezTo>
                    <a:cubicBezTo>
                      <a:pt x="1366078" y="2188162"/>
                      <a:pt x="1265436" y="2087520"/>
                      <a:pt x="1207927" y="2002693"/>
                    </a:cubicBezTo>
                    <a:cubicBezTo>
                      <a:pt x="1150418" y="1917866"/>
                      <a:pt x="1147543" y="1686391"/>
                      <a:pt x="1113037" y="1709395"/>
                    </a:cubicBezTo>
                    <a:cubicBezTo>
                      <a:pt x="1078531" y="1732399"/>
                      <a:pt x="1088595" y="2054452"/>
                      <a:pt x="1000893" y="2140716"/>
                    </a:cubicBezTo>
                    <a:cubicBezTo>
                      <a:pt x="913191" y="2226980"/>
                      <a:pt x="681716" y="2254296"/>
                      <a:pt x="586825" y="2226979"/>
                    </a:cubicBezTo>
                    <a:cubicBezTo>
                      <a:pt x="491935" y="2199662"/>
                      <a:pt x="506312" y="2045825"/>
                      <a:pt x="431550" y="1976814"/>
                    </a:cubicBezTo>
                    <a:cubicBezTo>
                      <a:pt x="356788" y="1907803"/>
                      <a:pt x="185697" y="1925054"/>
                      <a:pt x="138252" y="1812912"/>
                    </a:cubicBezTo>
                    <a:cubicBezTo>
                      <a:pt x="90807" y="1700770"/>
                      <a:pt x="230267" y="1411784"/>
                      <a:pt x="302154" y="1355712"/>
                    </a:cubicBezTo>
                    <a:cubicBezTo>
                      <a:pt x="374041" y="1299640"/>
                      <a:pt x="154067" y="1377278"/>
                      <a:pt x="103746" y="1321206"/>
                    </a:cubicBezTo>
                    <a:cubicBezTo>
                      <a:pt x="53425" y="1265134"/>
                      <a:pt x="-4084" y="1108422"/>
                      <a:pt x="229" y="1019282"/>
                    </a:cubicBezTo>
                    <a:cubicBezTo>
                      <a:pt x="4542" y="930142"/>
                      <a:pt x="115248" y="862568"/>
                      <a:pt x="129625" y="786368"/>
                    </a:cubicBezTo>
                    <a:close/>
                  </a:path>
                </a:pathLst>
              </a:cu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VN" dirty="0"/>
              </a:p>
            </p:txBody>
          </p:sp>
          <p:pic>
            <p:nvPicPr>
              <p:cNvPr id="88" name="Picture 4" descr="Free Black And White Cartoon Flowers, Download Free Black And White Cartoon  Flowers png images, Free ClipArts on Clipart Library">
                <a:extLst>
                  <a:ext uri="{FF2B5EF4-FFF2-40B4-BE49-F238E27FC236}">
                    <a16:creationId xmlns:a16="http://schemas.microsoft.com/office/drawing/2014/main" id="{72EC1C15-A513-E243-B068-45B0641441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80524" y="482600"/>
                <a:ext cx="2317638" cy="224674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F037FE14-EB44-034B-B527-BF22B651B239}"/>
                </a:ext>
              </a:extLst>
            </p:cNvPr>
            <p:cNvGrpSpPr/>
            <p:nvPr/>
          </p:nvGrpSpPr>
          <p:grpSpPr>
            <a:xfrm flipH="1">
              <a:off x="3638925" y="2533398"/>
              <a:ext cx="633767" cy="614624"/>
              <a:chOff x="1180524" y="481715"/>
              <a:chExt cx="2317638" cy="2247631"/>
            </a:xfrm>
          </p:grpSpPr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FF6FA776-273A-C843-8864-713772F06459}"/>
                  </a:ext>
                </a:extLst>
              </p:cNvPr>
              <p:cNvSpPr/>
              <p:nvPr/>
            </p:nvSpPr>
            <p:spPr>
              <a:xfrm>
                <a:off x="1207470" y="481715"/>
                <a:ext cx="2261950" cy="2237156"/>
              </a:xfrm>
              <a:custGeom>
                <a:avLst/>
                <a:gdLst>
                  <a:gd name="connsiteX0" fmla="*/ 129700 w 2262025"/>
                  <a:gd name="connsiteY0" fmla="*/ 786368 h 2249618"/>
                  <a:gd name="connsiteX1" fmla="*/ 86568 w 2262025"/>
                  <a:gd name="connsiteY1" fmla="*/ 562082 h 2249618"/>
                  <a:gd name="connsiteX2" fmla="*/ 276349 w 2262025"/>
                  <a:gd name="connsiteY2" fmla="*/ 424059 h 2249618"/>
                  <a:gd name="connsiteX3" fmla="*/ 690417 w 2262025"/>
                  <a:gd name="connsiteY3" fmla="*/ 424059 h 2249618"/>
                  <a:gd name="connsiteX4" fmla="*/ 724923 w 2262025"/>
                  <a:gd name="connsiteY4" fmla="*/ 320542 h 2249618"/>
                  <a:gd name="connsiteX5" fmla="*/ 768055 w 2262025"/>
                  <a:gd name="connsiteY5" fmla="*/ 165267 h 2249618"/>
                  <a:gd name="connsiteX6" fmla="*/ 1026848 w 2262025"/>
                  <a:gd name="connsiteY6" fmla="*/ 35870 h 2249618"/>
                  <a:gd name="connsiteX7" fmla="*/ 1199376 w 2262025"/>
                  <a:gd name="connsiteY7" fmla="*/ 35870 h 2249618"/>
                  <a:gd name="connsiteX8" fmla="*/ 1406410 w 2262025"/>
                  <a:gd name="connsiteY8" fmla="*/ 9991 h 2249618"/>
                  <a:gd name="connsiteX9" fmla="*/ 1673829 w 2262025"/>
                  <a:gd name="connsiteY9" fmla="*/ 225651 h 2249618"/>
                  <a:gd name="connsiteX10" fmla="*/ 1699708 w 2262025"/>
                  <a:gd name="connsiteY10" fmla="*/ 458565 h 2249618"/>
                  <a:gd name="connsiteX11" fmla="*/ 1880863 w 2262025"/>
                  <a:gd name="connsiteY11" fmla="*/ 424059 h 2249618"/>
                  <a:gd name="connsiteX12" fmla="*/ 2156908 w 2262025"/>
                  <a:gd name="connsiteY12" fmla="*/ 639719 h 2249618"/>
                  <a:gd name="connsiteX13" fmla="*/ 2113776 w 2262025"/>
                  <a:gd name="connsiteY13" fmla="*/ 786368 h 2249618"/>
                  <a:gd name="connsiteX14" fmla="*/ 2225919 w 2262025"/>
                  <a:gd name="connsiteY14" fmla="*/ 846753 h 2249618"/>
                  <a:gd name="connsiteX15" fmla="*/ 2243172 w 2262025"/>
                  <a:gd name="connsiteY15" fmla="*/ 1200436 h 2249618"/>
                  <a:gd name="connsiteX16" fmla="*/ 1975753 w 2262025"/>
                  <a:gd name="connsiteY16" fmla="*/ 1390217 h 2249618"/>
                  <a:gd name="connsiteX17" fmla="*/ 2087897 w 2262025"/>
                  <a:gd name="connsiteY17" fmla="*/ 1536867 h 2249618"/>
                  <a:gd name="connsiteX18" fmla="*/ 2096523 w 2262025"/>
                  <a:gd name="connsiteY18" fmla="*/ 1812912 h 2249618"/>
                  <a:gd name="connsiteX19" fmla="*/ 1906742 w 2262025"/>
                  <a:gd name="connsiteY19" fmla="*/ 1942308 h 2249618"/>
                  <a:gd name="connsiteX20" fmla="*/ 1777346 w 2262025"/>
                  <a:gd name="connsiteY20" fmla="*/ 2209727 h 2249618"/>
                  <a:gd name="connsiteX21" fmla="*/ 1501300 w 2262025"/>
                  <a:gd name="connsiteY21" fmla="*/ 2226980 h 2249618"/>
                  <a:gd name="connsiteX22" fmla="*/ 1208002 w 2262025"/>
                  <a:gd name="connsiteY22" fmla="*/ 2002693 h 2249618"/>
                  <a:gd name="connsiteX23" fmla="*/ 1113112 w 2262025"/>
                  <a:gd name="connsiteY23" fmla="*/ 1709395 h 2249618"/>
                  <a:gd name="connsiteX24" fmla="*/ 1000968 w 2262025"/>
                  <a:gd name="connsiteY24" fmla="*/ 2140716 h 2249618"/>
                  <a:gd name="connsiteX25" fmla="*/ 526515 w 2262025"/>
                  <a:gd name="connsiteY25" fmla="*/ 2132089 h 2249618"/>
                  <a:gd name="connsiteX26" fmla="*/ 466131 w 2262025"/>
                  <a:gd name="connsiteY26" fmla="*/ 1959561 h 2249618"/>
                  <a:gd name="connsiteX27" fmla="*/ 138327 w 2262025"/>
                  <a:gd name="connsiteY27" fmla="*/ 1812912 h 2249618"/>
                  <a:gd name="connsiteX28" fmla="*/ 302229 w 2262025"/>
                  <a:gd name="connsiteY28" fmla="*/ 1355712 h 2249618"/>
                  <a:gd name="connsiteX29" fmla="*/ 155580 w 2262025"/>
                  <a:gd name="connsiteY29" fmla="*/ 1321206 h 2249618"/>
                  <a:gd name="connsiteX30" fmla="*/ 304 w 2262025"/>
                  <a:gd name="connsiteY30" fmla="*/ 1019282 h 2249618"/>
                  <a:gd name="connsiteX31" fmla="*/ 129700 w 2262025"/>
                  <a:gd name="connsiteY31" fmla="*/ 786368 h 2249618"/>
                  <a:gd name="connsiteX0" fmla="*/ 129700 w 2262025"/>
                  <a:gd name="connsiteY0" fmla="*/ 786368 h 2242639"/>
                  <a:gd name="connsiteX1" fmla="*/ 86568 w 2262025"/>
                  <a:gd name="connsiteY1" fmla="*/ 562082 h 2242639"/>
                  <a:gd name="connsiteX2" fmla="*/ 276349 w 2262025"/>
                  <a:gd name="connsiteY2" fmla="*/ 424059 h 2242639"/>
                  <a:gd name="connsiteX3" fmla="*/ 690417 w 2262025"/>
                  <a:gd name="connsiteY3" fmla="*/ 424059 h 2242639"/>
                  <a:gd name="connsiteX4" fmla="*/ 724923 w 2262025"/>
                  <a:gd name="connsiteY4" fmla="*/ 320542 h 2242639"/>
                  <a:gd name="connsiteX5" fmla="*/ 768055 w 2262025"/>
                  <a:gd name="connsiteY5" fmla="*/ 165267 h 2242639"/>
                  <a:gd name="connsiteX6" fmla="*/ 1026848 w 2262025"/>
                  <a:gd name="connsiteY6" fmla="*/ 35870 h 2242639"/>
                  <a:gd name="connsiteX7" fmla="*/ 1199376 w 2262025"/>
                  <a:gd name="connsiteY7" fmla="*/ 35870 h 2242639"/>
                  <a:gd name="connsiteX8" fmla="*/ 1406410 w 2262025"/>
                  <a:gd name="connsiteY8" fmla="*/ 9991 h 2242639"/>
                  <a:gd name="connsiteX9" fmla="*/ 1673829 w 2262025"/>
                  <a:gd name="connsiteY9" fmla="*/ 225651 h 2242639"/>
                  <a:gd name="connsiteX10" fmla="*/ 1699708 w 2262025"/>
                  <a:gd name="connsiteY10" fmla="*/ 458565 h 2242639"/>
                  <a:gd name="connsiteX11" fmla="*/ 1880863 w 2262025"/>
                  <a:gd name="connsiteY11" fmla="*/ 424059 h 2242639"/>
                  <a:gd name="connsiteX12" fmla="*/ 2156908 w 2262025"/>
                  <a:gd name="connsiteY12" fmla="*/ 639719 h 2242639"/>
                  <a:gd name="connsiteX13" fmla="*/ 2113776 w 2262025"/>
                  <a:gd name="connsiteY13" fmla="*/ 786368 h 2242639"/>
                  <a:gd name="connsiteX14" fmla="*/ 2225919 w 2262025"/>
                  <a:gd name="connsiteY14" fmla="*/ 846753 h 2242639"/>
                  <a:gd name="connsiteX15" fmla="*/ 2243172 w 2262025"/>
                  <a:gd name="connsiteY15" fmla="*/ 1200436 h 2242639"/>
                  <a:gd name="connsiteX16" fmla="*/ 1975753 w 2262025"/>
                  <a:gd name="connsiteY16" fmla="*/ 1390217 h 2242639"/>
                  <a:gd name="connsiteX17" fmla="*/ 2087897 w 2262025"/>
                  <a:gd name="connsiteY17" fmla="*/ 1536867 h 2242639"/>
                  <a:gd name="connsiteX18" fmla="*/ 2096523 w 2262025"/>
                  <a:gd name="connsiteY18" fmla="*/ 1812912 h 2242639"/>
                  <a:gd name="connsiteX19" fmla="*/ 1906742 w 2262025"/>
                  <a:gd name="connsiteY19" fmla="*/ 1942308 h 2242639"/>
                  <a:gd name="connsiteX20" fmla="*/ 1785972 w 2262025"/>
                  <a:gd name="connsiteY20" fmla="*/ 2192474 h 2242639"/>
                  <a:gd name="connsiteX21" fmla="*/ 1501300 w 2262025"/>
                  <a:gd name="connsiteY21" fmla="*/ 2226980 h 2242639"/>
                  <a:gd name="connsiteX22" fmla="*/ 1208002 w 2262025"/>
                  <a:gd name="connsiteY22" fmla="*/ 2002693 h 2242639"/>
                  <a:gd name="connsiteX23" fmla="*/ 1113112 w 2262025"/>
                  <a:gd name="connsiteY23" fmla="*/ 1709395 h 2242639"/>
                  <a:gd name="connsiteX24" fmla="*/ 1000968 w 2262025"/>
                  <a:gd name="connsiteY24" fmla="*/ 2140716 h 2242639"/>
                  <a:gd name="connsiteX25" fmla="*/ 526515 w 2262025"/>
                  <a:gd name="connsiteY25" fmla="*/ 2132089 h 2242639"/>
                  <a:gd name="connsiteX26" fmla="*/ 466131 w 2262025"/>
                  <a:gd name="connsiteY26" fmla="*/ 1959561 h 2242639"/>
                  <a:gd name="connsiteX27" fmla="*/ 138327 w 2262025"/>
                  <a:gd name="connsiteY27" fmla="*/ 1812912 h 2242639"/>
                  <a:gd name="connsiteX28" fmla="*/ 302229 w 2262025"/>
                  <a:gd name="connsiteY28" fmla="*/ 1355712 h 2242639"/>
                  <a:gd name="connsiteX29" fmla="*/ 155580 w 2262025"/>
                  <a:gd name="connsiteY29" fmla="*/ 1321206 h 2242639"/>
                  <a:gd name="connsiteX30" fmla="*/ 304 w 2262025"/>
                  <a:gd name="connsiteY30" fmla="*/ 1019282 h 2242639"/>
                  <a:gd name="connsiteX31" fmla="*/ 129700 w 2262025"/>
                  <a:gd name="connsiteY31" fmla="*/ 786368 h 2242639"/>
                  <a:gd name="connsiteX0" fmla="*/ 129700 w 2262025"/>
                  <a:gd name="connsiteY0" fmla="*/ 786368 h 2236200"/>
                  <a:gd name="connsiteX1" fmla="*/ 86568 w 2262025"/>
                  <a:gd name="connsiteY1" fmla="*/ 562082 h 2236200"/>
                  <a:gd name="connsiteX2" fmla="*/ 276349 w 2262025"/>
                  <a:gd name="connsiteY2" fmla="*/ 424059 h 2236200"/>
                  <a:gd name="connsiteX3" fmla="*/ 690417 w 2262025"/>
                  <a:gd name="connsiteY3" fmla="*/ 424059 h 2236200"/>
                  <a:gd name="connsiteX4" fmla="*/ 724923 w 2262025"/>
                  <a:gd name="connsiteY4" fmla="*/ 320542 h 2236200"/>
                  <a:gd name="connsiteX5" fmla="*/ 768055 w 2262025"/>
                  <a:gd name="connsiteY5" fmla="*/ 165267 h 2236200"/>
                  <a:gd name="connsiteX6" fmla="*/ 1026848 w 2262025"/>
                  <a:gd name="connsiteY6" fmla="*/ 35870 h 2236200"/>
                  <a:gd name="connsiteX7" fmla="*/ 1199376 w 2262025"/>
                  <a:gd name="connsiteY7" fmla="*/ 35870 h 2236200"/>
                  <a:gd name="connsiteX8" fmla="*/ 1406410 w 2262025"/>
                  <a:gd name="connsiteY8" fmla="*/ 9991 h 2236200"/>
                  <a:gd name="connsiteX9" fmla="*/ 1673829 w 2262025"/>
                  <a:gd name="connsiteY9" fmla="*/ 225651 h 2236200"/>
                  <a:gd name="connsiteX10" fmla="*/ 1699708 w 2262025"/>
                  <a:gd name="connsiteY10" fmla="*/ 458565 h 2236200"/>
                  <a:gd name="connsiteX11" fmla="*/ 1880863 w 2262025"/>
                  <a:gd name="connsiteY11" fmla="*/ 424059 h 2236200"/>
                  <a:gd name="connsiteX12" fmla="*/ 2156908 w 2262025"/>
                  <a:gd name="connsiteY12" fmla="*/ 639719 h 2236200"/>
                  <a:gd name="connsiteX13" fmla="*/ 2113776 w 2262025"/>
                  <a:gd name="connsiteY13" fmla="*/ 786368 h 2236200"/>
                  <a:gd name="connsiteX14" fmla="*/ 2225919 w 2262025"/>
                  <a:gd name="connsiteY14" fmla="*/ 846753 h 2236200"/>
                  <a:gd name="connsiteX15" fmla="*/ 2243172 w 2262025"/>
                  <a:gd name="connsiteY15" fmla="*/ 1200436 h 2236200"/>
                  <a:gd name="connsiteX16" fmla="*/ 1975753 w 2262025"/>
                  <a:gd name="connsiteY16" fmla="*/ 1390217 h 2236200"/>
                  <a:gd name="connsiteX17" fmla="*/ 2087897 w 2262025"/>
                  <a:gd name="connsiteY17" fmla="*/ 1536867 h 2236200"/>
                  <a:gd name="connsiteX18" fmla="*/ 2096523 w 2262025"/>
                  <a:gd name="connsiteY18" fmla="*/ 1812912 h 2236200"/>
                  <a:gd name="connsiteX19" fmla="*/ 1906742 w 2262025"/>
                  <a:gd name="connsiteY19" fmla="*/ 1942308 h 2236200"/>
                  <a:gd name="connsiteX20" fmla="*/ 1785972 w 2262025"/>
                  <a:gd name="connsiteY20" fmla="*/ 2192474 h 2236200"/>
                  <a:gd name="connsiteX21" fmla="*/ 1458168 w 2262025"/>
                  <a:gd name="connsiteY21" fmla="*/ 2218354 h 2236200"/>
                  <a:gd name="connsiteX22" fmla="*/ 1208002 w 2262025"/>
                  <a:gd name="connsiteY22" fmla="*/ 2002693 h 2236200"/>
                  <a:gd name="connsiteX23" fmla="*/ 1113112 w 2262025"/>
                  <a:gd name="connsiteY23" fmla="*/ 1709395 h 2236200"/>
                  <a:gd name="connsiteX24" fmla="*/ 1000968 w 2262025"/>
                  <a:gd name="connsiteY24" fmla="*/ 2140716 h 2236200"/>
                  <a:gd name="connsiteX25" fmla="*/ 526515 w 2262025"/>
                  <a:gd name="connsiteY25" fmla="*/ 2132089 h 2236200"/>
                  <a:gd name="connsiteX26" fmla="*/ 466131 w 2262025"/>
                  <a:gd name="connsiteY26" fmla="*/ 1959561 h 2236200"/>
                  <a:gd name="connsiteX27" fmla="*/ 138327 w 2262025"/>
                  <a:gd name="connsiteY27" fmla="*/ 1812912 h 2236200"/>
                  <a:gd name="connsiteX28" fmla="*/ 302229 w 2262025"/>
                  <a:gd name="connsiteY28" fmla="*/ 1355712 h 2236200"/>
                  <a:gd name="connsiteX29" fmla="*/ 155580 w 2262025"/>
                  <a:gd name="connsiteY29" fmla="*/ 1321206 h 2236200"/>
                  <a:gd name="connsiteX30" fmla="*/ 304 w 2262025"/>
                  <a:gd name="connsiteY30" fmla="*/ 1019282 h 2236200"/>
                  <a:gd name="connsiteX31" fmla="*/ 129700 w 2262025"/>
                  <a:gd name="connsiteY31" fmla="*/ 786368 h 2236200"/>
                  <a:gd name="connsiteX0" fmla="*/ 129700 w 2262025"/>
                  <a:gd name="connsiteY0" fmla="*/ 786368 h 2233050"/>
                  <a:gd name="connsiteX1" fmla="*/ 86568 w 2262025"/>
                  <a:gd name="connsiteY1" fmla="*/ 562082 h 2233050"/>
                  <a:gd name="connsiteX2" fmla="*/ 276349 w 2262025"/>
                  <a:gd name="connsiteY2" fmla="*/ 424059 h 2233050"/>
                  <a:gd name="connsiteX3" fmla="*/ 690417 w 2262025"/>
                  <a:gd name="connsiteY3" fmla="*/ 424059 h 2233050"/>
                  <a:gd name="connsiteX4" fmla="*/ 724923 w 2262025"/>
                  <a:gd name="connsiteY4" fmla="*/ 320542 h 2233050"/>
                  <a:gd name="connsiteX5" fmla="*/ 768055 w 2262025"/>
                  <a:gd name="connsiteY5" fmla="*/ 165267 h 2233050"/>
                  <a:gd name="connsiteX6" fmla="*/ 1026848 w 2262025"/>
                  <a:gd name="connsiteY6" fmla="*/ 35870 h 2233050"/>
                  <a:gd name="connsiteX7" fmla="*/ 1199376 w 2262025"/>
                  <a:gd name="connsiteY7" fmla="*/ 35870 h 2233050"/>
                  <a:gd name="connsiteX8" fmla="*/ 1406410 w 2262025"/>
                  <a:gd name="connsiteY8" fmla="*/ 9991 h 2233050"/>
                  <a:gd name="connsiteX9" fmla="*/ 1673829 w 2262025"/>
                  <a:gd name="connsiteY9" fmla="*/ 225651 h 2233050"/>
                  <a:gd name="connsiteX10" fmla="*/ 1699708 w 2262025"/>
                  <a:gd name="connsiteY10" fmla="*/ 458565 h 2233050"/>
                  <a:gd name="connsiteX11" fmla="*/ 1880863 w 2262025"/>
                  <a:gd name="connsiteY11" fmla="*/ 424059 h 2233050"/>
                  <a:gd name="connsiteX12" fmla="*/ 2156908 w 2262025"/>
                  <a:gd name="connsiteY12" fmla="*/ 639719 h 2233050"/>
                  <a:gd name="connsiteX13" fmla="*/ 2113776 w 2262025"/>
                  <a:gd name="connsiteY13" fmla="*/ 786368 h 2233050"/>
                  <a:gd name="connsiteX14" fmla="*/ 2225919 w 2262025"/>
                  <a:gd name="connsiteY14" fmla="*/ 846753 h 2233050"/>
                  <a:gd name="connsiteX15" fmla="*/ 2243172 w 2262025"/>
                  <a:gd name="connsiteY15" fmla="*/ 1200436 h 2233050"/>
                  <a:gd name="connsiteX16" fmla="*/ 1975753 w 2262025"/>
                  <a:gd name="connsiteY16" fmla="*/ 1390217 h 2233050"/>
                  <a:gd name="connsiteX17" fmla="*/ 2087897 w 2262025"/>
                  <a:gd name="connsiteY17" fmla="*/ 1536867 h 2233050"/>
                  <a:gd name="connsiteX18" fmla="*/ 2096523 w 2262025"/>
                  <a:gd name="connsiteY18" fmla="*/ 1812912 h 2233050"/>
                  <a:gd name="connsiteX19" fmla="*/ 1906742 w 2262025"/>
                  <a:gd name="connsiteY19" fmla="*/ 1942308 h 2233050"/>
                  <a:gd name="connsiteX20" fmla="*/ 1760092 w 2262025"/>
                  <a:gd name="connsiteY20" fmla="*/ 2183847 h 2233050"/>
                  <a:gd name="connsiteX21" fmla="*/ 1458168 w 2262025"/>
                  <a:gd name="connsiteY21" fmla="*/ 2218354 h 2233050"/>
                  <a:gd name="connsiteX22" fmla="*/ 1208002 w 2262025"/>
                  <a:gd name="connsiteY22" fmla="*/ 2002693 h 2233050"/>
                  <a:gd name="connsiteX23" fmla="*/ 1113112 w 2262025"/>
                  <a:gd name="connsiteY23" fmla="*/ 1709395 h 2233050"/>
                  <a:gd name="connsiteX24" fmla="*/ 1000968 w 2262025"/>
                  <a:gd name="connsiteY24" fmla="*/ 2140716 h 2233050"/>
                  <a:gd name="connsiteX25" fmla="*/ 526515 w 2262025"/>
                  <a:gd name="connsiteY25" fmla="*/ 2132089 h 2233050"/>
                  <a:gd name="connsiteX26" fmla="*/ 466131 w 2262025"/>
                  <a:gd name="connsiteY26" fmla="*/ 1959561 h 2233050"/>
                  <a:gd name="connsiteX27" fmla="*/ 138327 w 2262025"/>
                  <a:gd name="connsiteY27" fmla="*/ 1812912 h 2233050"/>
                  <a:gd name="connsiteX28" fmla="*/ 302229 w 2262025"/>
                  <a:gd name="connsiteY28" fmla="*/ 1355712 h 2233050"/>
                  <a:gd name="connsiteX29" fmla="*/ 155580 w 2262025"/>
                  <a:gd name="connsiteY29" fmla="*/ 1321206 h 2233050"/>
                  <a:gd name="connsiteX30" fmla="*/ 304 w 2262025"/>
                  <a:gd name="connsiteY30" fmla="*/ 1019282 h 2233050"/>
                  <a:gd name="connsiteX31" fmla="*/ 129700 w 2262025"/>
                  <a:gd name="connsiteY31" fmla="*/ 786368 h 2233050"/>
                  <a:gd name="connsiteX0" fmla="*/ 129700 w 2262025"/>
                  <a:gd name="connsiteY0" fmla="*/ 786368 h 2238369"/>
                  <a:gd name="connsiteX1" fmla="*/ 86568 w 2262025"/>
                  <a:gd name="connsiteY1" fmla="*/ 562082 h 2238369"/>
                  <a:gd name="connsiteX2" fmla="*/ 276349 w 2262025"/>
                  <a:gd name="connsiteY2" fmla="*/ 424059 h 2238369"/>
                  <a:gd name="connsiteX3" fmla="*/ 690417 w 2262025"/>
                  <a:gd name="connsiteY3" fmla="*/ 424059 h 2238369"/>
                  <a:gd name="connsiteX4" fmla="*/ 724923 w 2262025"/>
                  <a:gd name="connsiteY4" fmla="*/ 320542 h 2238369"/>
                  <a:gd name="connsiteX5" fmla="*/ 768055 w 2262025"/>
                  <a:gd name="connsiteY5" fmla="*/ 165267 h 2238369"/>
                  <a:gd name="connsiteX6" fmla="*/ 1026848 w 2262025"/>
                  <a:gd name="connsiteY6" fmla="*/ 35870 h 2238369"/>
                  <a:gd name="connsiteX7" fmla="*/ 1199376 w 2262025"/>
                  <a:gd name="connsiteY7" fmla="*/ 35870 h 2238369"/>
                  <a:gd name="connsiteX8" fmla="*/ 1406410 w 2262025"/>
                  <a:gd name="connsiteY8" fmla="*/ 9991 h 2238369"/>
                  <a:gd name="connsiteX9" fmla="*/ 1673829 w 2262025"/>
                  <a:gd name="connsiteY9" fmla="*/ 225651 h 2238369"/>
                  <a:gd name="connsiteX10" fmla="*/ 1699708 w 2262025"/>
                  <a:gd name="connsiteY10" fmla="*/ 458565 h 2238369"/>
                  <a:gd name="connsiteX11" fmla="*/ 1880863 w 2262025"/>
                  <a:gd name="connsiteY11" fmla="*/ 424059 h 2238369"/>
                  <a:gd name="connsiteX12" fmla="*/ 2156908 w 2262025"/>
                  <a:gd name="connsiteY12" fmla="*/ 639719 h 2238369"/>
                  <a:gd name="connsiteX13" fmla="*/ 2113776 w 2262025"/>
                  <a:gd name="connsiteY13" fmla="*/ 786368 h 2238369"/>
                  <a:gd name="connsiteX14" fmla="*/ 2225919 w 2262025"/>
                  <a:gd name="connsiteY14" fmla="*/ 846753 h 2238369"/>
                  <a:gd name="connsiteX15" fmla="*/ 2243172 w 2262025"/>
                  <a:gd name="connsiteY15" fmla="*/ 1200436 h 2238369"/>
                  <a:gd name="connsiteX16" fmla="*/ 1975753 w 2262025"/>
                  <a:gd name="connsiteY16" fmla="*/ 1390217 h 2238369"/>
                  <a:gd name="connsiteX17" fmla="*/ 2087897 w 2262025"/>
                  <a:gd name="connsiteY17" fmla="*/ 1536867 h 2238369"/>
                  <a:gd name="connsiteX18" fmla="*/ 2096523 w 2262025"/>
                  <a:gd name="connsiteY18" fmla="*/ 1812912 h 2238369"/>
                  <a:gd name="connsiteX19" fmla="*/ 1906742 w 2262025"/>
                  <a:gd name="connsiteY19" fmla="*/ 1942308 h 2238369"/>
                  <a:gd name="connsiteX20" fmla="*/ 1760092 w 2262025"/>
                  <a:gd name="connsiteY20" fmla="*/ 2183847 h 2238369"/>
                  <a:gd name="connsiteX21" fmla="*/ 1458168 w 2262025"/>
                  <a:gd name="connsiteY21" fmla="*/ 2218354 h 2238369"/>
                  <a:gd name="connsiteX22" fmla="*/ 1208002 w 2262025"/>
                  <a:gd name="connsiteY22" fmla="*/ 2002693 h 2238369"/>
                  <a:gd name="connsiteX23" fmla="*/ 1113112 w 2262025"/>
                  <a:gd name="connsiteY23" fmla="*/ 1709395 h 2238369"/>
                  <a:gd name="connsiteX24" fmla="*/ 1000968 w 2262025"/>
                  <a:gd name="connsiteY24" fmla="*/ 2140716 h 2238369"/>
                  <a:gd name="connsiteX25" fmla="*/ 586900 w 2262025"/>
                  <a:gd name="connsiteY25" fmla="*/ 2226979 h 2238369"/>
                  <a:gd name="connsiteX26" fmla="*/ 466131 w 2262025"/>
                  <a:gd name="connsiteY26" fmla="*/ 1959561 h 2238369"/>
                  <a:gd name="connsiteX27" fmla="*/ 138327 w 2262025"/>
                  <a:gd name="connsiteY27" fmla="*/ 1812912 h 2238369"/>
                  <a:gd name="connsiteX28" fmla="*/ 302229 w 2262025"/>
                  <a:gd name="connsiteY28" fmla="*/ 1355712 h 2238369"/>
                  <a:gd name="connsiteX29" fmla="*/ 155580 w 2262025"/>
                  <a:gd name="connsiteY29" fmla="*/ 1321206 h 2238369"/>
                  <a:gd name="connsiteX30" fmla="*/ 304 w 2262025"/>
                  <a:gd name="connsiteY30" fmla="*/ 1019282 h 2238369"/>
                  <a:gd name="connsiteX31" fmla="*/ 129700 w 2262025"/>
                  <a:gd name="connsiteY31" fmla="*/ 786368 h 2238369"/>
                  <a:gd name="connsiteX0" fmla="*/ 129700 w 2262025"/>
                  <a:gd name="connsiteY0" fmla="*/ 786368 h 2234757"/>
                  <a:gd name="connsiteX1" fmla="*/ 86568 w 2262025"/>
                  <a:gd name="connsiteY1" fmla="*/ 562082 h 2234757"/>
                  <a:gd name="connsiteX2" fmla="*/ 276349 w 2262025"/>
                  <a:gd name="connsiteY2" fmla="*/ 424059 h 2234757"/>
                  <a:gd name="connsiteX3" fmla="*/ 690417 w 2262025"/>
                  <a:gd name="connsiteY3" fmla="*/ 424059 h 2234757"/>
                  <a:gd name="connsiteX4" fmla="*/ 724923 w 2262025"/>
                  <a:gd name="connsiteY4" fmla="*/ 320542 h 2234757"/>
                  <a:gd name="connsiteX5" fmla="*/ 768055 w 2262025"/>
                  <a:gd name="connsiteY5" fmla="*/ 165267 h 2234757"/>
                  <a:gd name="connsiteX6" fmla="*/ 1026848 w 2262025"/>
                  <a:gd name="connsiteY6" fmla="*/ 35870 h 2234757"/>
                  <a:gd name="connsiteX7" fmla="*/ 1199376 w 2262025"/>
                  <a:gd name="connsiteY7" fmla="*/ 35870 h 2234757"/>
                  <a:gd name="connsiteX8" fmla="*/ 1406410 w 2262025"/>
                  <a:gd name="connsiteY8" fmla="*/ 9991 h 2234757"/>
                  <a:gd name="connsiteX9" fmla="*/ 1673829 w 2262025"/>
                  <a:gd name="connsiteY9" fmla="*/ 225651 h 2234757"/>
                  <a:gd name="connsiteX10" fmla="*/ 1699708 w 2262025"/>
                  <a:gd name="connsiteY10" fmla="*/ 458565 h 2234757"/>
                  <a:gd name="connsiteX11" fmla="*/ 1880863 w 2262025"/>
                  <a:gd name="connsiteY11" fmla="*/ 424059 h 2234757"/>
                  <a:gd name="connsiteX12" fmla="*/ 2156908 w 2262025"/>
                  <a:gd name="connsiteY12" fmla="*/ 639719 h 2234757"/>
                  <a:gd name="connsiteX13" fmla="*/ 2113776 w 2262025"/>
                  <a:gd name="connsiteY13" fmla="*/ 786368 h 2234757"/>
                  <a:gd name="connsiteX14" fmla="*/ 2225919 w 2262025"/>
                  <a:gd name="connsiteY14" fmla="*/ 846753 h 2234757"/>
                  <a:gd name="connsiteX15" fmla="*/ 2243172 w 2262025"/>
                  <a:gd name="connsiteY15" fmla="*/ 1200436 h 2234757"/>
                  <a:gd name="connsiteX16" fmla="*/ 1975753 w 2262025"/>
                  <a:gd name="connsiteY16" fmla="*/ 1390217 h 2234757"/>
                  <a:gd name="connsiteX17" fmla="*/ 2087897 w 2262025"/>
                  <a:gd name="connsiteY17" fmla="*/ 1536867 h 2234757"/>
                  <a:gd name="connsiteX18" fmla="*/ 2096523 w 2262025"/>
                  <a:gd name="connsiteY18" fmla="*/ 1812912 h 2234757"/>
                  <a:gd name="connsiteX19" fmla="*/ 1906742 w 2262025"/>
                  <a:gd name="connsiteY19" fmla="*/ 1942308 h 2234757"/>
                  <a:gd name="connsiteX20" fmla="*/ 1760092 w 2262025"/>
                  <a:gd name="connsiteY20" fmla="*/ 2183847 h 2234757"/>
                  <a:gd name="connsiteX21" fmla="*/ 1458168 w 2262025"/>
                  <a:gd name="connsiteY21" fmla="*/ 2218354 h 2234757"/>
                  <a:gd name="connsiteX22" fmla="*/ 1208002 w 2262025"/>
                  <a:gd name="connsiteY22" fmla="*/ 2002693 h 2234757"/>
                  <a:gd name="connsiteX23" fmla="*/ 1113112 w 2262025"/>
                  <a:gd name="connsiteY23" fmla="*/ 1709395 h 2234757"/>
                  <a:gd name="connsiteX24" fmla="*/ 1000968 w 2262025"/>
                  <a:gd name="connsiteY24" fmla="*/ 2140716 h 2234757"/>
                  <a:gd name="connsiteX25" fmla="*/ 586900 w 2262025"/>
                  <a:gd name="connsiteY25" fmla="*/ 2226979 h 2234757"/>
                  <a:gd name="connsiteX26" fmla="*/ 466131 w 2262025"/>
                  <a:gd name="connsiteY26" fmla="*/ 1959561 h 2234757"/>
                  <a:gd name="connsiteX27" fmla="*/ 138327 w 2262025"/>
                  <a:gd name="connsiteY27" fmla="*/ 1812912 h 2234757"/>
                  <a:gd name="connsiteX28" fmla="*/ 302229 w 2262025"/>
                  <a:gd name="connsiteY28" fmla="*/ 1355712 h 2234757"/>
                  <a:gd name="connsiteX29" fmla="*/ 155580 w 2262025"/>
                  <a:gd name="connsiteY29" fmla="*/ 1321206 h 2234757"/>
                  <a:gd name="connsiteX30" fmla="*/ 304 w 2262025"/>
                  <a:gd name="connsiteY30" fmla="*/ 1019282 h 2234757"/>
                  <a:gd name="connsiteX31" fmla="*/ 129700 w 2262025"/>
                  <a:gd name="connsiteY31" fmla="*/ 786368 h 2234757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261950" h="2237156">
                    <a:moveTo>
                      <a:pt x="129625" y="786368"/>
                    </a:moveTo>
                    <a:cubicBezTo>
                      <a:pt x="144002" y="710168"/>
                      <a:pt x="62051" y="622467"/>
                      <a:pt x="86493" y="562082"/>
                    </a:cubicBezTo>
                    <a:cubicBezTo>
                      <a:pt x="110934" y="501697"/>
                      <a:pt x="175633" y="447063"/>
                      <a:pt x="276274" y="424059"/>
                    </a:cubicBezTo>
                    <a:cubicBezTo>
                      <a:pt x="376916" y="401055"/>
                      <a:pt x="615580" y="441312"/>
                      <a:pt x="690342" y="424059"/>
                    </a:cubicBezTo>
                    <a:cubicBezTo>
                      <a:pt x="765104" y="406806"/>
                      <a:pt x="711908" y="363674"/>
                      <a:pt x="724848" y="320542"/>
                    </a:cubicBezTo>
                    <a:cubicBezTo>
                      <a:pt x="737788" y="277410"/>
                      <a:pt x="717659" y="212712"/>
                      <a:pt x="767980" y="165267"/>
                    </a:cubicBezTo>
                    <a:cubicBezTo>
                      <a:pt x="818301" y="117822"/>
                      <a:pt x="954886" y="57436"/>
                      <a:pt x="1026773" y="35870"/>
                    </a:cubicBezTo>
                    <a:cubicBezTo>
                      <a:pt x="1098660" y="14304"/>
                      <a:pt x="1136041" y="40183"/>
                      <a:pt x="1199301" y="35870"/>
                    </a:cubicBezTo>
                    <a:cubicBezTo>
                      <a:pt x="1262561" y="31557"/>
                      <a:pt x="1327260" y="-21639"/>
                      <a:pt x="1406335" y="9991"/>
                    </a:cubicBezTo>
                    <a:cubicBezTo>
                      <a:pt x="1485410" y="41621"/>
                      <a:pt x="1624871" y="150889"/>
                      <a:pt x="1673754" y="225651"/>
                    </a:cubicBezTo>
                    <a:cubicBezTo>
                      <a:pt x="1722637" y="300413"/>
                      <a:pt x="1665127" y="425497"/>
                      <a:pt x="1699633" y="458565"/>
                    </a:cubicBezTo>
                    <a:cubicBezTo>
                      <a:pt x="1734139" y="491633"/>
                      <a:pt x="1804588" y="393867"/>
                      <a:pt x="1880788" y="424059"/>
                    </a:cubicBezTo>
                    <a:cubicBezTo>
                      <a:pt x="1956988" y="454251"/>
                      <a:pt x="2118014" y="579334"/>
                      <a:pt x="2156833" y="639719"/>
                    </a:cubicBezTo>
                    <a:cubicBezTo>
                      <a:pt x="2195652" y="700104"/>
                      <a:pt x="2102199" y="751862"/>
                      <a:pt x="2113701" y="786368"/>
                    </a:cubicBezTo>
                    <a:cubicBezTo>
                      <a:pt x="2125203" y="820874"/>
                      <a:pt x="2204278" y="777742"/>
                      <a:pt x="2225844" y="846753"/>
                    </a:cubicBezTo>
                    <a:cubicBezTo>
                      <a:pt x="2247410" y="915764"/>
                      <a:pt x="2284791" y="1109859"/>
                      <a:pt x="2243097" y="1200436"/>
                    </a:cubicBezTo>
                    <a:cubicBezTo>
                      <a:pt x="2201403" y="1291013"/>
                      <a:pt x="2001557" y="1334145"/>
                      <a:pt x="1975678" y="1390217"/>
                    </a:cubicBezTo>
                    <a:cubicBezTo>
                      <a:pt x="1949799" y="1446289"/>
                      <a:pt x="2067694" y="1466418"/>
                      <a:pt x="2087822" y="1536867"/>
                    </a:cubicBezTo>
                    <a:cubicBezTo>
                      <a:pt x="2107950" y="1607316"/>
                      <a:pt x="2126641" y="1745339"/>
                      <a:pt x="2096448" y="1812912"/>
                    </a:cubicBezTo>
                    <a:cubicBezTo>
                      <a:pt x="2066256" y="1880486"/>
                      <a:pt x="1962739" y="1880486"/>
                      <a:pt x="1906667" y="1942308"/>
                    </a:cubicBezTo>
                    <a:cubicBezTo>
                      <a:pt x="1850595" y="2004130"/>
                      <a:pt x="1834779" y="2137839"/>
                      <a:pt x="1760017" y="2183847"/>
                    </a:cubicBezTo>
                    <a:cubicBezTo>
                      <a:pt x="1685255" y="2229855"/>
                      <a:pt x="1550108" y="2248546"/>
                      <a:pt x="1458093" y="2218354"/>
                    </a:cubicBezTo>
                    <a:cubicBezTo>
                      <a:pt x="1366078" y="2188162"/>
                      <a:pt x="1265436" y="2087520"/>
                      <a:pt x="1207927" y="2002693"/>
                    </a:cubicBezTo>
                    <a:cubicBezTo>
                      <a:pt x="1150418" y="1917866"/>
                      <a:pt x="1147543" y="1686391"/>
                      <a:pt x="1113037" y="1709395"/>
                    </a:cubicBezTo>
                    <a:cubicBezTo>
                      <a:pt x="1078531" y="1732399"/>
                      <a:pt x="1088595" y="2054452"/>
                      <a:pt x="1000893" y="2140716"/>
                    </a:cubicBezTo>
                    <a:cubicBezTo>
                      <a:pt x="913191" y="2226980"/>
                      <a:pt x="681716" y="2254296"/>
                      <a:pt x="586825" y="2226979"/>
                    </a:cubicBezTo>
                    <a:cubicBezTo>
                      <a:pt x="491935" y="2199662"/>
                      <a:pt x="506312" y="2045825"/>
                      <a:pt x="431550" y="1976814"/>
                    </a:cubicBezTo>
                    <a:cubicBezTo>
                      <a:pt x="356788" y="1907803"/>
                      <a:pt x="185697" y="1925054"/>
                      <a:pt x="138252" y="1812912"/>
                    </a:cubicBezTo>
                    <a:cubicBezTo>
                      <a:pt x="90807" y="1700770"/>
                      <a:pt x="230267" y="1411784"/>
                      <a:pt x="302154" y="1355712"/>
                    </a:cubicBezTo>
                    <a:cubicBezTo>
                      <a:pt x="374041" y="1299640"/>
                      <a:pt x="154067" y="1377278"/>
                      <a:pt x="103746" y="1321206"/>
                    </a:cubicBezTo>
                    <a:cubicBezTo>
                      <a:pt x="53425" y="1265134"/>
                      <a:pt x="-4084" y="1108422"/>
                      <a:pt x="229" y="1019282"/>
                    </a:cubicBezTo>
                    <a:cubicBezTo>
                      <a:pt x="4542" y="930142"/>
                      <a:pt x="115248" y="862568"/>
                      <a:pt x="129625" y="786368"/>
                    </a:cubicBezTo>
                    <a:close/>
                  </a:path>
                </a:pathLst>
              </a:cu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VN" dirty="0"/>
              </a:p>
            </p:txBody>
          </p:sp>
          <p:pic>
            <p:nvPicPr>
              <p:cNvPr id="86" name="Picture 4" descr="Free Black And White Cartoon Flowers, Download Free Black And White Cartoon  Flowers png images, Free ClipArts on Clipart Library">
                <a:extLst>
                  <a:ext uri="{FF2B5EF4-FFF2-40B4-BE49-F238E27FC236}">
                    <a16:creationId xmlns:a16="http://schemas.microsoft.com/office/drawing/2014/main" id="{E7CEFED9-C4BB-0D41-B412-86426823676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80524" y="482600"/>
                <a:ext cx="2317638" cy="224674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6A5C3D1B-3DDC-8B44-8E4D-3A1C002753CD}"/>
                </a:ext>
              </a:extLst>
            </p:cNvPr>
            <p:cNvGrpSpPr/>
            <p:nvPr/>
          </p:nvGrpSpPr>
          <p:grpSpPr>
            <a:xfrm flipH="1">
              <a:off x="5142052" y="2531966"/>
              <a:ext cx="633767" cy="614624"/>
              <a:chOff x="1180524" y="481715"/>
              <a:chExt cx="2317638" cy="2247631"/>
            </a:xfrm>
          </p:grpSpPr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A9D09225-D4EF-0544-8B4E-B0C4C81A34E4}"/>
                  </a:ext>
                </a:extLst>
              </p:cNvPr>
              <p:cNvSpPr/>
              <p:nvPr/>
            </p:nvSpPr>
            <p:spPr>
              <a:xfrm>
                <a:off x="1207470" y="481715"/>
                <a:ext cx="2261950" cy="2237156"/>
              </a:xfrm>
              <a:custGeom>
                <a:avLst/>
                <a:gdLst>
                  <a:gd name="connsiteX0" fmla="*/ 129700 w 2262025"/>
                  <a:gd name="connsiteY0" fmla="*/ 786368 h 2249618"/>
                  <a:gd name="connsiteX1" fmla="*/ 86568 w 2262025"/>
                  <a:gd name="connsiteY1" fmla="*/ 562082 h 2249618"/>
                  <a:gd name="connsiteX2" fmla="*/ 276349 w 2262025"/>
                  <a:gd name="connsiteY2" fmla="*/ 424059 h 2249618"/>
                  <a:gd name="connsiteX3" fmla="*/ 690417 w 2262025"/>
                  <a:gd name="connsiteY3" fmla="*/ 424059 h 2249618"/>
                  <a:gd name="connsiteX4" fmla="*/ 724923 w 2262025"/>
                  <a:gd name="connsiteY4" fmla="*/ 320542 h 2249618"/>
                  <a:gd name="connsiteX5" fmla="*/ 768055 w 2262025"/>
                  <a:gd name="connsiteY5" fmla="*/ 165267 h 2249618"/>
                  <a:gd name="connsiteX6" fmla="*/ 1026848 w 2262025"/>
                  <a:gd name="connsiteY6" fmla="*/ 35870 h 2249618"/>
                  <a:gd name="connsiteX7" fmla="*/ 1199376 w 2262025"/>
                  <a:gd name="connsiteY7" fmla="*/ 35870 h 2249618"/>
                  <a:gd name="connsiteX8" fmla="*/ 1406410 w 2262025"/>
                  <a:gd name="connsiteY8" fmla="*/ 9991 h 2249618"/>
                  <a:gd name="connsiteX9" fmla="*/ 1673829 w 2262025"/>
                  <a:gd name="connsiteY9" fmla="*/ 225651 h 2249618"/>
                  <a:gd name="connsiteX10" fmla="*/ 1699708 w 2262025"/>
                  <a:gd name="connsiteY10" fmla="*/ 458565 h 2249618"/>
                  <a:gd name="connsiteX11" fmla="*/ 1880863 w 2262025"/>
                  <a:gd name="connsiteY11" fmla="*/ 424059 h 2249618"/>
                  <a:gd name="connsiteX12" fmla="*/ 2156908 w 2262025"/>
                  <a:gd name="connsiteY12" fmla="*/ 639719 h 2249618"/>
                  <a:gd name="connsiteX13" fmla="*/ 2113776 w 2262025"/>
                  <a:gd name="connsiteY13" fmla="*/ 786368 h 2249618"/>
                  <a:gd name="connsiteX14" fmla="*/ 2225919 w 2262025"/>
                  <a:gd name="connsiteY14" fmla="*/ 846753 h 2249618"/>
                  <a:gd name="connsiteX15" fmla="*/ 2243172 w 2262025"/>
                  <a:gd name="connsiteY15" fmla="*/ 1200436 h 2249618"/>
                  <a:gd name="connsiteX16" fmla="*/ 1975753 w 2262025"/>
                  <a:gd name="connsiteY16" fmla="*/ 1390217 h 2249618"/>
                  <a:gd name="connsiteX17" fmla="*/ 2087897 w 2262025"/>
                  <a:gd name="connsiteY17" fmla="*/ 1536867 h 2249618"/>
                  <a:gd name="connsiteX18" fmla="*/ 2096523 w 2262025"/>
                  <a:gd name="connsiteY18" fmla="*/ 1812912 h 2249618"/>
                  <a:gd name="connsiteX19" fmla="*/ 1906742 w 2262025"/>
                  <a:gd name="connsiteY19" fmla="*/ 1942308 h 2249618"/>
                  <a:gd name="connsiteX20" fmla="*/ 1777346 w 2262025"/>
                  <a:gd name="connsiteY20" fmla="*/ 2209727 h 2249618"/>
                  <a:gd name="connsiteX21" fmla="*/ 1501300 w 2262025"/>
                  <a:gd name="connsiteY21" fmla="*/ 2226980 h 2249618"/>
                  <a:gd name="connsiteX22" fmla="*/ 1208002 w 2262025"/>
                  <a:gd name="connsiteY22" fmla="*/ 2002693 h 2249618"/>
                  <a:gd name="connsiteX23" fmla="*/ 1113112 w 2262025"/>
                  <a:gd name="connsiteY23" fmla="*/ 1709395 h 2249618"/>
                  <a:gd name="connsiteX24" fmla="*/ 1000968 w 2262025"/>
                  <a:gd name="connsiteY24" fmla="*/ 2140716 h 2249618"/>
                  <a:gd name="connsiteX25" fmla="*/ 526515 w 2262025"/>
                  <a:gd name="connsiteY25" fmla="*/ 2132089 h 2249618"/>
                  <a:gd name="connsiteX26" fmla="*/ 466131 w 2262025"/>
                  <a:gd name="connsiteY26" fmla="*/ 1959561 h 2249618"/>
                  <a:gd name="connsiteX27" fmla="*/ 138327 w 2262025"/>
                  <a:gd name="connsiteY27" fmla="*/ 1812912 h 2249618"/>
                  <a:gd name="connsiteX28" fmla="*/ 302229 w 2262025"/>
                  <a:gd name="connsiteY28" fmla="*/ 1355712 h 2249618"/>
                  <a:gd name="connsiteX29" fmla="*/ 155580 w 2262025"/>
                  <a:gd name="connsiteY29" fmla="*/ 1321206 h 2249618"/>
                  <a:gd name="connsiteX30" fmla="*/ 304 w 2262025"/>
                  <a:gd name="connsiteY30" fmla="*/ 1019282 h 2249618"/>
                  <a:gd name="connsiteX31" fmla="*/ 129700 w 2262025"/>
                  <a:gd name="connsiteY31" fmla="*/ 786368 h 2249618"/>
                  <a:gd name="connsiteX0" fmla="*/ 129700 w 2262025"/>
                  <a:gd name="connsiteY0" fmla="*/ 786368 h 2242639"/>
                  <a:gd name="connsiteX1" fmla="*/ 86568 w 2262025"/>
                  <a:gd name="connsiteY1" fmla="*/ 562082 h 2242639"/>
                  <a:gd name="connsiteX2" fmla="*/ 276349 w 2262025"/>
                  <a:gd name="connsiteY2" fmla="*/ 424059 h 2242639"/>
                  <a:gd name="connsiteX3" fmla="*/ 690417 w 2262025"/>
                  <a:gd name="connsiteY3" fmla="*/ 424059 h 2242639"/>
                  <a:gd name="connsiteX4" fmla="*/ 724923 w 2262025"/>
                  <a:gd name="connsiteY4" fmla="*/ 320542 h 2242639"/>
                  <a:gd name="connsiteX5" fmla="*/ 768055 w 2262025"/>
                  <a:gd name="connsiteY5" fmla="*/ 165267 h 2242639"/>
                  <a:gd name="connsiteX6" fmla="*/ 1026848 w 2262025"/>
                  <a:gd name="connsiteY6" fmla="*/ 35870 h 2242639"/>
                  <a:gd name="connsiteX7" fmla="*/ 1199376 w 2262025"/>
                  <a:gd name="connsiteY7" fmla="*/ 35870 h 2242639"/>
                  <a:gd name="connsiteX8" fmla="*/ 1406410 w 2262025"/>
                  <a:gd name="connsiteY8" fmla="*/ 9991 h 2242639"/>
                  <a:gd name="connsiteX9" fmla="*/ 1673829 w 2262025"/>
                  <a:gd name="connsiteY9" fmla="*/ 225651 h 2242639"/>
                  <a:gd name="connsiteX10" fmla="*/ 1699708 w 2262025"/>
                  <a:gd name="connsiteY10" fmla="*/ 458565 h 2242639"/>
                  <a:gd name="connsiteX11" fmla="*/ 1880863 w 2262025"/>
                  <a:gd name="connsiteY11" fmla="*/ 424059 h 2242639"/>
                  <a:gd name="connsiteX12" fmla="*/ 2156908 w 2262025"/>
                  <a:gd name="connsiteY12" fmla="*/ 639719 h 2242639"/>
                  <a:gd name="connsiteX13" fmla="*/ 2113776 w 2262025"/>
                  <a:gd name="connsiteY13" fmla="*/ 786368 h 2242639"/>
                  <a:gd name="connsiteX14" fmla="*/ 2225919 w 2262025"/>
                  <a:gd name="connsiteY14" fmla="*/ 846753 h 2242639"/>
                  <a:gd name="connsiteX15" fmla="*/ 2243172 w 2262025"/>
                  <a:gd name="connsiteY15" fmla="*/ 1200436 h 2242639"/>
                  <a:gd name="connsiteX16" fmla="*/ 1975753 w 2262025"/>
                  <a:gd name="connsiteY16" fmla="*/ 1390217 h 2242639"/>
                  <a:gd name="connsiteX17" fmla="*/ 2087897 w 2262025"/>
                  <a:gd name="connsiteY17" fmla="*/ 1536867 h 2242639"/>
                  <a:gd name="connsiteX18" fmla="*/ 2096523 w 2262025"/>
                  <a:gd name="connsiteY18" fmla="*/ 1812912 h 2242639"/>
                  <a:gd name="connsiteX19" fmla="*/ 1906742 w 2262025"/>
                  <a:gd name="connsiteY19" fmla="*/ 1942308 h 2242639"/>
                  <a:gd name="connsiteX20" fmla="*/ 1785972 w 2262025"/>
                  <a:gd name="connsiteY20" fmla="*/ 2192474 h 2242639"/>
                  <a:gd name="connsiteX21" fmla="*/ 1501300 w 2262025"/>
                  <a:gd name="connsiteY21" fmla="*/ 2226980 h 2242639"/>
                  <a:gd name="connsiteX22" fmla="*/ 1208002 w 2262025"/>
                  <a:gd name="connsiteY22" fmla="*/ 2002693 h 2242639"/>
                  <a:gd name="connsiteX23" fmla="*/ 1113112 w 2262025"/>
                  <a:gd name="connsiteY23" fmla="*/ 1709395 h 2242639"/>
                  <a:gd name="connsiteX24" fmla="*/ 1000968 w 2262025"/>
                  <a:gd name="connsiteY24" fmla="*/ 2140716 h 2242639"/>
                  <a:gd name="connsiteX25" fmla="*/ 526515 w 2262025"/>
                  <a:gd name="connsiteY25" fmla="*/ 2132089 h 2242639"/>
                  <a:gd name="connsiteX26" fmla="*/ 466131 w 2262025"/>
                  <a:gd name="connsiteY26" fmla="*/ 1959561 h 2242639"/>
                  <a:gd name="connsiteX27" fmla="*/ 138327 w 2262025"/>
                  <a:gd name="connsiteY27" fmla="*/ 1812912 h 2242639"/>
                  <a:gd name="connsiteX28" fmla="*/ 302229 w 2262025"/>
                  <a:gd name="connsiteY28" fmla="*/ 1355712 h 2242639"/>
                  <a:gd name="connsiteX29" fmla="*/ 155580 w 2262025"/>
                  <a:gd name="connsiteY29" fmla="*/ 1321206 h 2242639"/>
                  <a:gd name="connsiteX30" fmla="*/ 304 w 2262025"/>
                  <a:gd name="connsiteY30" fmla="*/ 1019282 h 2242639"/>
                  <a:gd name="connsiteX31" fmla="*/ 129700 w 2262025"/>
                  <a:gd name="connsiteY31" fmla="*/ 786368 h 2242639"/>
                  <a:gd name="connsiteX0" fmla="*/ 129700 w 2262025"/>
                  <a:gd name="connsiteY0" fmla="*/ 786368 h 2236200"/>
                  <a:gd name="connsiteX1" fmla="*/ 86568 w 2262025"/>
                  <a:gd name="connsiteY1" fmla="*/ 562082 h 2236200"/>
                  <a:gd name="connsiteX2" fmla="*/ 276349 w 2262025"/>
                  <a:gd name="connsiteY2" fmla="*/ 424059 h 2236200"/>
                  <a:gd name="connsiteX3" fmla="*/ 690417 w 2262025"/>
                  <a:gd name="connsiteY3" fmla="*/ 424059 h 2236200"/>
                  <a:gd name="connsiteX4" fmla="*/ 724923 w 2262025"/>
                  <a:gd name="connsiteY4" fmla="*/ 320542 h 2236200"/>
                  <a:gd name="connsiteX5" fmla="*/ 768055 w 2262025"/>
                  <a:gd name="connsiteY5" fmla="*/ 165267 h 2236200"/>
                  <a:gd name="connsiteX6" fmla="*/ 1026848 w 2262025"/>
                  <a:gd name="connsiteY6" fmla="*/ 35870 h 2236200"/>
                  <a:gd name="connsiteX7" fmla="*/ 1199376 w 2262025"/>
                  <a:gd name="connsiteY7" fmla="*/ 35870 h 2236200"/>
                  <a:gd name="connsiteX8" fmla="*/ 1406410 w 2262025"/>
                  <a:gd name="connsiteY8" fmla="*/ 9991 h 2236200"/>
                  <a:gd name="connsiteX9" fmla="*/ 1673829 w 2262025"/>
                  <a:gd name="connsiteY9" fmla="*/ 225651 h 2236200"/>
                  <a:gd name="connsiteX10" fmla="*/ 1699708 w 2262025"/>
                  <a:gd name="connsiteY10" fmla="*/ 458565 h 2236200"/>
                  <a:gd name="connsiteX11" fmla="*/ 1880863 w 2262025"/>
                  <a:gd name="connsiteY11" fmla="*/ 424059 h 2236200"/>
                  <a:gd name="connsiteX12" fmla="*/ 2156908 w 2262025"/>
                  <a:gd name="connsiteY12" fmla="*/ 639719 h 2236200"/>
                  <a:gd name="connsiteX13" fmla="*/ 2113776 w 2262025"/>
                  <a:gd name="connsiteY13" fmla="*/ 786368 h 2236200"/>
                  <a:gd name="connsiteX14" fmla="*/ 2225919 w 2262025"/>
                  <a:gd name="connsiteY14" fmla="*/ 846753 h 2236200"/>
                  <a:gd name="connsiteX15" fmla="*/ 2243172 w 2262025"/>
                  <a:gd name="connsiteY15" fmla="*/ 1200436 h 2236200"/>
                  <a:gd name="connsiteX16" fmla="*/ 1975753 w 2262025"/>
                  <a:gd name="connsiteY16" fmla="*/ 1390217 h 2236200"/>
                  <a:gd name="connsiteX17" fmla="*/ 2087897 w 2262025"/>
                  <a:gd name="connsiteY17" fmla="*/ 1536867 h 2236200"/>
                  <a:gd name="connsiteX18" fmla="*/ 2096523 w 2262025"/>
                  <a:gd name="connsiteY18" fmla="*/ 1812912 h 2236200"/>
                  <a:gd name="connsiteX19" fmla="*/ 1906742 w 2262025"/>
                  <a:gd name="connsiteY19" fmla="*/ 1942308 h 2236200"/>
                  <a:gd name="connsiteX20" fmla="*/ 1785972 w 2262025"/>
                  <a:gd name="connsiteY20" fmla="*/ 2192474 h 2236200"/>
                  <a:gd name="connsiteX21" fmla="*/ 1458168 w 2262025"/>
                  <a:gd name="connsiteY21" fmla="*/ 2218354 h 2236200"/>
                  <a:gd name="connsiteX22" fmla="*/ 1208002 w 2262025"/>
                  <a:gd name="connsiteY22" fmla="*/ 2002693 h 2236200"/>
                  <a:gd name="connsiteX23" fmla="*/ 1113112 w 2262025"/>
                  <a:gd name="connsiteY23" fmla="*/ 1709395 h 2236200"/>
                  <a:gd name="connsiteX24" fmla="*/ 1000968 w 2262025"/>
                  <a:gd name="connsiteY24" fmla="*/ 2140716 h 2236200"/>
                  <a:gd name="connsiteX25" fmla="*/ 526515 w 2262025"/>
                  <a:gd name="connsiteY25" fmla="*/ 2132089 h 2236200"/>
                  <a:gd name="connsiteX26" fmla="*/ 466131 w 2262025"/>
                  <a:gd name="connsiteY26" fmla="*/ 1959561 h 2236200"/>
                  <a:gd name="connsiteX27" fmla="*/ 138327 w 2262025"/>
                  <a:gd name="connsiteY27" fmla="*/ 1812912 h 2236200"/>
                  <a:gd name="connsiteX28" fmla="*/ 302229 w 2262025"/>
                  <a:gd name="connsiteY28" fmla="*/ 1355712 h 2236200"/>
                  <a:gd name="connsiteX29" fmla="*/ 155580 w 2262025"/>
                  <a:gd name="connsiteY29" fmla="*/ 1321206 h 2236200"/>
                  <a:gd name="connsiteX30" fmla="*/ 304 w 2262025"/>
                  <a:gd name="connsiteY30" fmla="*/ 1019282 h 2236200"/>
                  <a:gd name="connsiteX31" fmla="*/ 129700 w 2262025"/>
                  <a:gd name="connsiteY31" fmla="*/ 786368 h 2236200"/>
                  <a:gd name="connsiteX0" fmla="*/ 129700 w 2262025"/>
                  <a:gd name="connsiteY0" fmla="*/ 786368 h 2233050"/>
                  <a:gd name="connsiteX1" fmla="*/ 86568 w 2262025"/>
                  <a:gd name="connsiteY1" fmla="*/ 562082 h 2233050"/>
                  <a:gd name="connsiteX2" fmla="*/ 276349 w 2262025"/>
                  <a:gd name="connsiteY2" fmla="*/ 424059 h 2233050"/>
                  <a:gd name="connsiteX3" fmla="*/ 690417 w 2262025"/>
                  <a:gd name="connsiteY3" fmla="*/ 424059 h 2233050"/>
                  <a:gd name="connsiteX4" fmla="*/ 724923 w 2262025"/>
                  <a:gd name="connsiteY4" fmla="*/ 320542 h 2233050"/>
                  <a:gd name="connsiteX5" fmla="*/ 768055 w 2262025"/>
                  <a:gd name="connsiteY5" fmla="*/ 165267 h 2233050"/>
                  <a:gd name="connsiteX6" fmla="*/ 1026848 w 2262025"/>
                  <a:gd name="connsiteY6" fmla="*/ 35870 h 2233050"/>
                  <a:gd name="connsiteX7" fmla="*/ 1199376 w 2262025"/>
                  <a:gd name="connsiteY7" fmla="*/ 35870 h 2233050"/>
                  <a:gd name="connsiteX8" fmla="*/ 1406410 w 2262025"/>
                  <a:gd name="connsiteY8" fmla="*/ 9991 h 2233050"/>
                  <a:gd name="connsiteX9" fmla="*/ 1673829 w 2262025"/>
                  <a:gd name="connsiteY9" fmla="*/ 225651 h 2233050"/>
                  <a:gd name="connsiteX10" fmla="*/ 1699708 w 2262025"/>
                  <a:gd name="connsiteY10" fmla="*/ 458565 h 2233050"/>
                  <a:gd name="connsiteX11" fmla="*/ 1880863 w 2262025"/>
                  <a:gd name="connsiteY11" fmla="*/ 424059 h 2233050"/>
                  <a:gd name="connsiteX12" fmla="*/ 2156908 w 2262025"/>
                  <a:gd name="connsiteY12" fmla="*/ 639719 h 2233050"/>
                  <a:gd name="connsiteX13" fmla="*/ 2113776 w 2262025"/>
                  <a:gd name="connsiteY13" fmla="*/ 786368 h 2233050"/>
                  <a:gd name="connsiteX14" fmla="*/ 2225919 w 2262025"/>
                  <a:gd name="connsiteY14" fmla="*/ 846753 h 2233050"/>
                  <a:gd name="connsiteX15" fmla="*/ 2243172 w 2262025"/>
                  <a:gd name="connsiteY15" fmla="*/ 1200436 h 2233050"/>
                  <a:gd name="connsiteX16" fmla="*/ 1975753 w 2262025"/>
                  <a:gd name="connsiteY16" fmla="*/ 1390217 h 2233050"/>
                  <a:gd name="connsiteX17" fmla="*/ 2087897 w 2262025"/>
                  <a:gd name="connsiteY17" fmla="*/ 1536867 h 2233050"/>
                  <a:gd name="connsiteX18" fmla="*/ 2096523 w 2262025"/>
                  <a:gd name="connsiteY18" fmla="*/ 1812912 h 2233050"/>
                  <a:gd name="connsiteX19" fmla="*/ 1906742 w 2262025"/>
                  <a:gd name="connsiteY19" fmla="*/ 1942308 h 2233050"/>
                  <a:gd name="connsiteX20" fmla="*/ 1760092 w 2262025"/>
                  <a:gd name="connsiteY20" fmla="*/ 2183847 h 2233050"/>
                  <a:gd name="connsiteX21" fmla="*/ 1458168 w 2262025"/>
                  <a:gd name="connsiteY21" fmla="*/ 2218354 h 2233050"/>
                  <a:gd name="connsiteX22" fmla="*/ 1208002 w 2262025"/>
                  <a:gd name="connsiteY22" fmla="*/ 2002693 h 2233050"/>
                  <a:gd name="connsiteX23" fmla="*/ 1113112 w 2262025"/>
                  <a:gd name="connsiteY23" fmla="*/ 1709395 h 2233050"/>
                  <a:gd name="connsiteX24" fmla="*/ 1000968 w 2262025"/>
                  <a:gd name="connsiteY24" fmla="*/ 2140716 h 2233050"/>
                  <a:gd name="connsiteX25" fmla="*/ 526515 w 2262025"/>
                  <a:gd name="connsiteY25" fmla="*/ 2132089 h 2233050"/>
                  <a:gd name="connsiteX26" fmla="*/ 466131 w 2262025"/>
                  <a:gd name="connsiteY26" fmla="*/ 1959561 h 2233050"/>
                  <a:gd name="connsiteX27" fmla="*/ 138327 w 2262025"/>
                  <a:gd name="connsiteY27" fmla="*/ 1812912 h 2233050"/>
                  <a:gd name="connsiteX28" fmla="*/ 302229 w 2262025"/>
                  <a:gd name="connsiteY28" fmla="*/ 1355712 h 2233050"/>
                  <a:gd name="connsiteX29" fmla="*/ 155580 w 2262025"/>
                  <a:gd name="connsiteY29" fmla="*/ 1321206 h 2233050"/>
                  <a:gd name="connsiteX30" fmla="*/ 304 w 2262025"/>
                  <a:gd name="connsiteY30" fmla="*/ 1019282 h 2233050"/>
                  <a:gd name="connsiteX31" fmla="*/ 129700 w 2262025"/>
                  <a:gd name="connsiteY31" fmla="*/ 786368 h 2233050"/>
                  <a:gd name="connsiteX0" fmla="*/ 129700 w 2262025"/>
                  <a:gd name="connsiteY0" fmla="*/ 786368 h 2238369"/>
                  <a:gd name="connsiteX1" fmla="*/ 86568 w 2262025"/>
                  <a:gd name="connsiteY1" fmla="*/ 562082 h 2238369"/>
                  <a:gd name="connsiteX2" fmla="*/ 276349 w 2262025"/>
                  <a:gd name="connsiteY2" fmla="*/ 424059 h 2238369"/>
                  <a:gd name="connsiteX3" fmla="*/ 690417 w 2262025"/>
                  <a:gd name="connsiteY3" fmla="*/ 424059 h 2238369"/>
                  <a:gd name="connsiteX4" fmla="*/ 724923 w 2262025"/>
                  <a:gd name="connsiteY4" fmla="*/ 320542 h 2238369"/>
                  <a:gd name="connsiteX5" fmla="*/ 768055 w 2262025"/>
                  <a:gd name="connsiteY5" fmla="*/ 165267 h 2238369"/>
                  <a:gd name="connsiteX6" fmla="*/ 1026848 w 2262025"/>
                  <a:gd name="connsiteY6" fmla="*/ 35870 h 2238369"/>
                  <a:gd name="connsiteX7" fmla="*/ 1199376 w 2262025"/>
                  <a:gd name="connsiteY7" fmla="*/ 35870 h 2238369"/>
                  <a:gd name="connsiteX8" fmla="*/ 1406410 w 2262025"/>
                  <a:gd name="connsiteY8" fmla="*/ 9991 h 2238369"/>
                  <a:gd name="connsiteX9" fmla="*/ 1673829 w 2262025"/>
                  <a:gd name="connsiteY9" fmla="*/ 225651 h 2238369"/>
                  <a:gd name="connsiteX10" fmla="*/ 1699708 w 2262025"/>
                  <a:gd name="connsiteY10" fmla="*/ 458565 h 2238369"/>
                  <a:gd name="connsiteX11" fmla="*/ 1880863 w 2262025"/>
                  <a:gd name="connsiteY11" fmla="*/ 424059 h 2238369"/>
                  <a:gd name="connsiteX12" fmla="*/ 2156908 w 2262025"/>
                  <a:gd name="connsiteY12" fmla="*/ 639719 h 2238369"/>
                  <a:gd name="connsiteX13" fmla="*/ 2113776 w 2262025"/>
                  <a:gd name="connsiteY13" fmla="*/ 786368 h 2238369"/>
                  <a:gd name="connsiteX14" fmla="*/ 2225919 w 2262025"/>
                  <a:gd name="connsiteY14" fmla="*/ 846753 h 2238369"/>
                  <a:gd name="connsiteX15" fmla="*/ 2243172 w 2262025"/>
                  <a:gd name="connsiteY15" fmla="*/ 1200436 h 2238369"/>
                  <a:gd name="connsiteX16" fmla="*/ 1975753 w 2262025"/>
                  <a:gd name="connsiteY16" fmla="*/ 1390217 h 2238369"/>
                  <a:gd name="connsiteX17" fmla="*/ 2087897 w 2262025"/>
                  <a:gd name="connsiteY17" fmla="*/ 1536867 h 2238369"/>
                  <a:gd name="connsiteX18" fmla="*/ 2096523 w 2262025"/>
                  <a:gd name="connsiteY18" fmla="*/ 1812912 h 2238369"/>
                  <a:gd name="connsiteX19" fmla="*/ 1906742 w 2262025"/>
                  <a:gd name="connsiteY19" fmla="*/ 1942308 h 2238369"/>
                  <a:gd name="connsiteX20" fmla="*/ 1760092 w 2262025"/>
                  <a:gd name="connsiteY20" fmla="*/ 2183847 h 2238369"/>
                  <a:gd name="connsiteX21" fmla="*/ 1458168 w 2262025"/>
                  <a:gd name="connsiteY21" fmla="*/ 2218354 h 2238369"/>
                  <a:gd name="connsiteX22" fmla="*/ 1208002 w 2262025"/>
                  <a:gd name="connsiteY22" fmla="*/ 2002693 h 2238369"/>
                  <a:gd name="connsiteX23" fmla="*/ 1113112 w 2262025"/>
                  <a:gd name="connsiteY23" fmla="*/ 1709395 h 2238369"/>
                  <a:gd name="connsiteX24" fmla="*/ 1000968 w 2262025"/>
                  <a:gd name="connsiteY24" fmla="*/ 2140716 h 2238369"/>
                  <a:gd name="connsiteX25" fmla="*/ 586900 w 2262025"/>
                  <a:gd name="connsiteY25" fmla="*/ 2226979 h 2238369"/>
                  <a:gd name="connsiteX26" fmla="*/ 466131 w 2262025"/>
                  <a:gd name="connsiteY26" fmla="*/ 1959561 h 2238369"/>
                  <a:gd name="connsiteX27" fmla="*/ 138327 w 2262025"/>
                  <a:gd name="connsiteY27" fmla="*/ 1812912 h 2238369"/>
                  <a:gd name="connsiteX28" fmla="*/ 302229 w 2262025"/>
                  <a:gd name="connsiteY28" fmla="*/ 1355712 h 2238369"/>
                  <a:gd name="connsiteX29" fmla="*/ 155580 w 2262025"/>
                  <a:gd name="connsiteY29" fmla="*/ 1321206 h 2238369"/>
                  <a:gd name="connsiteX30" fmla="*/ 304 w 2262025"/>
                  <a:gd name="connsiteY30" fmla="*/ 1019282 h 2238369"/>
                  <a:gd name="connsiteX31" fmla="*/ 129700 w 2262025"/>
                  <a:gd name="connsiteY31" fmla="*/ 786368 h 2238369"/>
                  <a:gd name="connsiteX0" fmla="*/ 129700 w 2262025"/>
                  <a:gd name="connsiteY0" fmla="*/ 786368 h 2234757"/>
                  <a:gd name="connsiteX1" fmla="*/ 86568 w 2262025"/>
                  <a:gd name="connsiteY1" fmla="*/ 562082 h 2234757"/>
                  <a:gd name="connsiteX2" fmla="*/ 276349 w 2262025"/>
                  <a:gd name="connsiteY2" fmla="*/ 424059 h 2234757"/>
                  <a:gd name="connsiteX3" fmla="*/ 690417 w 2262025"/>
                  <a:gd name="connsiteY3" fmla="*/ 424059 h 2234757"/>
                  <a:gd name="connsiteX4" fmla="*/ 724923 w 2262025"/>
                  <a:gd name="connsiteY4" fmla="*/ 320542 h 2234757"/>
                  <a:gd name="connsiteX5" fmla="*/ 768055 w 2262025"/>
                  <a:gd name="connsiteY5" fmla="*/ 165267 h 2234757"/>
                  <a:gd name="connsiteX6" fmla="*/ 1026848 w 2262025"/>
                  <a:gd name="connsiteY6" fmla="*/ 35870 h 2234757"/>
                  <a:gd name="connsiteX7" fmla="*/ 1199376 w 2262025"/>
                  <a:gd name="connsiteY7" fmla="*/ 35870 h 2234757"/>
                  <a:gd name="connsiteX8" fmla="*/ 1406410 w 2262025"/>
                  <a:gd name="connsiteY8" fmla="*/ 9991 h 2234757"/>
                  <a:gd name="connsiteX9" fmla="*/ 1673829 w 2262025"/>
                  <a:gd name="connsiteY9" fmla="*/ 225651 h 2234757"/>
                  <a:gd name="connsiteX10" fmla="*/ 1699708 w 2262025"/>
                  <a:gd name="connsiteY10" fmla="*/ 458565 h 2234757"/>
                  <a:gd name="connsiteX11" fmla="*/ 1880863 w 2262025"/>
                  <a:gd name="connsiteY11" fmla="*/ 424059 h 2234757"/>
                  <a:gd name="connsiteX12" fmla="*/ 2156908 w 2262025"/>
                  <a:gd name="connsiteY12" fmla="*/ 639719 h 2234757"/>
                  <a:gd name="connsiteX13" fmla="*/ 2113776 w 2262025"/>
                  <a:gd name="connsiteY13" fmla="*/ 786368 h 2234757"/>
                  <a:gd name="connsiteX14" fmla="*/ 2225919 w 2262025"/>
                  <a:gd name="connsiteY14" fmla="*/ 846753 h 2234757"/>
                  <a:gd name="connsiteX15" fmla="*/ 2243172 w 2262025"/>
                  <a:gd name="connsiteY15" fmla="*/ 1200436 h 2234757"/>
                  <a:gd name="connsiteX16" fmla="*/ 1975753 w 2262025"/>
                  <a:gd name="connsiteY16" fmla="*/ 1390217 h 2234757"/>
                  <a:gd name="connsiteX17" fmla="*/ 2087897 w 2262025"/>
                  <a:gd name="connsiteY17" fmla="*/ 1536867 h 2234757"/>
                  <a:gd name="connsiteX18" fmla="*/ 2096523 w 2262025"/>
                  <a:gd name="connsiteY18" fmla="*/ 1812912 h 2234757"/>
                  <a:gd name="connsiteX19" fmla="*/ 1906742 w 2262025"/>
                  <a:gd name="connsiteY19" fmla="*/ 1942308 h 2234757"/>
                  <a:gd name="connsiteX20" fmla="*/ 1760092 w 2262025"/>
                  <a:gd name="connsiteY20" fmla="*/ 2183847 h 2234757"/>
                  <a:gd name="connsiteX21" fmla="*/ 1458168 w 2262025"/>
                  <a:gd name="connsiteY21" fmla="*/ 2218354 h 2234757"/>
                  <a:gd name="connsiteX22" fmla="*/ 1208002 w 2262025"/>
                  <a:gd name="connsiteY22" fmla="*/ 2002693 h 2234757"/>
                  <a:gd name="connsiteX23" fmla="*/ 1113112 w 2262025"/>
                  <a:gd name="connsiteY23" fmla="*/ 1709395 h 2234757"/>
                  <a:gd name="connsiteX24" fmla="*/ 1000968 w 2262025"/>
                  <a:gd name="connsiteY24" fmla="*/ 2140716 h 2234757"/>
                  <a:gd name="connsiteX25" fmla="*/ 586900 w 2262025"/>
                  <a:gd name="connsiteY25" fmla="*/ 2226979 h 2234757"/>
                  <a:gd name="connsiteX26" fmla="*/ 466131 w 2262025"/>
                  <a:gd name="connsiteY26" fmla="*/ 1959561 h 2234757"/>
                  <a:gd name="connsiteX27" fmla="*/ 138327 w 2262025"/>
                  <a:gd name="connsiteY27" fmla="*/ 1812912 h 2234757"/>
                  <a:gd name="connsiteX28" fmla="*/ 302229 w 2262025"/>
                  <a:gd name="connsiteY28" fmla="*/ 1355712 h 2234757"/>
                  <a:gd name="connsiteX29" fmla="*/ 155580 w 2262025"/>
                  <a:gd name="connsiteY29" fmla="*/ 1321206 h 2234757"/>
                  <a:gd name="connsiteX30" fmla="*/ 304 w 2262025"/>
                  <a:gd name="connsiteY30" fmla="*/ 1019282 h 2234757"/>
                  <a:gd name="connsiteX31" fmla="*/ 129700 w 2262025"/>
                  <a:gd name="connsiteY31" fmla="*/ 786368 h 2234757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261950" h="2237156">
                    <a:moveTo>
                      <a:pt x="129625" y="786368"/>
                    </a:moveTo>
                    <a:cubicBezTo>
                      <a:pt x="144002" y="710168"/>
                      <a:pt x="62051" y="622467"/>
                      <a:pt x="86493" y="562082"/>
                    </a:cubicBezTo>
                    <a:cubicBezTo>
                      <a:pt x="110934" y="501697"/>
                      <a:pt x="175633" y="447063"/>
                      <a:pt x="276274" y="424059"/>
                    </a:cubicBezTo>
                    <a:cubicBezTo>
                      <a:pt x="376916" y="401055"/>
                      <a:pt x="615580" y="441312"/>
                      <a:pt x="690342" y="424059"/>
                    </a:cubicBezTo>
                    <a:cubicBezTo>
                      <a:pt x="765104" y="406806"/>
                      <a:pt x="711908" y="363674"/>
                      <a:pt x="724848" y="320542"/>
                    </a:cubicBezTo>
                    <a:cubicBezTo>
                      <a:pt x="737788" y="277410"/>
                      <a:pt x="717659" y="212712"/>
                      <a:pt x="767980" y="165267"/>
                    </a:cubicBezTo>
                    <a:cubicBezTo>
                      <a:pt x="818301" y="117822"/>
                      <a:pt x="954886" y="57436"/>
                      <a:pt x="1026773" y="35870"/>
                    </a:cubicBezTo>
                    <a:cubicBezTo>
                      <a:pt x="1098660" y="14304"/>
                      <a:pt x="1136041" y="40183"/>
                      <a:pt x="1199301" y="35870"/>
                    </a:cubicBezTo>
                    <a:cubicBezTo>
                      <a:pt x="1262561" y="31557"/>
                      <a:pt x="1327260" y="-21639"/>
                      <a:pt x="1406335" y="9991"/>
                    </a:cubicBezTo>
                    <a:cubicBezTo>
                      <a:pt x="1485410" y="41621"/>
                      <a:pt x="1624871" y="150889"/>
                      <a:pt x="1673754" y="225651"/>
                    </a:cubicBezTo>
                    <a:cubicBezTo>
                      <a:pt x="1722637" y="300413"/>
                      <a:pt x="1665127" y="425497"/>
                      <a:pt x="1699633" y="458565"/>
                    </a:cubicBezTo>
                    <a:cubicBezTo>
                      <a:pt x="1734139" y="491633"/>
                      <a:pt x="1804588" y="393867"/>
                      <a:pt x="1880788" y="424059"/>
                    </a:cubicBezTo>
                    <a:cubicBezTo>
                      <a:pt x="1956988" y="454251"/>
                      <a:pt x="2118014" y="579334"/>
                      <a:pt x="2156833" y="639719"/>
                    </a:cubicBezTo>
                    <a:cubicBezTo>
                      <a:pt x="2195652" y="700104"/>
                      <a:pt x="2102199" y="751862"/>
                      <a:pt x="2113701" y="786368"/>
                    </a:cubicBezTo>
                    <a:cubicBezTo>
                      <a:pt x="2125203" y="820874"/>
                      <a:pt x="2204278" y="777742"/>
                      <a:pt x="2225844" y="846753"/>
                    </a:cubicBezTo>
                    <a:cubicBezTo>
                      <a:pt x="2247410" y="915764"/>
                      <a:pt x="2284791" y="1109859"/>
                      <a:pt x="2243097" y="1200436"/>
                    </a:cubicBezTo>
                    <a:cubicBezTo>
                      <a:pt x="2201403" y="1291013"/>
                      <a:pt x="2001557" y="1334145"/>
                      <a:pt x="1975678" y="1390217"/>
                    </a:cubicBezTo>
                    <a:cubicBezTo>
                      <a:pt x="1949799" y="1446289"/>
                      <a:pt x="2067694" y="1466418"/>
                      <a:pt x="2087822" y="1536867"/>
                    </a:cubicBezTo>
                    <a:cubicBezTo>
                      <a:pt x="2107950" y="1607316"/>
                      <a:pt x="2126641" y="1745339"/>
                      <a:pt x="2096448" y="1812912"/>
                    </a:cubicBezTo>
                    <a:cubicBezTo>
                      <a:pt x="2066256" y="1880486"/>
                      <a:pt x="1962739" y="1880486"/>
                      <a:pt x="1906667" y="1942308"/>
                    </a:cubicBezTo>
                    <a:cubicBezTo>
                      <a:pt x="1850595" y="2004130"/>
                      <a:pt x="1834779" y="2137839"/>
                      <a:pt x="1760017" y="2183847"/>
                    </a:cubicBezTo>
                    <a:cubicBezTo>
                      <a:pt x="1685255" y="2229855"/>
                      <a:pt x="1550108" y="2248546"/>
                      <a:pt x="1458093" y="2218354"/>
                    </a:cubicBezTo>
                    <a:cubicBezTo>
                      <a:pt x="1366078" y="2188162"/>
                      <a:pt x="1265436" y="2087520"/>
                      <a:pt x="1207927" y="2002693"/>
                    </a:cubicBezTo>
                    <a:cubicBezTo>
                      <a:pt x="1150418" y="1917866"/>
                      <a:pt x="1147543" y="1686391"/>
                      <a:pt x="1113037" y="1709395"/>
                    </a:cubicBezTo>
                    <a:cubicBezTo>
                      <a:pt x="1078531" y="1732399"/>
                      <a:pt x="1088595" y="2054452"/>
                      <a:pt x="1000893" y="2140716"/>
                    </a:cubicBezTo>
                    <a:cubicBezTo>
                      <a:pt x="913191" y="2226980"/>
                      <a:pt x="681716" y="2254296"/>
                      <a:pt x="586825" y="2226979"/>
                    </a:cubicBezTo>
                    <a:cubicBezTo>
                      <a:pt x="491935" y="2199662"/>
                      <a:pt x="506312" y="2045825"/>
                      <a:pt x="431550" y="1976814"/>
                    </a:cubicBezTo>
                    <a:cubicBezTo>
                      <a:pt x="356788" y="1907803"/>
                      <a:pt x="185697" y="1925054"/>
                      <a:pt x="138252" y="1812912"/>
                    </a:cubicBezTo>
                    <a:cubicBezTo>
                      <a:pt x="90807" y="1700770"/>
                      <a:pt x="230267" y="1411784"/>
                      <a:pt x="302154" y="1355712"/>
                    </a:cubicBezTo>
                    <a:cubicBezTo>
                      <a:pt x="374041" y="1299640"/>
                      <a:pt x="154067" y="1377278"/>
                      <a:pt x="103746" y="1321206"/>
                    </a:cubicBezTo>
                    <a:cubicBezTo>
                      <a:pt x="53425" y="1265134"/>
                      <a:pt x="-4084" y="1108422"/>
                      <a:pt x="229" y="1019282"/>
                    </a:cubicBezTo>
                    <a:cubicBezTo>
                      <a:pt x="4542" y="930142"/>
                      <a:pt x="115248" y="862568"/>
                      <a:pt x="129625" y="786368"/>
                    </a:cubicBezTo>
                    <a:close/>
                  </a:path>
                </a:pathLst>
              </a:cu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VN" dirty="0"/>
              </a:p>
            </p:txBody>
          </p:sp>
          <p:pic>
            <p:nvPicPr>
              <p:cNvPr id="84" name="Picture 4" descr="Free Black And White Cartoon Flowers, Download Free Black And White Cartoon  Flowers png images, Free ClipArts on Clipart Library">
                <a:extLst>
                  <a:ext uri="{FF2B5EF4-FFF2-40B4-BE49-F238E27FC236}">
                    <a16:creationId xmlns:a16="http://schemas.microsoft.com/office/drawing/2014/main" id="{4F0C041E-6DAD-6B45-BF20-45382F2832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80524" y="482600"/>
                <a:ext cx="2317638" cy="224674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68" name="Group 67">
              <a:extLst>
                <a:ext uri="{FF2B5EF4-FFF2-40B4-BE49-F238E27FC236}">
                  <a16:creationId xmlns:a16="http://schemas.microsoft.com/office/drawing/2014/main" id="{D50B0C11-7FD9-B549-B396-29939077798A}"/>
                </a:ext>
              </a:extLst>
            </p:cNvPr>
            <p:cNvGrpSpPr/>
            <p:nvPr/>
          </p:nvGrpSpPr>
          <p:grpSpPr>
            <a:xfrm flipH="1">
              <a:off x="5877391" y="2529102"/>
              <a:ext cx="633767" cy="614624"/>
              <a:chOff x="1180524" y="481715"/>
              <a:chExt cx="2317638" cy="2247631"/>
            </a:xfrm>
          </p:grpSpPr>
          <p:sp>
            <p:nvSpPr>
              <p:cNvPr id="81" name="Freeform 80">
                <a:extLst>
                  <a:ext uri="{FF2B5EF4-FFF2-40B4-BE49-F238E27FC236}">
                    <a16:creationId xmlns:a16="http://schemas.microsoft.com/office/drawing/2014/main" id="{8116EBCC-C0A9-8C4F-997B-6A2A7899E019}"/>
                  </a:ext>
                </a:extLst>
              </p:cNvPr>
              <p:cNvSpPr/>
              <p:nvPr/>
            </p:nvSpPr>
            <p:spPr>
              <a:xfrm>
                <a:off x="1207470" y="481715"/>
                <a:ext cx="2261950" cy="2237156"/>
              </a:xfrm>
              <a:custGeom>
                <a:avLst/>
                <a:gdLst>
                  <a:gd name="connsiteX0" fmla="*/ 129700 w 2262025"/>
                  <a:gd name="connsiteY0" fmla="*/ 786368 h 2249618"/>
                  <a:gd name="connsiteX1" fmla="*/ 86568 w 2262025"/>
                  <a:gd name="connsiteY1" fmla="*/ 562082 h 2249618"/>
                  <a:gd name="connsiteX2" fmla="*/ 276349 w 2262025"/>
                  <a:gd name="connsiteY2" fmla="*/ 424059 h 2249618"/>
                  <a:gd name="connsiteX3" fmla="*/ 690417 w 2262025"/>
                  <a:gd name="connsiteY3" fmla="*/ 424059 h 2249618"/>
                  <a:gd name="connsiteX4" fmla="*/ 724923 w 2262025"/>
                  <a:gd name="connsiteY4" fmla="*/ 320542 h 2249618"/>
                  <a:gd name="connsiteX5" fmla="*/ 768055 w 2262025"/>
                  <a:gd name="connsiteY5" fmla="*/ 165267 h 2249618"/>
                  <a:gd name="connsiteX6" fmla="*/ 1026848 w 2262025"/>
                  <a:gd name="connsiteY6" fmla="*/ 35870 h 2249618"/>
                  <a:gd name="connsiteX7" fmla="*/ 1199376 w 2262025"/>
                  <a:gd name="connsiteY7" fmla="*/ 35870 h 2249618"/>
                  <a:gd name="connsiteX8" fmla="*/ 1406410 w 2262025"/>
                  <a:gd name="connsiteY8" fmla="*/ 9991 h 2249618"/>
                  <a:gd name="connsiteX9" fmla="*/ 1673829 w 2262025"/>
                  <a:gd name="connsiteY9" fmla="*/ 225651 h 2249618"/>
                  <a:gd name="connsiteX10" fmla="*/ 1699708 w 2262025"/>
                  <a:gd name="connsiteY10" fmla="*/ 458565 h 2249618"/>
                  <a:gd name="connsiteX11" fmla="*/ 1880863 w 2262025"/>
                  <a:gd name="connsiteY11" fmla="*/ 424059 h 2249618"/>
                  <a:gd name="connsiteX12" fmla="*/ 2156908 w 2262025"/>
                  <a:gd name="connsiteY12" fmla="*/ 639719 h 2249618"/>
                  <a:gd name="connsiteX13" fmla="*/ 2113776 w 2262025"/>
                  <a:gd name="connsiteY13" fmla="*/ 786368 h 2249618"/>
                  <a:gd name="connsiteX14" fmla="*/ 2225919 w 2262025"/>
                  <a:gd name="connsiteY14" fmla="*/ 846753 h 2249618"/>
                  <a:gd name="connsiteX15" fmla="*/ 2243172 w 2262025"/>
                  <a:gd name="connsiteY15" fmla="*/ 1200436 h 2249618"/>
                  <a:gd name="connsiteX16" fmla="*/ 1975753 w 2262025"/>
                  <a:gd name="connsiteY16" fmla="*/ 1390217 h 2249618"/>
                  <a:gd name="connsiteX17" fmla="*/ 2087897 w 2262025"/>
                  <a:gd name="connsiteY17" fmla="*/ 1536867 h 2249618"/>
                  <a:gd name="connsiteX18" fmla="*/ 2096523 w 2262025"/>
                  <a:gd name="connsiteY18" fmla="*/ 1812912 h 2249618"/>
                  <a:gd name="connsiteX19" fmla="*/ 1906742 w 2262025"/>
                  <a:gd name="connsiteY19" fmla="*/ 1942308 h 2249618"/>
                  <a:gd name="connsiteX20" fmla="*/ 1777346 w 2262025"/>
                  <a:gd name="connsiteY20" fmla="*/ 2209727 h 2249618"/>
                  <a:gd name="connsiteX21" fmla="*/ 1501300 w 2262025"/>
                  <a:gd name="connsiteY21" fmla="*/ 2226980 h 2249618"/>
                  <a:gd name="connsiteX22" fmla="*/ 1208002 w 2262025"/>
                  <a:gd name="connsiteY22" fmla="*/ 2002693 h 2249618"/>
                  <a:gd name="connsiteX23" fmla="*/ 1113112 w 2262025"/>
                  <a:gd name="connsiteY23" fmla="*/ 1709395 h 2249618"/>
                  <a:gd name="connsiteX24" fmla="*/ 1000968 w 2262025"/>
                  <a:gd name="connsiteY24" fmla="*/ 2140716 h 2249618"/>
                  <a:gd name="connsiteX25" fmla="*/ 526515 w 2262025"/>
                  <a:gd name="connsiteY25" fmla="*/ 2132089 h 2249618"/>
                  <a:gd name="connsiteX26" fmla="*/ 466131 w 2262025"/>
                  <a:gd name="connsiteY26" fmla="*/ 1959561 h 2249618"/>
                  <a:gd name="connsiteX27" fmla="*/ 138327 w 2262025"/>
                  <a:gd name="connsiteY27" fmla="*/ 1812912 h 2249618"/>
                  <a:gd name="connsiteX28" fmla="*/ 302229 w 2262025"/>
                  <a:gd name="connsiteY28" fmla="*/ 1355712 h 2249618"/>
                  <a:gd name="connsiteX29" fmla="*/ 155580 w 2262025"/>
                  <a:gd name="connsiteY29" fmla="*/ 1321206 h 2249618"/>
                  <a:gd name="connsiteX30" fmla="*/ 304 w 2262025"/>
                  <a:gd name="connsiteY30" fmla="*/ 1019282 h 2249618"/>
                  <a:gd name="connsiteX31" fmla="*/ 129700 w 2262025"/>
                  <a:gd name="connsiteY31" fmla="*/ 786368 h 2249618"/>
                  <a:gd name="connsiteX0" fmla="*/ 129700 w 2262025"/>
                  <a:gd name="connsiteY0" fmla="*/ 786368 h 2242639"/>
                  <a:gd name="connsiteX1" fmla="*/ 86568 w 2262025"/>
                  <a:gd name="connsiteY1" fmla="*/ 562082 h 2242639"/>
                  <a:gd name="connsiteX2" fmla="*/ 276349 w 2262025"/>
                  <a:gd name="connsiteY2" fmla="*/ 424059 h 2242639"/>
                  <a:gd name="connsiteX3" fmla="*/ 690417 w 2262025"/>
                  <a:gd name="connsiteY3" fmla="*/ 424059 h 2242639"/>
                  <a:gd name="connsiteX4" fmla="*/ 724923 w 2262025"/>
                  <a:gd name="connsiteY4" fmla="*/ 320542 h 2242639"/>
                  <a:gd name="connsiteX5" fmla="*/ 768055 w 2262025"/>
                  <a:gd name="connsiteY5" fmla="*/ 165267 h 2242639"/>
                  <a:gd name="connsiteX6" fmla="*/ 1026848 w 2262025"/>
                  <a:gd name="connsiteY6" fmla="*/ 35870 h 2242639"/>
                  <a:gd name="connsiteX7" fmla="*/ 1199376 w 2262025"/>
                  <a:gd name="connsiteY7" fmla="*/ 35870 h 2242639"/>
                  <a:gd name="connsiteX8" fmla="*/ 1406410 w 2262025"/>
                  <a:gd name="connsiteY8" fmla="*/ 9991 h 2242639"/>
                  <a:gd name="connsiteX9" fmla="*/ 1673829 w 2262025"/>
                  <a:gd name="connsiteY9" fmla="*/ 225651 h 2242639"/>
                  <a:gd name="connsiteX10" fmla="*/ 1699708 w 2262025"/>
                  <a:gd name="connsiteY10" fmla="*/ 458565 h 2242639"/>
                  <a:gd name="connsiteX11" fmla="*/ 1880863 w 2262025"/>
                  <a:gd name="connsiteY11" fmla="*/ 424059 h 2242639"/>
                  <a:gd name="connsiteX12" fmla="*/ 2156908 w 2262025"/>
                  <a:gd name="connsiteY12" fmla="*/ 639719 h 2242639"/>
                  <a:gd name="connsiteX13" fmla="*/ 2113776 w 2262025"/>
                  <a:gd name="connsiteY13" fmla="*/ 786368 h 2242639"/>
                  <a:gd name="connsiteX14" fmla="*/ 2225919 w 2262025"/>
                  <a:gd name="connsiteY14" fmla="*/ 846753 h 2242639"/>
                  <a:gd name="connsiteX15" fmla="*/ 2243172 w 2262025"/>
                  <a:gd name="connsiteY15" fmla="*/ 1200436 h 2242639"/>
                  <a:gd name="connsiteX16" fmla="*/ 1975753 w 2262025"/>
                  <a:gd name="connsiteY16" fmla="*/ 1390217 h 2242639"/>
                  <a:gd name="connsiteX17" fmla="*/ 2087897 w 2262025"/>
                  <a:gd name="connsiteY17" fmla="*/ 1536867 h 2242639"/>
                  <a:gd name="connsiteX18" fmla="*/ 2096523 w 2262025"/>
                  <a:gd name="connsiteY18" fmla="*/ 1812912 h 2242639"/>
                  <a:gd name="connsiteX19" fmla="*/ 1906742 w 2262025"/>
                  <a:gd name="connsiteY19" fmla="*/ 1942308 h 2242639"/>
                  <a:gd name="connsiteX20" fmla="*/ 1785972 w 2262025"/>
                  <a:gd name="connsiteY20" fmla="*/ 2192474 h 2242639"/>
                  <a:gd name="connsiteX21" fmla="*/ 1501300 w 2262025"/>
                  <a:gd name="connsiteY21" fmla="*/ 2226980 h 2242639"/>
                  <a:gd name="connsiteX22" fmla="*/ 1208002 w 2262025"/>
                  <a:gd name="connsiteY22" fmla="*/ 2002693 h 2242639"/>
                  <a:gd name="connsiteX23" fmla="*/ 1113112 w 2262025"/>
                  <a:gd name="connsiteY23" fmla="*/ 1709395 h 2242639"/>
                  <a:gd name="connsiteX24" fmla="*/ 1000968 w 2262025"/>
                  <a:gd name="connsiteY24" fmla="*/ 2140716 h 2242639"/>
                  <a:gd name="connsiteX25" fmla="*/ 526515 w 2262025"/>
                  <a:gd name="connsiteY25" fmla="*/ 2132089 h 2242639"/>
                  <a:gd name="connsiteX26" fmla="*/ 466131 w 2262025"/>
                  <a:gd name="connsiteY26" fmla="*/ 1959561 h 2242639"/>
                  <a:gd name="connsiteX27" fmla="*/ 138327 w 2262025"/>
                  <a:gd name="connsiteY27" fmla="*/ 1812912 h 2242639"/>
                  <a:gd name="connsiteX28" fmla="*/ 302229 w 2262025"/>
                  <a:gd name="connsiteY28" fmla="*/ 1355712 h 2242639"/>
                  <a:gd name="connsiteX29" fmla="*/ 155580 w 2262025"/>
                  <a:gd name="connsiteY29" fmla="*/ 1321206 h 2242639"/>
                  <a:gd name="connsiteX30" fmla="*/ 304 w 2262025"/>
                  <a:gd name="connsiteY30" fmla="*/ 1019282 h 2242639"/>
                  <a:gd name="connsiteX31" fmla="*/ 129700 w 2262025"/>
                  <a:gd name="connsiteY31" fmla="*/ 786368 h 2242639"/>
                  <a:gd name="connsiteX0" fmla="*/ 129700 w 2262025"/>
                  <a:gd name="connsiteY0" fmla="*/ 786368 h 2236200"/>
                  <a:gd name="connsiteX1" fmla="*/ 86568 w 2262025"/>
                  <a:gd name="connsiteY1" fmla="*/ 562082 h 2236200"/>
                  <a:gd name="connsiteX2" fmla="*/ 276349 w 2262025"/>
                  <a:gd name="connsiteY2" fmla="*/ 424059 h 2236200"/>
                  <a:gd name="connsiteX3" fmla="*/ 690417 w 2262025"/>
                  <a:gd name="connsiteY3" fmla="*/ 424059 h 2236200"/>
                  <a:gd name="connsiteX4" fmla="*/ 724923 w 2262025"/>
                  <a:gd name="connsiteY4" fmla="*/ 320542 h 2236200"/>
                  <a:gd name="connsiteX5" fmla="*/ 768055 w 2262025"/>
                  <a:gd name="connsiteY5" fmla="*/ 165267 h 2236200"/>
                  <a:gd name="connsiteX6" fmla="*/ 1026848 w 2262025"/>
                  <a:gd name="connsiteY6" fmla="*/ 35870 h 2236200"/>
                  <a:gd name="connsiteX7" fmla="*/ 1199376 w 2262025"/>
                  <a:gd name="connsiteY7" fmla="*/ 35870 h 2236200"/>
                  <a:gd name="connsiteX8" fmla="*/ 1406410 w 2262025"/>
                  <a:gd name="connsiteY8" fmla="*/ 9991 h 2236200"/>
                  <a:gd name="connsiteX9" fmla="*/ 1673829 w 2262025"/>
                  <a:gd name="connsiteY9" fmla="*/ 225651 h 2236200"/>
                  <a:gd name="connsiteX10" fmla="*/ 1699708 w 2262025"/>
                  <a:gd name="connsiteY10" fmla="*/ 458565 h 2236200"/>
                  <a:gd name="connsiteX11" fmla="*/ 1880863 w 2262025"/>
                  <a:gd name="connsiteY11" fmla="*/ 424059 h 2236200"/>
                  <a:gd name="connsiteX12" fmla="*/ 2156908 w 2262025"/>
                  <a:gd name="connsiteY12" fmla="*/ 639719 h 2236200"/>
                  <a:gd name="connsiteX13" fmla="*/ 2113776 w 2262025"/>
                  <a:gd name="connsiteY13" fmla="*/ 786368 h 2236200"/>
                  <a:gd name="connsiteX14" fmla="*/ 2225919 w 2262025"/>
                  <a:gd name="connsiteY14" fmla="*/ 846753 h 2236200"/>
                  <a:gd name="connsiteX15" fmla="*/ 2243172 w 2262025"/>
                  <a:gd name="connsiteY15" fmla="*/ 1200436 h 2236200"/>
                  <a:gd name="connsiteX16" fmla="*/ 1975753 w 2262025"/>
                  <a:gd name="connsiteY16" fmla="*/ 1390217 h 2236200"/>
                  <a:gd name="connsiteX17" fmla="*/ 2087897 w 2262025"/>
                  <a:gd name="connsiteY17" fmla="*/ 1536867 h 2236200"/>
                  <a:gd name="connsiteX18" fmla="*/ 2096523 w 2262025"/>
                  <a:gd name="connsiteY18" fmla="*/ 1812912 h 2236200"/>
                  <a:gd name="connsiteX19" fmla="*/ 1906742 w 2262025"/>
                  <a:gd name="connsiteY19" fmla="*/ 1942308 h 2236200"/>
                  <a:gd name="connsiteX20" fmla="*/ 1785972 w 2262025"/>
                  <a:gd name="connsiteY20" fmla="*/ 2192474 h 2236200"/>
                  <a:gd name="connsiteX21" fmla="*/ 1458168 w 2262025"/>
                  <a:gd name="connsiteY21" fmla="*/ 2218354 h 2236200"/>
                  <a:gd name="connsiteX22" fmla="*/ 1208002 w 2262025"/>
                  <a:gd name="connsiteY22" fmla="*/ 2002693 h 2236200"/>
                  <a:gd name="connsiteX23" fmla="*/ 1113112 w 2262025"/>
                  <a:gd name="connsiteY23" fmla="*/ 1709395 h 2236200"/>
                  <a:gd name="connsiteX24" fmla="*/ 1000968 w 2262025"/>
                  <a:gd name="connsiteY24" fmla="*/ 2140716 h 2236200"/>
                  <a:gd name="connsiteX25" fmla="*/ 526515 w 2262025"/>
                  <a:gd name="connsiteY25" fmla="*/ 2132089 h 2236200"/>
                  <a:gd name="connsiteX26" fmla="*/ 466131 w 2262025"/>
                  <a:gd name="connsiteY26" fmla="*/ 1959561 h 2236200"/>
                  <a:gd name="connsiteX27" fmla="*/ 138327 w 2262025"/>
                  <a:gd name="connsiteY27" fmla="*/ 1812912 h 2236200"/>
                  <a:gd name="connsiteX28" fmla="*/ 302229 w 2262025"/>
                  <a:gd name="connsiteY28" fmla="*/ 1355712 h 2236200"/>
                  <a:gd name="connsiteX29" fmla="*/ 155580 w 2262025"/>
                  <a:gd name="connsiteY29" fmla="*/ 1321206 h 2236200"/>
                  <a:gd name="connsiteX30" fmla="*/ 304 w 2262025"/>
                  <a:gd name="connsiteY30" fmla="*/ 1019282 h 2236200"/>
                  <a:gd name="connsiteX31" fmla="*/ 129700 w 2262025"/>
                  <a:gd name="connsiteY31" fmla="*/ 786368 h 2236200"/>
                  <a:gd name="connsiteX0" fmla="*/ 129700 w 2262025"/>
                  <a:gd name="connsiteY0" fmla="*/ 786368 h 2233050"/>
                  <a:gd name="connsiteX1" fmla="*/ 86568 w 2262025"/>
                  <a:gd name="connsiteY1" fmla="*/ 562082 h 2233050"/>
                  <a:gd name="connsiteX2" fmla="*/ 276349 w 2262025"/>
                  <a:gd name="connsiteY2" fmla="*/ 424059 h 2233050"/>
                  <a:gd name="connsiteX3" fmla="*/ 690417 w 2262025"/>
                  <a:gd name="connsiteY3" fmla="*/ 424059 h 2233050"/>
                  <a:gd name="connsiteX4" fmla="*/ 724923 w 2262025"/>
                  <a:gd name="connsiteY4" fmla="*/ 320542 h 2233050"/>
                  <a:gd name="connsiteX5" fmla="*/ 768055 w 2262025"/>
                  <a:gd name="connsiteY5" fmla="*/ 165267 h 2233050"/>
                  <a:gd name="connsiteX6" fmla="*/ 1026848 w 2262025"/>
                  <a:gd name="connsiteY6" fmla="*/ 35870 h 2233050"/>
                  <a:gd name="connsiteX7" fmla="*/ 1199376 w 2262025"/>
                  <a:gd name="connsiteY7" fmla="*/ 35870 h 2233050"/>
                  <a:gd name="connsiteX8" fmla="*/ 1406410 w 2262025"/>
                  <a:gd name="connsiteY8" fmla="*/ 9991 h 2233050"/>
                  <a:gd name="connsiteX9" fmla="*/ 1673829 w 2262025"/>
                  <a:gd name="connsiteY9" fmla="*/ 225651 h 2233050"/>
                  <a:gd name="connsiteX10" fmla="*/ 1699708 w 2262025"/>
                  <a:gd name="connsiteY10" fmla="*/ 458565 h 2233050"/>
                  <a:gd name="connsiteX11" fmla="*/ 1880863 w 2262025"/>
                  <a:gd name="connsiteY11" fmla="*/ 424059 h 2233050"/>
                  <a:gd name="connsiteX12" fmla="*/ 2156908 w 2262025"/>
                  <a:gd name="connsiteY12" fmla="*/ 639719 h 2233050"/>
                  <a:gd name="connsiteX13" fmla="*/ 2113776 w 2262025"/>
                  <a:gd name="connsiteY13" fmla="*/ 786368 h 2233050"/>
                  <a:gd name="connsiteX14" fmla="*/ 2225919 w 2262025"/>
                  <a:gd name="connsiteY14" fmla="*/ 846753 h 2233050"/>
                  <a:gd name="connsiteX15" fmla="*/ 2243172 w 2262025"/>
                  <a:gd name="connsiteY15" fmla="*/ 1200436 h 2233050"/>
                  <a:gd name="connsiteX16" fmla="*/ 1975753 w 2262025"/>
                  <a:gd name="connsiteY16" fmla="*/ 1390217 h 2233050"/>
                  <a:gd name="connsiteX17" fmla="*/ 2087897 w 2262025"/>
                  <a:gd name="connsiteY17" fmla="*/ 1536867 h 2233050"/>
                  <a:gd name="connsiteX18" fmla="*/ 2096523 w 2262025"/>
                  <a:gd name="connsiteY18" fmla="*/ 1812912 h 2233050"/>
                  <a:gd name="connsiteX19" fmla="*/ 1906742 w 2262025"/>
                  <a:gd name="connsiteY19" fmla="*/ 1942308 h 2233050"/>
                  <a:gd name="connsiteX20" fmla="*/ 1760092 w 2262025"/>
                  <a:gd name="connsiteY20" fmla="*/ 2183847 h 2233050"/>
                  <a:gd name="connsiteX21" fmla="*/ 1458168 w 2262025"/>
                  <a:gd name="connsiteY21" fmla="*/ 2218354 h 2233050"/>
                  <a:gd name="connsiteX22" fmla="*/ 1208002 w 2262025"/>
                  <a:gd name="connsiteY22" fmla="*/ 2002693 h 2233050"/>
                  <a:gd name="connsiteX23" fmla="*/ 1113112 w 2262025"/>
                  <a:gd name="connsiteY23" fmla="*/ 1709395 h 2233050"/>
                  <a:gd name="connsiteX24" fmla="*/ 1000968 w 2262025"/>
                  <a:gd name="connsiteY24" fmla="*/ 2140716 h 2233050"/>
                  <a:gd name="connsiteX25" fmla="*/ 526515 w 2262025"/>
                  <a:gd name="connsiteY25" fmla="*/ 2132089 h 2233050"/>
                  <a:gd name="connsiteX26" fmla="*/ 466131 w 2262025"/>
                  <a:gd name="connsiteY26" fmla="*/ 1959561 h 2233050"/>
                  <a:gd name="connsiteX27" fmla="*/ 138327 w 2262025"/>
                  <a:gd name="connsiteY27" fmla="*/ 1812912 h 2233050"/>
                  <a:gd name="connsiteX28" fmla="*/ 302229 w 2262025"/>
                  <a:gd name="connsiteY28" fmla="*/ 1355712 h 2233050"/>
                  <a:gd name="connsiteX29" fmla="*/ 155580 w 2262025"/>
                  <a:gd name="connsiteY29" fmla="*/ 1321206 h 2233050"/>
                  <a:gd name="connsiteX30" fmla="*/ 304 w 2262025"/>
                  <a:gd name="connsiteY30" fmla="*/ 1019282 h 2233050"/>
                  <a:gd name="connsiteX31" fmla="*/ 129700 w 2262025"/>
                  <a:gd name="connsiteY31" fmla="*/ 786368 h 2233050"/>
                  <a:gd name="connsiteX0" fmla="*/ 129700 w 2262025"/>
                  <a:gd name="connsiteY0" fmla="*/ 786368 h 2238369"/>
                  <a:gd name="connsiteX1" fmla="*/ 86568 w 2262025"/>
                  <a:gd name="connsiteY1" fmla="*/ 562082 h 2238369"/>
                  <a:gd name="connsiteX2" fmla="*/ 276349 w 2262025"/>
                  <a:gd name="connsiteY2" fmla="*/ 424059 h 2238369"/>
                  <a:gd name="connsiteX3" fmla="*/ 690417 w 2262025"/>
                  <a:gd name="connsiteY3" fmla="*/ 424059 h 2238369"/>
                  <a:gd name="connsiteX4" fmla="*/ 724923 w 2262025"/>
                  <a:gd name="connsiteY4" fmla="*/ 320542 h 2238369"/>
                  <a:gd name="connsiteX5" fmla="*/ 768055 w 2262025"/>
                  <a:gd name="connsiteY5" fmla="*/ 165267 h 2238369"/>
                  <a:gd name="connsiteX6" fmla="*/ 1026848 w 2262025"/>
                  <a:gd name="connsiteY6" fmla="*/ 35870 h 2238369"/>
                  <a:gd name="connsiteX7" fmla="*/ 1199376 w 2262025"/>
                  <a:gd name="connsiteY7" fmla="*/ 35870 h 2238369"/>
                  <a:gd name="connsiteX8" fmla="*/ 1406410 w 2262025"/>
                  <a:gd name="connsiteY8" fmla="*/ 9991 h 2238369"/>
                  <a:gd name="connsiteX9" fmla="*/ 1673829 w 2262025"/>
                  <a:gd name="connsiteY9" fmla="*/ 225651 h 2238369"/>
                  <a:gd name="connsiteX10" fmla="*/ 1699708 w 2262025"/>
                  <a:gd name="connsiteY10" fmla="*/ 458565 h 2238369"/>
                  <a:gd name="connsiteX11" fmla="*/ 1880863 w 2262025"/>
                  <a:gd name="connsiteY11" fmla="*/ 424059 h 2238369"/>
                  <a:gd name="connsiteX12" fmla="*/ 2156908 w 2262025"/>
                  <a:gd name="connsiteY12" fmla="*/ 639719 h 2238369"/>
                  <a:gd name="connsiteX13" fmla="*/ 2113776 w 2262025"/>
                  <a:gd name="connsiteY13" fmla="*/ 786368 h 2238369"/>
                  <a:gd name="connsiteX14" fmla="*/ 2225919 w 2262025"/>
                  <a:gd name="connsiteY14" fmla="*/ 846753 h 2238369"/>
                  <a:gd name="connsiteX15" fmla="*/ 2243172 w 2262025"/>
                  <a:gd name="connsiteY15" fmla="*/ 1200436 h 2238369"/>
                  <a:gd name="connsiteX16" fmla="*/ 1975753 w 2262025"/>
                  <a:gd name="connsiteY16" fmla="*/ 1390217 h 2238369"/>
                  <a:gd name="connsiteX17" fmla="*/ 2087897 w 2262025"/>
                  <a:gd name="connsiteY17" fmla="*/ 1536867 h 2238369"/>
                  <a:gd name="connsiteX18" fmla="*/ 2096523 w 2262025"/>
                  <a:gd name="connsiteY18" fmla="*/ 1812912 h 2238369"/>
                  <a:gd name="connsiteX19" fmla="*/ 1906742 w 2262025"/>
                  <a:gd name="connsiteY19" fmla="*/ 1942308 h 2238369"/>
                  <a:gd name="connsiteX20" fmla="*/ 1760092 w 2262025"/>
                  <a:gd name="connsiteY20" fmla="*/ 2183847 h 2238369"/>
                  <a:gd name="connsiteX21" fmla="*/ 1458168 w 2262025"/>
                  <a:gd name="connsiteY21" fmla="*/ 2218354 h 2238369"/>
                  <a:gd name="connsiteX22" fmla="*/ 1208002 w 2262025"/>
                  <a:gd name="connsiteY22" fmla="*/ 2002693 h 2238369"/>
                  <a:gd name="connsiteX23" fmla="*/ 1113112 w 2262025"/>
                  <a:gd name="connsiteY23" fmla="*/ 1709395 h 2238369"/>
                  <a:gd name="connsiteX24" fmla="*/ 1000968 w 2262025"/>
                  <a:gd name="connsiteY24" fmla="*/ 2140716 h 2238369"/>
                  <a:gd name="connsiteX25" fmla="*/ 586900 w 2262025"/>
                  <a:gd name="connsiteY25" fmla="*/ 2226979 h 2238369"/>
                  <a:gd name="connsiteX26" fmla="*/ 466131 w 2262025"/>
                  <a:gd name="connsiteY26" fmla="*/ 1959561 h 2238369"/>
                  <a:gd name="connsiteX27" fmla="*/ 138327 w 2262025"/>
                  <a:gd name="connsiteY27" fmla="*/ 1812912 h 2238369"/>
                  <a:gd name="connsiteX28" fmla="*/ 302229 w 2262025"/>
                  <a:gd name="connsiteY28" fmla="*/ 1355712 h 2238369"/>
                  <a:gd name="connsiteX29" fmla="*/ 155580 w 2262025"/>
                  <a:gd name="connsiteY29" fmla="*/ 1321206 h 2238369"/>
                  <a:gd name="connsiteX30" fmla="*/ 304 w 2262025"/>
                  <a:gd name="connsiteY30" fmla="*/ 1019282 h 2238369"/>
                  <a:gd name="connsiteX31" fmla="*/ 129700 w 2262025"/>
                  <a:gd name="connsiteY31" fmla="*/ 786368 h 2238369"/>
                  <a:gd name="connsiteX0" fmla="*/ 129700 w 2262025"/>
                  <a:gd name="connsiteY0" fmla="*/ 786368 h 2234757"/>
                  <a:gd name="connsiteX1" fmla="*/ 86568 w 2262025"/>
                  <a:gd name="connsiteY1" fmla="*/ 562082 h 2234757"/>
                  <a:gd name="connsiteX2" fmla="*/ 276349 w 2262025"/>
                  <a:gd name="connsiteY2" fmla="*/ 424059 h 2234757"/>
                  <a:gd name="connsiteX3" fmla="*/ 690417 w 2262025"/>
                  <a:gd name="connsiteY3" fmla="*/ 424059 h 2234757"/>
                  <a:gd name="connsiteX4" fmla="*/ 724923 w 2262025"/>
                  <a:gd name="connsiteY4" fmla="*/ 320542 h 2234757"/>
                  <a:gd name="connsiteX5" fmla="*/ 768055 w 2262025"/>
                  <a:gd name="connsiteY5" fmla="*/ 165267 h 2234757"/>
                  <a:gd name="connsiteX6" fmla="*/ 1026848 w 2262025"/>
                  <a:gd name="connsiteY6" fmla="*/ 35870 h 2234757"/>
                  <a:gd name="connsiteX7" fmla="*/ 1199376 w 2262025"/>
                  <a:gd name="connsiteY7" fmla="*/ 35870 h 2234757"/>
                  <a:gd name="connsiteX8" fmla="*/ 1406410 w 2262025"/>
                  <a:gd name="connsiteY8" fmla="*/ 9991 h 2234757"/>
                  <a:gd name="connsiteX9" fmla="*/ 1673829 w 2262025"/>
                  <a:gd name="connsiteY9" fmla="*/ 225651 h 2234757"/>
                  <a:gd name="connsiteX10" fmla="*/ 1699708 w 2262025"/>
                  <a:gd name="connsiteY10" fmla="*/ 458565 h 2234757"/>
                  <a:gd name="connsiteX11" fmla="*/ 1880863 w 2262025"/>
                  <a:gd name="connsiteY11" fmla="*/ 424059 h 2234757"/>
                  <a:gd name="connsiteX12" fmla="*/ 2156908 w 2262025"/>
                  <a:gd name="connsiteY12" fmla="*/ 639719 h 2234757"/>
                  <a:gd name="connsiteX13" fmla="*/ 2113776 w 2262025"/>
                  <a:gd name="connsiteY13" fmla="*/ 786368 h 2234757"/>
                  <a:gd name="connsiteX14" fmla="*/ 2225919 w 2262025"/>
                  <a:gd name="connsiteY14" fmla="*/ 846753 h 2234757"/>
                  <a:gd name="connsiteX15" fmla="*/ 2243172 w 2262025"/>
                  <a:gd name="connsiteY15" fmla="*/ 1200436 h 2234757"/>
                  <a:gd name="connsiteX16" fmla="*/ 1975753 w 2262025"/>
                  <a:gd name="connsiteY16" fmla="*/ 1390217 h 2234757"/>
                  <a:gd name="connsiteX17" fmla="*/ 2087897 w 2262025"/>
                  <a:gd name="connsiteY17" fmla="*/ 1536867 h 2234757"/>
                  <a:gd name="connsiteX18" fmla="*/ 2096523 w 2262025"/>
                  <a:gd name="connsiteY18" fmla="*/ 1812912 h 2234757"/>
                  <a:gd name="connsiteX19" fmla="*/ 1906742 w 2262025"/>
                  <a:gd name="connsiteY19" fmla="*/ 1942308 h 2234757"/>
                  <a:gd name="connsiteX20" fmla="*/ 1760092 w 2262025"/>
                  <a:gd name="connsiteY20" fmla="*/ 2183847 h 2234757"/>
                  <a:gd name="connsiteX21" fmla="*/ 1458168 w 2262025"/>
                  <a:gd name="connsiteY21" fmla="*/ 2218354 h 2234757"/>
                  <a:gd name="connsiteX22" fmla="*/ 1208002 w 2262025"/>
                  <a:gd name="connsiteY22" fmla="*/ 2002693 h 2234757"/>
                  <a:gd name="connsiteX23" fmla="*/ 1113112 w 2262025"/>
                  <a:gd name="connsiteY23" fmla="*/ 1709395 h 2234757"/>
                  <a:gd name="connsiteX24" fmla="*/ 1000968 w 2262025"/>
                  <a:gd name="connsiteY24" fmla="*/ 2140716 h 2234757"/>
                  <a:gd name="connsiteX25" fmla="*/ 586900 w 2262025"/>
                  <a:gd name="connsiteY25" fmla="*/ 2226979 h 2234757"/>
                  <a:gd name="connsiteX26" fmla="*/ 466131 w 2262025"/>
                  <a:gd name="connsiteY26" fmla="*/ 1959561 h 2234757"/>
                  <a:gd name="connsiteX27" fmla="*/ 138327 w 2262025"/>
                  <a:gd name="connsiteY27" fmla="*/ 1812912 h 2234757"/>
                  <a:gd name="connsiteX28" fmla="*/ 302229 w 2262025"/>
                  <a:gd name="connsiteY28" fmla="*/ 1355712 h 2234757"/>
                  <a:gd name="connsiteX29" fmla="*/ 155580 w 2262025"/>
                  <a:gd name="connsiteY29" fmla="*/ 1321206 h 2234757"/>
                  <a:gd name="connsiteX30" fmla="*/ 304 w 2262025"/>
                  <a:gd name="connsiteY30" fmla="*/ 1019282 h 2234757"/>
                  <a:gd name="connsiteX31" fmla="*/ 129700 w 2262025"/>
                  <a:gd name="connsiteY31" fmla="*/ 786368 h 2234757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261950" h="2237156">
                    <a:moveTo>
                      <a:pt x="129625" y="786368"/>
                    </a:moveTo>
                    <a:cubicBezTo>
                      <a:pt x="144002" y="710168"/>
                      <a:pt x="62051" y="622467"/>
                      <a:pt x="86493" y="562082"/>
                    </a:cubicBezTo>
                    <a:cubicBezTo>
                      <a:pt x="110934" y="501697"/>
                      <a:pt x="175633" y="447063"/>
                      <a:pt x="276274" y="424059"/>
                    </a:cubicBezTo>
                    <a:cubicBezTo>
                      <a:pt x="376916" y="401055"/>
                      <a:pt x="615580" y="441312"/>
                      <a:pt x="690342" y="424059"/>
                    </a:cubicBezTo>
                    <a:cubicBezTo>
                      <a:pt x="765104" y="406806"/>
                      <a:pt x="711908" y="363674"/>
                      <a:pt x="724848" y="320542"/>
                    </a:cubicBezTo>
                    <a:cubicBezTo>
                      <a:pt x="737788" y="277410"/>
                      <a:pt x="717659" y="212712"/>
                      <a:pt x="767980" y="165267"/>
                    </a:cubicBezTo>
                    <a:cubicBezTo>
                      <a:pt x="818301" y="117822"/>
                      <a:pt x="954886" y="57436"/>
                      <a:pt x="1026773" y="35870"/>
                    </a:cubicBezTo>
                    <a:cubicBezTo>
                      <a:pt x="1098660" y="14304"/>
                      <a:pt x="1136041" y="40183"/>
                      <a:pt x="1199301" y="35870"/>
                    </a:cubicBezTo>
                    <a:cubicBezTo>
                      <a:pt x="1262561" y="31557"/>
                      <a:pt x="1327260" y="-21639"/>
                      <a:pt x="1406335" y="9991"/>
                    </a:cubicBezTo>
                    <a:cubicBezTo>
                      <a:pt x="1485410" y="41621"/>
                      <a:pt x="1624871" y="150889"/>
                      <a:pt x="1673754" y="225651"/>
                    </a:cubicBezTo>
                    <a:cubicBezTo>
                      <a:pt x="1722637" y="300413"/>
                      <a:pt x="1665127" y="425497"/>
                      <a:pt x="1699633" y="458565"/>
                    </a:cubicBezTo>
                    <a:cubicBezTo>
                      <a:pt x="1734139" y="491633"/>
                      <a:pt x="1804588" y="393867"/>
                      <a:pt x="1880788" y="424059"/>
                    </a:cubicBezTo>
                    <a:cubicBezTo>
                      <a:pt x="1956988" y="454251"/>
                      <a:pt x="2118014" y="579334"/>
                      <a:pt x="2156833" y="639719"/>
                    </a:cubicBezTo>
                    <a:cubicBezTo>
                      <a:pt x="2195652" y="700104"/>
                      <a:pt x="2102199" y="751862"/>
                      <a:pt x="2113701" y="786368"/>
                    </a:cubicBezTo>
                    <a:cubicBezTo>
                      <a:pt x="2125203" y="820874"/>
                      <a:pt x="2204278" y="777742"/>
                      <a:pt x="2225844" y="846753"/>
                    </a:cubicBezTo>
                    <a:cubicBezTo>
                      <a:pt x="2247410" y="915764"/>
                      <a:pt x="2284791" y="1109859"/>
                      <a:pt x="2243097" y="1200436"/>
                    </a:cubicBezTo>
                    <a:cubicBezTo>
                      <a:pt x="2201403" y="1291013"/>
                      <a:pt x="2001557" y="1334145"/>
                      <a:pt x="1975678" y="1390217"/>
                    </a:cubicBezTo>
                    <a:cubicBezTo>
                      <a:pt x="1949799" y="1446289"/>
                      <a:pt x="2067694" y="1466418"/>
                      <a:pt x="2087822" y="1536867"/>
                    </a:cubicBezTo>
                    <a:cubicBezTo>
                      <a:pt x="2107950" y="1607316"/>
                      <a:pt x="2126641" y="1745339"/>
                      <a:pt x="2096448" y="1812912"/>
                    </a:cubicBezTo>
                    <a:cubicBezTo>
                      <a:pt x="2066256" y="1880486"/>
                      <a:pt x="1962739" y="1880486"/>
                      <a:pt x="1906667" y="1942308"/>
                    </a:cubicBezTo>
                    <a:cubicBezTo>
                      <a:pt x="1850595" y="2004130"/>
                      <a:pt x="1834779" y="2137839"/>
                      <a:pt x="1760017" y="2183847"/>
                    </a:cubicBezTo>
                    <a:cubicBezTo>
                      <a:pt x="1685255" y="2229855"/>
                      <a:pt x="1550108" y="2248546"/>
                      <a:pt x="1458093" y="2218354"/>
                    </a:cubicBezTo>
                    <a:cubicBezTo>
                      <a:pt x="1366078" y="2188162"/>
                      <a:pt x="1265436" y="2087520"/>
                      <a:pt x="1207927" y="2002693"/>
                    </a:cubicBezTo>
                    <a:cubicBezTo>
                      <a:pt x="1150418" y="1917866"/>
                      <a:pt x="1147543" y="1686391"/>
                      <a:pt x="1113037" y="1709395"/>
                    </a:cubicBezTo>
                    <a:cubicBezTo>
                      <a:pt x="1078531" y="1732399"/>
                      <a:pt x="1088595" y="2054452"/>
                      <a:pt x="1000893" y="2140716"/>
                    </a:cubicBezTo>
                    <a:cubicBezTo>
                      <a:pt x="913191" y="2226980"/>
                      <a:pt x="681716" y="2254296"/>
                      <a:pt x="586825" y="2226979"/>
                    </a:cubicBezTo>
                    <a:cubicBezTo>
                      <a:pt x="491935" y="2199662"/>
                      <a:pt x="506312" y="2045825"/>
                      <a:pt x="431550" y="1976814"/>
                    </a:cubicBezTo>
                    <a:cubicBezTo>
                      <a:pt x="356788" y="1907803"/>
                      <a:pt x="185697" y="1925054"/>
                      <a:pt x="138252" y="1812912"/>
                    </a:cubicBezTo>
                    <a:cubicBezTo>
                      <a:pt x="90807" y="1700770"/>
                      <a:pt x="230267" y="1411784"/>
                      <a:pt x="302154" y="1355712"/>
                    </a:cubicBezTo>
                    <a:cubicBezTo>
                      <a:pt x="374041" y="1299640"/>
                      <a:pt x="154067" y="1377278"/>
                      <a:pt x="103746" y="1321206"/>
                    </a:cubicBezTo>
                    <a:cubicBezTo>
                      <a:pt x="53425" y="1265134"/>
                      <a:pt x="-4084" y="1108422"/>
                      <a:pt x="229" y="1019282"/>
                    </a:cubicBezTo>
                    <a:cubicBezTo>
                      <a:pt x="4542" y="930142"/>
                      <a:pt x="115248" y="862568"/>
                      <a:pt x="129625" y="786368"/>
                    </a:cubicBezTo>
                    <a:close/>
                  </a:path>
                </a:pathLst>
              </a:cu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VN" dirty="0"/>
              </a:p>
            </p:txBody>
          </p:sp>
          <p:pic>
            <p:nvPicPr>
              <p:cNvPr id="82" name="Picture 4" descr="Free Black And White Cartoon Flowers, Download Free Black And White Cartoon  Flowers png images, Free ClipArts on Clipart Library">
                <a:extLst>
                  <a:ext uri="{FF2B5EF4-FFF2-40B4-BE49-F238E27FC236}">
                    <a16:creationId xmlns:a16="http://schemas.microsoft.com/office/drawing/2014/main" id="{60538549-7628-8A43-B068-A1918D5098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80524" y="482600"/>
                <a:ext cx="2317638" cy="224674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69" name="Group 68">
              <a:extLst>
                <a:ext uri="{FF2B5EF4-FFF2-40B4-BE49-F238E27FC236}">
                  <a16:creationId xmlns:a16="http://schemas.microsoft.com/office/drawing/2014/main" id="{8B7E7757-E40E-CE4A-A2BF-21D1131088A0}"/>
                </a:ext>
              </a:extLst>
            </p:cNvPr>
            <p:cNvGrpSpPr/>
            <p:nvPr/>
          </p:nvGrpSpPr>
          <p:grpSpPr>
            <a:xfrm flipH="1">
              <a:off x="2877417" y="1638666"/>
              <a:ext cx="633767" cy="614624"/>
              <a:chOff x="1180524" y="481715"/>
              <a:chExt cx="2317638" cy="2247630"/>
            </a:xfrm>
          </p:grpSpPr>
          <p:sp>
            <p:nvSpPr>
              <p:cNvPr id="79" name="Freeform 78">
                <a:extLst>
                  <a:ext uri="{FF2B5EF4-FFF2-40B4-BE49-F238E27FC236}">
                    <a16:creationId xmlns:a16="http://schemas.microsoft.com/office/drawing/2014/main" id="{71B2857E-D4A5-E143-862F-28699FBD4928}"/>
                  </a:ext>
                </a:extLst>
              </p:cNvPr>
              <p:cNvSpPr/>
              <p:nvPr/>
            </p:nvSpPr>
            <p:spPr>
              <a:xfrm>
                <a:off x="1207470" y="481715"/>
                <a:ext cx="2261950" cy="2237156"/>
              </a:xfrm>
              <a:custGeom>
                <a:avLst/>
                <a:gdLst>
                  <a:gd name="connsiteX0" fmla="*/ 129700 w 2262025"/>
                  <a:gd name="connsiteY0" fmla="*/ 786368 h 2249618"/>
                  <a:gd name="connsiteX1" fmla="*/ 86568 w 2262025"/>
                  <a:gd name="connsiteY1" fmla="*/ 562082 h 2249618"/>
                  <a:gd name="connsiteX2" fmla="*/ 276349 w 2262025"/>
                  <a:gd name="connsiteY2" fmla="*/ 424059 h 2249618"/>
                  <a:gd name="connsiteX3" fmla="*/ 690417 w 2262025"/>
                  <a:gd name="connsiteY3" fmla="*/ 424059 h 2249618"/>
                  <a:gd name="connsiteX4" fmla="*/ 724923 w 2262025"/>
                  <a:gd name="connsiteY4" fmla="*/ 320542 h 2249618"/>
                  <a:gd name="connsiteX5" fmla="*/ 768055 w 2262025"/>
                  <a:gd name="connsiteY5" fmla="*/ 165267 h 2249618"/>
                  <a:gd name="connsiteX6" fmla="*/ 1026848 w 2262025"/>
                  <a:gd name="connsiteY6" fmla="*/ 35870 h 2249618"/>
                  <a:gd name="connsiteX7" fmla="*/ 1199376 w 2262025"/>
                  <a:gd name="connsiteY7" fmla="*/ 35870 h 2249618"/>
                  <a:gd name="connsiteX8" fmla="*/ 1406410 w 2262025"/>
                  <a:gd name="connsiteY8" fmla="*/ 9991 h 2249618"/>
                  <a:gd name="connsiteX9" fmla="*/ 1673829 w 2262025"/>
                  <a:gd name="connsiteY9" fmla="*/ 225651 h 2249618"/>
                  <a:gd name="connsiteX10" fmla="*/ 1699708 w 2262025"/>
                  <a:gd name="connsiteY10" fmla="*/ 458565 h 2249618"/>
                  <a:gd name="connsiteX11" fmla="*/ 1880863 w 2262025"/>
                  <a:gd name="connsiteY11" fmla="*/ 424059 h 2249618"/>
                  <a:gd name="connsiteX12" fmla="*/ 2156908 w 2262025"/>
                  <a:gd name="connsiteY12" fmla="*/ 639719 h 2249618"/>
                  <a:gd name="connsiteX13" fmla="*/ 2113776 w 2262025"/>
                  <a:gd name="connsiteY13" fmla="*/ 786368 h 2249618"/>
                  <a:gd name="connsiteX14" fmla="*/ 2225919 w 2262025"/>
                  <a:gd name="connsiteY14" fmla="*/ 846753 h 2249618"/>
                  <a:gd name="connsiteX15" fmla="*/ 2243172 w 2262025"/>
                  <a:gd name="connsiteY15" fmla="*/ 1200436 h 2249618"/>
                  <a:gd name="connsiteX16" fmla="*/ 1975753 w 2262025"/>
                  <a:gd name="connsiteY16" fmla="*/ 1390217 h 2249618"/>
                  <a:gd name="connsiteX17" fmla="*/ 2087897 w 2262025"/>
                  <a:gd name="connsiteY17" fmla="*/ 1536867 h 2249618"/>
                  <a:gd name="connsiteX18" fmla="*/ 2096523 w 2262025"/>
                  <a:gd name="connsiteY18" fmla="*/ 1812912 h 2249618"/>
                  <a:gd name="connsiteX19" fmla="*/ 1906742 w 2262025"/>
                  <a:gd name="connsiteY19" fmla="*/ 1942308 h 2249618"/>
                  <a:gd name="connsiteX20" fmla="*/ 1777346 w 2262025"/>
                  <a:gd name="connsiteY20" fmla="*/ 2209727 h 2249618"/>
                  <a:gd name="connsiteX21" fmla="*/ 1501300 w 2262025"/>
                  <a:gd name="connsiteY21" fmla="*/ 2226980 h 2249618"/>
                  <a:gd name="connsiteX22" fmla="*/ 1208002 w 2262025"/>
                  <a:gd name="connsiteY22" fmla="*/ 2002693 h 2249618"/>
                  <a:gd name="connsiteX23" fmla="*/ 1113112 w 2262025"/>
                  <a:gd name="connsiteY23" fmla="*/ 1709395 h 2249618"/>
                  <a:gd name="connsiteX24" fmla="*/ 1000968 w 2262025"/>
                  <a:gd name="connsiteY24" fmla="*/ 2140716 h 2249618"/>
                  <a:gd name="connsiteX25" fmla="*/ 526515 w 2262025"/>
                  <a:gd name="connsiteY25" fmla="*/ 2132089 h 2249618"/>
                  <a:gd name="connsiteX26" fmla="*/ 466131 w 2262025"/>
                  <a:gd name="connsiteY26" fmla="*/ 1959561 h 2249618"/>
                  <a:gd name="connsiteX27" fmla="*/ 138327 w 2262025"/>
                  <a:gd name="connsiteY27" fmla="*/ 1812912 h 2249618"/>
                  <a:gd name="connsiteX28" fmla="*/ 302229 w 2262025"/>
                  <a:gd name="connsiteY28" fmla="*/ 1355712 h 2249618"/>
                  <a:gd name="connsiteX29" fmla="*/ 155580 w 2262025"/>
                  <a:gd name="connsiteY29" fmla="*/ 1321206 h 2249618"/>
                  <a:gd name="connsiteX30" fmla="*/ 304 w 2262025"/>
                  <a:gd name="connsiteY30" fmla="*/ 1019282 h 2249618"/>
                  <a:gd name="connsiteX31" fmla="*/ 129700 w 2262025"/>
                  <a:gd name="connsiteY31" fmla="*/ 786368 h 2249618"/>
                  <a:gd name="connsiteX0" fmla="*/ 129700 w 2262025"/>
                  <a:gd name="connsiteY0" fmla="*/ 786368 h 2242639"/>
                  <a:gd name="connsiteX1" fmla="*/ 86568 w 2262025"/>
                  <a:gd name="connsiteY1" fmla="*/ 562082 h 2242639"/>
                  <a:gd name="connsiteX2" fmla="*/ 276349 w 2262025"/>
                  <a:gd name="connsiteY2" fmla="*/ 424059 h 2242639"/>
                  <a:gd name="connsiteX3" fmla="*/ 690417 w 2262025"/>
                  <a:gd name="connsiteY3" fmla="*/ 424059 h 2242639"/>
                  <a:gd name="connsiteX4" fmla="*/ 724923 w 2262025"/>
                  <a:gd name="connsiteY4" fmla="*/ 320542 h 2242639"/>
                  <a:gd name="connsiteX5" fmla="*/ 768055 w 2262025"/>
                  <a:gd name="connsiteY5" fmla="*/ 165267 h 2242639"/>
                  <a:gd name="connsiteX6" fmla="*/ 1026848 w 2262025"/>
                  <a:gd name="connsiteY6" fmla="*/ 35870 h 2242639"/>
                  <a:gd name="connsiteX7" fmla="*/ 1199376 w 2262025"/>
                  <a:gd name="connsiteY7" fmla="*/ 35870 h 2242639"/>
                  <a:gd name="connsiteX8" fmla="*/ 1406410 w 2262025"/>
                  <a:gd name="connsiteY8" fmla="*/ 9991 h 2242639"/>
                  <a:gd name="connsiteX9" fmla="*/ 1673829 w 2262025"/>
                  <a:gd name="connsiteY9" fmla="*/ 225651 h 2242639"/>
                  <a:gd name="connsiteX10" fmla="*/ 1699708 w 2262025"/>
                  <a:gd name="connsiteY10" fmla="*/ 458565 h 2242639"/>
                  <a:gd name="connsiteX11" fmla="*/ 1880863 w 2262025"/>
                  <a:gd name="connsiteY11" fmla="*/ 424059 h 2242639"/>
                  <a:gd name="connsiteX12" fmla="*/ 2156908 w 2262025"/>
                  <a:gd name="connsiteY12" fmla="*/ 639719 h 2242639"/>
                  <a:gd name="connsiteX13" fmla="*/ 2113776 w 2262025"/>
                  <a:gd name="connsiteY13" fmla="*/ 786368 h 2242639"/>
                  <a:gd name="connsiteX14" fmla="*/ 2225919 w 2262025"/>
                  <a:gd name="connsiteY14" fmla="*/ 846753 h 2242639"/>
                  <a:gd name="connsiteX15" fmla="*/ 2243172 w 2262025"/>
                  <a:gd name="connsiteY15" fmla="*/ 1200436 h 2242639"/>
                  <a:gd name="connsiteX16" fmla="*/ 1975753 w 2262025"/>
                  <a:gd name="connsiteY16" fmla="*/ 1390217 h 2242639"/>
                  <a:gd name="connsiteX17" fmla="*/ 2087897 w 2262025"/>
                  <a:gd name="connsiteY17" fmla="*/ 1536867 h 2242639"/>
                  <a:gd name="connsiteX18" fmla="*/ 2096523 w 2262025"/>
                  <a:gd name="connsiteY18" fmla="*/ 1812912 h 2242639"/>
                  <a:gd name="connsiteX19" fmla="*/ 1906742 w 2262025"/>
                  <a:gd name="connsiteY19" fmla="*/ 1942308 h 2242639"/>
                  <a:gd name="connsiteX20" fmla="*/ 1785972 w 2262025"/>
                  <a:gd name="connsiteY20" fmla="*/ 2192474 h 2242639"/>
                  <a:gd name="connsiteX21" fmla="*/ 1501300 w 2262025"/>
                  <a:gd name="connsiteY21" fmla="*/ 2226980 h 2242639"/>
                  <a:gd name="connsiteX22" fmla="*/ 1208002 w 2262025"/>
                  <a:gd name="connsiteY22" fmla="*/ 2002693 h 2242639"/>
                  <a:gd name="connsiteX23" fmla="*/ 1113112 w 2262025"/>
                  <a:gd name="connsiteY23" fmla="*/ 1709395 h 2242639"/>
                  <a:gd name="connsiteX24" fmla="*/ 1000968 w 2262025"/>
                  <a:gd name="connsiteY24" fmla="*/ 2140716 h 2242639"/>
                  <a:gd name="connsiteX25" fmla="*/ 526515 w 2262025"/>
                  <a:gd name="connsiteY25" fmla="*/ 2132089 h 2242639"/>
                  <a:gd name="connsiteX26" fmla="*/ 466131 w 2262025"/>
                  <a:gd name="connsiteY26" fmla="*/ 1959561 h 2242639"/>
                  <a:gd name="connsiteX27" fmla="*/ 138327 w 2262025"/>
                  <a:gd name="connsiteY27" fmla="*/ 1812912 h 2242639"/>
                  <a:gd name="connsiteX28" fmla="*/ 302229 w 2262025"/>
                  <a:gd name="connsiteY28" fmla="*/ 1355712 h 2242639"/>
                  <a:gd name="connsiteX29" fmla="*/ 155580 w 2262025"/>
                  <a:gd name="connsiteY29" fmla="*/ 1321206 h 2242639"/>
                  <a:gd name="connsiteX30" fmla="*/ 304 w 2262025"/>
                  <a:gd name="connsiteY30" fmla="*/ 1019282 h 2242639"/>
                  <a:gd name="connsiteX31" fmla="*/ 129700 w 2262025"/>
                  <a:gd name="connsiteY31" fmla="*/ 786368 h 2242639"/>
                  <a:gd name="connsiteX0" fmla="*/ 129700 w 2262025"/>
                  <a:gd name="connsiteY0" fmla="*/ 786368 h 2236200"/>
                  <a:gd name="connsiteX1" fmla="*/ 86568 w 2262025"/>
                  <a:gd name="connsiteY1" fmla="*/ 562082 h 2236200"/>
                  <a:gd name="connsiteX2" fmla="*/ 276349 w 2262025"/>
                  <a:gd name="connsiteY2" fmla="*/ 424059 h 2236200"/>
                  <a:gd name="connsiteX3" fmla="*/ 690417 w 2262025"/>
                  <a:gd name="connsiteY3" fmla="*/ 424059 h 2236200"/>
                  <a:gd name="connsiteX4" fmla="*/ 724923 w 2262025"/>
                  <a:gd name="connsiteY4" fmla="*/ 320542 h 2236200"/>
                  <a:gd name="connsiteX5" fmla="*/ 768055 w 2262025"/>
                  <a:gd name="connsiteY5" fmla="*/ 165267 h 2236200"/>
                  <a:gd name="connsiteX6" fmla="*/ 1026848 w 2262025"/>
                  <a:gd name="connsiteY6" fmla="*/ 35870 h 2236200"/>
                  <a:gd name="connsiteX7" fmla="*/ 1199376 w 2262025"/>
                  <a:gd name="connsiteY7" fmla="*/ 35870 h 2236200"/>
                  <a:gd name="connsiteX8" fmla="*/ 1406410 w 2262025"/>
                  <a:gd name="connsiteY8" fmla="*/ 9991 h 2236200"/>
                  <a:gd name="connsiteX9" fmla="*/ 1673829 w 2262025"/>
                  <a:gd name="connsiteY9" fmla="*/ 225651 h 2236200"/>
                  <a:gd name="connsiteX10" fmla="*/ 1699708 w 2262025"/>
                  <a:gd name="connsiteY10" fmla="*/ 458565 h 2236200"/>
                  <a:gd name="connsiteX11" fmla="*/ 1880863 w 2262025"/>
                  <a:gd name="connsiteY11" fmla="*/ 424059 h 2236200"/>
                  <a:gd name="connsiteX12" fmla="*/ 2156908 w 2262025"/>
                  <a:gd name="connsiteY12" fmla="*/ 639719 h 2236200"/>
                  <a:gd name="connsiteX13" fmla="*/ 2113776 w 2262025"/>
                  <a:gd name="connsiteY13" fmla="*/ 786368 h 2236200"/>
                  <a:gd name="connsiteX14" fmla="*/ 2225919 w 2262025"/>
                  <a:gd name="connsiteY14" fmla="*/ 846753 h 2236200"/>
                  <a:gd name="connsiteX15" fmla="*/ 2243172 w 2262025"/>
                  <a:gd name="connsiteY15" fmla="*/ 1200436 h 2236200"/>
                  <a:gd name="connsiteX16" fmla="*/ 1975753 w 2262025"/>
                  <a:gd name="connsiteY16" fmla="*/ 1390217 h 2236200"/>
                  <a:gd name="connsiteX17" fmla="*/ 2087897 w 2262025"/>
                  <a:gd name="connsiteY17" fmla="*/ 1536867 h 2236200"/>
                  <a:gd name="connsiteX18" fmla="*/ 2096523 w 2262025"/>
                  <a:gd name="connsiteY18" fmla="*/ 1812912 h 2236200"/>
                  <a:gd name="connsiteX19" fmla="*/ 1906742 w 2262025"/>
                  <a:gd name="connsiteY19" fmla="*/ 1942308 h 2236200"/>
                  <a:gd name="connsiteX20" fmla="*/ 1785972 w 2262025"/>
                  <a:gd name="connsiteY20" fmla="*/ 2192474 h 2236200"/>
                  <a:gd name="connsiteX21" fmla="*/ 1458168 w 2262025"/>
                  <a:gd name="connsiteY21" fmla="*/ 2218354 h 2236200"/>
                  <a:gd name="connsiteX22" fmla="*/ 1208002 w 2262025"/>
                  <a:gd name="connsiteY22" fmla="*/ 2002693 h 2236200"/>
                  <a:gd name="connsiteX23" fmla="*/ 1113112 w 2262025"/>
                  <a:gd name="connsiteY23" fmla="*/ 1709395 h 2236200"/>
                  <a:gd name="connsiteX24" fmla="*/ 1000968 w 2262025"/>
                  <a:gd name="connsiteY24" fmla="*/ 2140716 h 2236200"/>
                  <a:gd name="connsiteX25" fmla="*/ 526515 w 2262025"/>
                  <a:gd name="connsiteY25" fmla="*/ 2132089 h 2236200"/>
                  <a:gd name="connsiteX26" fmla="*/ 466131 w 2262025"/>
                  <a:gd name="connsiteY26" fmla="*/ 1959561 h 2236200"/>
                  <a:gd name="connsiteX27" fmla="*/ 138327 w 2262025"/>
                  <a:gd name="connsiteY27" fmla="*/ 1812912 h 2236200"/>
                  <a:gd name="connsiteX28" fmla="*/ 302229 w 2262025"/>
                  <a:gd name="connsiteY28" fmla="*/ 1355712 h 2236200"/>
                  <a:gd name="connsiteX29" fmla="*/ 155580 w 2262025"/>
                  <a:gd name="connsiteY29" fmla="*/ 1321206 h 2236200"/>
                  <a:gd name="connsiteX30" fmla="*/ 304 w 2262025"/>
                  <a:gd name="connsiteY30" fmla="*/ 1019282 h 2236200"/>
                  <a:gd name="connsiteX31" fmla="*/ 129700 w 2262025"/>
                  <a:gd name="connsiteY31" fmla="*/ 786368 h 2236200"/>
                  <a:gd name="connsiteX0" fmla="*/ 129700 w 2262025"/>
                  <a:gd name="connsiteY0" fmla="*/ 786368 h 2233050"/>
                  <a:gd name="connsiteX1" fmla="*/ 86568 w 2262025"/>
                  <a:gd name="connsiteY1" fmla="*/ 562082 h 2233050"/>
                  <a:gd name="connsiteX2" fmla="*/ 276349 w 2262025"/>
                  <a:gd name="connsiteY2" fmla="*/ 424059 h 2233050"/>
                  <a:gd name="connsiteX3" fmla="*/ 690417 w 2262025"/>
                  <a:gd name="connsiteY3" fmla="*/ 424059 h 2233050"/>
                  <a:gd name="connsiteX4" fmla="*/ 724923 w 2262025"/>
                  <a:gd name="connsiteY4" fmla="*/ 320542 h 2233050"/>
                  <a:gd name="connsiteX5" fmla="*/ 768055 w 2262025"/>
                  <a:gd name="connsiteY5" fmla="*/ 165267 h 2233050"/>
                  <a:gd name="connsiteX6" fmla="*/ 1026848 w 2262025"/>
                  <a:gd name="connsiteY6" fmla="*/ 35870 h 2233050"/>
                  <a:gd name="connsiteX7" fmla="*/ 1199376 w 2262025"/>
                  <a:gd name="connsiteY7" fmla="*/ 35870 h 2233050"/>
                  <a:gd name="connsiteX8" fmla="*/ 1406410 w 2262025"/>
                  <a:gd name="connsiteY8" fmla="*/ 9991 h 2233050"/>
                  <a:gd name="connsiteX9" fmla="*/ 1673829 w 2262025"/>
                  <a:gd name="connsiteY9" fmla="*/ 225651 h 2233050"/>
                  <a:gd name="connsiteX10" fmla="*/ 1699708 w 2262025"/>
                  <a:gd name="connsiteY10" fmla="*/ 458565 h 2233050"/>
                  <a:gd name="connsiteX11" fmla="*/ 1880863 w 2262025"/>
                  <a:gd name="connsiteY11" fmla="*/ 424059 h 2233050"/>
                  <a:gd name="connsiteX12" fmla="*/ 2156908 w 2262025"/>
                  <a:gd name="connsiteY12" fmla="*/ 639719 h 2233050"/>
                  <a:gd name="connsiteX13" fmla="*/ 2113776 w 2262025"/>
                  <a:gd name="connsiteY13" fmla="*/ 786368 h 2233050"/>
                  <a:gd name="connsiteX14" fmla="*/ 2225919 w 2262025"/>
                  <a:gd name="connsiteY14" fmla="*/ 846753 h 2233050"/>
                  <a:gd name="connsiteX15" fmla="*/ 2243172 w 2262025"/>
                  <a:gd name="connsiteY15" fmla="*/ 1200436 h 2233050"/>
                  <a:gd name="connsiteX16" fmla="*/ 1975753 w 2262025"/>
                  <a:gd name="connsiteY16" fmla="*/ 1390217 h 2233050"/>
                  <a:gd name="connsiteX17" fmla="*/ 2087897 w 2262025"/>
                  <a:gd name="connsiteY17" fmla="*/ 1536867 h 2233050"/>
                  <a:gd name="connsiteX18" fmla="*/ 2096523 w 2262025"/>
                  <a:gd name="connsiteY18" fmla="*/ 1812912 h 2233050"/>
                  <a:gd name="connsiteX19" fmla="*/ 1906742 w 2262025"/>
                  <a:gd name="connsiteY19" fmla="*/ 1942308 h 2233050"/>
                  <a:gd name="connsiteX20" fmla="*/ 1760092 w 2262025"/>
                  <a:gd name="connsiteY20" fmla="*/ 2183847 h 2233050"/>
                  <a:gd name="connsiteX21" fmla="*/ 1458168 w 2262025"/>
                  <a:gd name="connsiteY21" fmla="*/ 2218354 h 2233050"/>
                  <a:gd name="connsiteX22" fmla="*/ 1208002 w 2262025"/>
                  <a:gd name="connsiteY22" fmla="*/ 2002693 h 2233050"/>
                  <a:gd name="connsiteX23" fmla="*/ 1113112 w 2262025"/>
                  <a:gd name="connsiteY23" fmla="*/ 1709395 h 2233050"/>
                  <a:gd name="connsiteX24" fmla="*/ 1000968 w 2262025"/>
                  <a:gd name="connsiteY24" fmla="*/ 2140716 h 2233050"/>
                  <a:gd name="connsiteX25" fmla="*/ 526515 w 2262025"/>
                  <a:gd name="connsiteY25" fmla="*/ 2132089 h 2233050"/>
                  <a:gd name="connsiteX26" fmla="*/ 466131 w 2262025"/>
                  <a:gd name="connsiteY26" fmla="*/ 1959561 h 2233050"/>
                  <a:gd name="connsiteX27" fmla="*/ 138327 w 2262025"/>
                  <a:gd name="connsiteY27" fmla="*/ 1812912 h 2233050"/>
                  <a:gd name="connsiteX28" fmla="*/ 302229 w 2262025"/>
                  <a:gd name="connsiteY28" fmla="*/ 1355712 h 2233050"/>
                  <a:gd name="connsiteX29" fmla="*/ 155580 w 2262025"/>
                  <a:gd name="connsiteY29" fmla="*/ 1321206 h 2233050"/>
                  <a:gd name="connsiteX30" fmla="*/ 304 w 2262025"/>
                  <a:gd name="connsiteY30" fmla="*/ 1019282 h 2233050"/>
                  <a:gd name="connsiteX31" fmla="*/ 129700 w 2262025"/>
                  <a:gd name="connsiteY31" fmla="*/ 786368 h 2233050"/>
                  <a:gd name="connsiteX0" fmla="*/ 129700 w 2262025"/>
                  <a:gd name="connsiteY0" fmla="*/ 786368 h 2238369"/>
                  <a:gd name="connsiteX1" fmla="*/ 86568 w 2262025"/>
                  <a:gd name="connsiteY1" fmla="*/ 562082 h 2238369"/>
                  <a:gd name="connsiteX2" fmla="*/ 276349 w 2262025"/>
                  <a:gd name="connsiteY2" fmla="*/ 424059 h 2238369"/>
                  <a:gd name="connsiteX3" fmla="*/ 690417 w 2262025"/>
                  <a:gd name="connsiteY3" fmla="*/ 424059 h 2238369"/>
                  <a:gd name="connsiteX4" fmla="*/ 724923 w 2262025"/>
                  <a:gd name="connsiteY4" fmla="*/ 320542 h 2238369"/>
                  <a:gd name="connsiteX5" fmla="*/ 768055 w 2262025"/>
                  <a:gd name="connsiteY5" fmla="*/ 165267 h 2238369"/>
                  <a:gd name="connsiteX6" fmla="*/ 1026848 w 2262025"/>
                  <a:gd name="connsiteY6" fmla="*/ 35870 h 2238369"/>
                  <a:gd name="connsiteX7" fmla="*/ 1199376 w 2262025"/>
                  <a:gd name="connsiteY7" fmla="*/ 35870 h 2238369"/>
                  <a:gd name="connsiteX8" fmla="*/ 1406410 w 2262025"/>
                  <a:gd name="connsiteY8" fmla="*/ 9991 h 2238369"/>
                  <a:gd name="connsiteX9" fmla="*/ 1673829 w 2262025"/>
                  <a:gd name="connsiteY9" fmla="*/ 225651 h 2238369"/>
                  <a:gd name="connsiteX10" fmla="*/ 1699708 w 2262025"/>
                  <a:gd name="connsiteY10" fmla="*/ 458565 h 2238369"/>
                  <a:gd name="connsiteX11" fmla="*/ 1880863 w 2262025"/>
                  <a:gd name="connsiteY11" fmla="*/ 424059 h 2238369"/>
                  <a:gd name="connsiteX12" fmla="*/ 2156908 w 2262025"/>
                  <a:gd name="connsiteY12" fmla="*/ 639719 h 2238369"/>
                  <a:gd name="connsiteX13" fmla="*/ 2113776 w 2262025"/>
                  <a:gd name="connsiteY13" fmla="*/ 786368 h 2238369"/>
                  <a:gd name="connsiteX14" fmla="*/ 2225919 w 2262025"/>
                  <a:gd name="connsiteY14" fmla="*/ 846753 h 2238369"/>
                  <a:gd name="connsiteX15" fmla="*/ 2243172 w 2262025"/>
                  <a:gd name="connsiteY15" fmla="*/ 1200436 h 2238369"/>
                  <a:gd name="connsiteX16" fmla="*/ 1975753 w 2262025"/>
                  <a:gd name="connsiteY16" fmla="*/ 1390217 h 2238369"/>
                  <a:gd name="connsiteX17" fmla="*/ 2087897 w 2262025"/>
                  <a:gd name="connsiteY17" fmla="*/ 1536867 h 2238369"/>
                  <a:gd name="connsiteX18" fmla="*/ 2096523 w 2262025"/>
                  <a:gd name="connsiteY18" fmla="*/ 1812912 h 2238369"/>
                  <a:gd name="connsiteX19" fmla="*/ 1906742 w 2262025"/>
                  <a:gd name="connsiteY19" fmla="*/ 1942308 h 2238369"/>
                  <a:gd name="connsiteX20" fmla="*/ 1760092 w 2262025"/>
                  <a:gd name="connsiteY20" fmla="*/ 2183847 h 2238369"/>
                  <a:gd name="connsiteX21" fmla="*/ 1458168 w 2262025"/>
                  <a:gd name="connsiteY21" fmla="*/ 2218354 h 2238369"/>
                  <a:gd name="connsiteX22" fmla="*/ 1208002 w 2262025"/>
                  <a:gd name="connsiteY22" fmla="*/ 2002693 h 2238369"/>
                  <a:gd name="connsiteX23" fmla="*/ 1113112 w 2262025"/>
                  <a:gd name="connsiteY23" fmla="*/ 1709395 h 2238369"/>
                  <a:gd name="connsiteX24" fmla="*/ 1000968 w 2262025"/>
                  <a:gd name="connsiteY24" fmla="*/ 2140716 h 2238369"/>
                  <a:gd name="connsiteX25" fmla="*/ 586900 w 2262025"/>
                  <a:gd name="connsiteY25" fmla="*/ 2226979 h 2238369"/>
                  <a:gd name="connsiteX26" fmla="*/ 466131 w 2262025"/>
                  <a:gd name="connsiteY26" fmla="*/ 1959561 h 2238369"/>
                  <a:gd name="connsiteX27" fmla="*/ 138327 w 2262025"/>
                  <a:gd name="connsiteY27" fmla="*/ 1812912 h 2238369"/>
                  <a:gd name="connsiteX28" fmla="*/ 302229 w 2262025"/>
                  <a:gd name="connsiteY28" fmla="*/ 1355712 h 2238369"/>
                  <a:gd name="connsiteX29" fmla="*/ 155580 w 2262025"/>
                  <a:gd name="connsiteY29" fmla="*/ 1321206 h 2238369"/>
                  <a:gd name="connsiteX30" fmla="*/ 304 w 2262025"/>
                  <a:gd name="connsiteY30" fmla="*/ 1019282 h 2238369"/>
                  <a:gd name="connsiteX31" fmla="*/ 129700 w 2262025"/>
                  <a:gd name="connsiteY31" fmla="*/ 786368 h 2238369"/>
                  <a:gd name="connsiteX0" fmla="*/ 129700 w 2262025"/>
                  <a:gd name="connsiteY0" fmla="*/ 786368 h 2234757"/>
                  <a:gd name="connsiteX1" fmla="*/ 86568 w 2262025"/>
                  <a:gd name="connsiteY1" fmla="*/ 562082 h 2234757"/>
                  <a:gd name="connsiteX2" fmla="*/ 276349 w 2262025"/>
                  <a:gd name="connsiteY2" fmla="*/ 424059 h 2234757"/>
                  <a:gd name="connsiteX3" fmla="*/ 690417 w 2262025"/>
                  <a:gd name="connsiteY3" fmla="*/ 424059 h 2234757"/>
                  <a:gd name="connsiteX4" fmla="*/ 724923 w 2262025"/>
                  <a:gd name="connsiteY4" fmla="*/ 320542 h 2234757"/>
                  <a:gd name="connsiteX5" fmla="*/ 768055 w 2262025"/>
                  <a:gd name="connsiteY5" fmla="*/ 165267 h 2234757"/>
                  <a:gd name="connsiteX6" fmla="*/ 1026848 w 2262025"/>
                  <a:gd name="connsiteY6" fmla="*/ 35870 h 2234757"/>
                  <a:gd name="connsiteX7" fmla="*/ 1199376 w 2262025"/>
                  <a:gd name="connsiteY7" fmla="*/ 35870 h 2234757"/>
                  <a:gd name="connsiteX8" fmla="*/ 1406410 w 2262025"/>
                  <a:gd name="connsiteY8" fmla="*/ 9991 h 2234757"/>
                  <a:gd name="connsiteX9" fmla="*/ 1673829 w 2262025"/>
                  <a:gd name="connsiteY9" fmla="*/ 225651 h 2234757"/>
                  <a:gd name="connsiteX10" fmla="*/ 1699708 w 2262025"/>
                  <a:gd name="connsiteY10" fmla="*/ 458565 h 2234757"/>
                  <a:gd name="connsiteX11" fmla="*/ 1880863 w 2262025"/>
                  <a:gd name="connsiteY11" fmla="*/ 424059 h 2234757"/>
                  <a:gd name="connsiteX12" fmla="*/ 2156908 w 2262025"/>
                  <a:gd name="connsiteY12" fmla="*/ 639719 h 2234757"/>
                  <a:gd name="connsiteX13" fmla="*/ 2113776 w 2262025"/>
                  <a:gd name="connsiteY13" fmla="*/ 786368 h 2234757"/>
                  <a:gd name="connsiteX14" fmla="*/ 2225919 w 2262025"/>
                  <a:gd name="connsiteY14" fmla="*/ 846753 h 2234757"/>
                  <a:gd name="connsiteX15" fmla="*/ 2243172 w 2262025"/>
                  <a:gd name="connsiteY15" fmla="*/ 1200436 h 2234757"/>
                  <a:gd name="connsiteX16" fmla="*/ 1975753 w 2262025"/>
                  <a:gd name="connsiteY16" fmla="*/ 1390217 h 2234757"/>
                  <a:gd name="connsiteX17" fmla="*/ 2087897 w 2262025"/>
                  <a:gd name="connsiteY17" fmla="*/ 1536867 h 2234757"/>
                  <a:gd name="connsiteX18" fmla="*/ 2096523 w 2262025"/>
                  <a:gd name="connsiteY18" fmla="*/ 1812912 h 2234757"/>
                  <a:gd name="connsiteX19" fmla="*/ 1906742 w 2262025"/>
                  <a:gd name="connsiteY19" fmla="*/ 1942308 h 2234757"/>
                  <a:gd name="connsiteX20" fmla="*/ 1760092 w 2262025"/>
                  <a:gd name="connsiteY20" fmla="*/ 2183847 h 2234757"/>
                  <a:gd name="connsiteX21" fmla="*/ 1458168 w 2262025"/>
                  <a:gd name="connsiteY21" fmla="*/ 2218354 h 2234757"/>
                  <a:gd name="connsiteX22" fmla="*/ 1208002 w 2262025"/>
                  <a:gd name="connsiteY22" fmla="*/ 2002693 h 2234757"/>
                  <a:gd name="connsiteX23" fmla="*/ 1113112 w 2262025"/>
                  <a:gd name="connsiteY23" fmla="*/ 1709395 h 2234757"/>
                  <a:gd name="connsiteX24" fmla="*/ 1000968 w 2262025"/>
                  <a:gd name="connsiteY24" fmla="*/ 2140716 h 2234757"/>
                  <a:gd name="connsiteX25" fmla="*/ 586900 w 2262025"/>
                  <a:gd name="connsiteY25" fmla="*/ 2226979 h 2234757"/>
                  <a:gd name="connsiteX26" fmla="*/ 466131 w 2262025"/>
                  <a:gd name="connsiteY26" fmla="*/ 1959561 h 2234757"/>
                  <a:gd name="connsiteX27" fmla="*/ 138327 w 2262025"/>
                  <a:gd name="connsiteY27" fmla="*/ 1812912 h 2234757"/>
                  <a:gd name="connsiteX28" fmla="*/ 302229 w 2262025"/>
                  <a:gd name="connsiteY28" fmla="*/ 1355712 h 2234757"/>
                  <a:gd name="connsiteX29" fmla="*/ 155580 w 2262025"/>
                  <a:gd name="connsiteY29" fmla="*/ 1321206 h 2234757"/>
                  <a:gd name="connsiteX30" fmla="*/ 304 w 2262025"/>
                  <a:gd name="connsiteY30" fmla="*/ 1019282 h 2234757"/>
                  <a:gd name="connsiteX31" fmla="*/ 129700 w 2262025"/>
                  <a:gd name="connsiteY31" fmla="*/ 786368 h 2234757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261950" h="2237156">
                    <a:moveTo>
                      <a:pt x="129625" y="786368"/>
                    </a:moveTo>
                    <a:cubicBezTo>
                      <a:pt x="144002" y="710168"/>
                      <a:pt x="62051" y="622467"/>
                      <a:pt x="86493" y="562082"/>
                    </a:cubicBezTo>
                    <a:cubicBezTo>
                      <a:pt x="110934" y="501697"/>
                      <a:pt x="175633" y="447063"/>
                      <a:pt x="276274" y="424059"/>
                    </a:cubicBezTo>
                    <a:cubicBezTo>
                      <a:pt x="376916" y="401055"/>
                      <a:pt x="615580" y="441312"/>
                      <a:pt x="690342" y="424059"/>
                    </a:cubicBezTo>
                    <a:cubicBezTo>
                      <a:pt x="765104" y="406806"/>
                      <a:pt x="711908" y="363674"/>
                      <a:pt x="724848" y="320542"/>
                    </a:cubicBezTo>
                    <a:cubicBezTo>
                      <a:pt x="737788" y="277410"/>
                      <a:pt x="717659" y="212712"/>
                      <a:pt x="767980" y="165267"/>
                    </a:cubicBezTo>
                    <a:cubicBezTo>
                      <a:pt x="818301" y="117822"/>
                      <a:pt x="954886" y="57436"/>
                      <a:pt x="1026773" y="35870"/>
                    </a:cubicBezTo>
                    <a:cubicBezTo>
                      <a:pt x="1098660" y="14304"/>
                      <a:pt x="1136041" y="40183"/>
                      <a:pt x="1199301" y="35870"/>
                    </a:cubicBezTo>
                    <a:cubicBezTo>
                      <a:pt x="1262561" y="31557"/>
                      <a:pt x="1327260" y="-21639"/>
                      <a:pt x="1406335" y="9991"/>
                    </a:cubicBezTo>
                    <a:cubicBezTo>
                      <a:pt x="1485410" y="41621"/>
                      <a:pt x="1624871" y="150889"/>
                      <a:pt x="1673754" y="225651"/>
                    </a:cubicBezTo>
                    <a:cubicBezTo>
                      <a:pt x="1722637" y="300413"/>
                      <a:pt x="1665127" y="425497"/>
                      <a:pt x="1699633" y="458565"/>
                    </a:cubicBezTo>
                    <a:cubicBezTo>
                      <a:pt x="1734139" y="491633"/>
                      <a:pt x="1804588" y="393867"/>
                      <a:pt x="1880788" y="424059"/>
                    </a:cubicBezTo>
                    <a:cubicBezTo>
                      <a:pt x="1956988" y="454251"/>
                      <a:pt x="2118014" y="579334"/>
                      <a:pt x="2156833" y="639719"/>
                    </a:cubicBezTo>
                    <a:cubicBezTo>
                      <a:pt x="2195652" y="700104"/>
                      <a:pt x="2102199" y="751862"/>
                      <a:pt x="2113701" y="786368"/>
                    </a:cubicBezTo>
                    <a:cubicBezTo>
                      <a:pt x="2125203" y="820874"/>
                      <a:pt x="2204278" y="777742"/>
                      <a:pt x="2225844" y="846753"/>
                    </a:cubicBezTo>
                    <a:cubicBezTo>
                      <a:pt x="2247410" y="915764"/>
                      <a:pt x="2284791" y="1109859"/>
                      <a:pt x="2243097" y="1200436"/>
                    </a:cubicBezTo>
                    <a:cubicBezTo>
                      <a:pt x="2201403" y="1291013"/>
                      <a:pt x="2001557" y="1334145"/>
                      <a:pt x="1975678" y="1390217"/>
                    </a:cubicBezTo>
                    <a:cubicBezTo>
                      <a:pt x="1949799" y="1446289"/>
                      <a:pt x="2067694" y="1466418"/>
                      <a:pt x="2087822" y="1536867"/>
                    </a:cubicBezTo>
                    <a:cubicBezTo>
                      <a:pt x="2107950" y="1607316"/>
                      <a:pt x="2126641" y="1745339"/>
                      <a:pt x="2096448" y="1812912"/>
                    </a:cubicBezTo>
                    <a:cubicBezTo>
                      <a:pt x="2066256" y="1880486"/>
                      <a:pt x="1962739" y="1880486"/>
                      <a:pt x="1906667" y="1942308"/>
                    </a:cubicBezTo>
                    <a:cubicBezTo>
                      <a:pt x="1850595" y="2004130"/>
                      <a:pt x="1834779" y="2137839"/>
                      <a:pt x="1760017" y="2183847"/>
                    </a:cubicBezTo>
                    <a:cubicBezTo>
                      <a:pt x="1685255" y="2229855"/>
                      <a:pt x="1550108" y="2248546"/>
                      <a:pt x="1458093" y="2218354"/>
                    </a:cubicBezTo>
                    <a:cubicBezTo>
                      <a:pt x="1366078" y="2188162"/>
                      <a:pt x="1265436" y="2087520"/>
                      <a:pt x="1207927" y="2002693"/>
                    </a:cubicBezTo>
                    <a:cubicBezTo>
                      <a:pt x="1150418" y="1917866"/>
                      <a:pt x="1147543" y="1686391"/>
                      <a:pt x="1113037" y="1709395"/>
                    </a:cubicBezTo>
                    <a:cubicBezTo>
                      <a:pt x="1078531" y="1732399"/>
                      <a:pt x="1088595" y="2054452"/>
                      <a:pt x="1000893" y="2140716"/>
                    </a:cubicBezTo>
                    <a:cubicBezTo>
                      <a:pt x="913191" y="2226980"/>
                      <a:pt x="681716" y="2254296"/>
                      <a:pt x="586825" y="2226979"/>
                    </a:cubicBezTo>
                    <a:cubicBezTo>
                      <a:pt x="491935" y="2199662"/>
                      <a:pt x="506312" y="2045825"/>
                      <a:pt x="431550" y="1976814"/>
                    </a:cubicBezTo>
                    <a:cubicBezTo>
                      <a:pt x="356788" y="1907803"/>
                      <a:pt x="185697" y="1925054"/>
                      <a:pt x="138252" y="1812912"/>
                    </a:cubicBezTo>
                    <a:cubicBezTo>
                      <a:pt x="90807" y="1700770"/>
                      <a:pt x="230267" y="1411784"/>
                      <a:pt x="302154" y="1355712"/>
                    </a:cubicBezTo>
                    <a:cubicBezTo>
                      <a:pt x="374041" y="1299640"/>
                      <a:pt x="154067" y="1377278"/>
                      <a:pt x="103746" y="1321206"/>
                    </a:cubicBezTo>
                    <a:cubicBezTo>
                      <a:pt x="53425" y="1265134"/>
                      <a:pt x="-4084" y="1108422"/>
                      <a:pt x="229" y="1019282"/>
                    </a:cubicBezTo>
                    <a:cubicBezTo>
                      <a:pt x="4542" y="930142"/>
                      <a:pt x="115248" y="862568"/>
                      <a:pt x="129625" y="786368"/>
                    </a:cubicBezTo>
                    <a:close/>
                  </a:path>
                </a:pathLst>
              </a:cu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VN" dirty="0"/>
              </a:p>
            </p:txBody>
          </p:sp>
          <p:pic>
            <p:nvPicPr>
              <p:cNvPr id="80" name="Picture 4" descr="Free Black And White Cartoon Flowers, Download Free Black And White Cartoon  Flowers png images, Free ClipArts on Clipart Library">
                <a:extLst>
                  <a:ext uri="{FF2B5EF4-FFF2-40B4-BE49-F238E27FC236}">
                    <a16:creationId xmlns:a16="http://schemas.microsoft.com/office/drawing/2014/main" id="{D128F230-C0E3-7540-BF2F-F30BC8EC11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80524" y="482600"/>
                <a:ext cx="2317638" cy="224674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91BD4341-786B-1243-815E-3D7B2CC65774}"/>
                </a:ext>
              </a:extLst>
            </p:cNvPr>
            <p:cNvGrpSpPr/>
            <p:nvPr/>
          </p:nvGrpSpPr>
          <p:grpSpPr>
            <a:xfrm flipH="1">
              <a:off x="4416153" y="1634370"/>
              <a:ext cx="633767" cy="614624"/>
              <a:chOff x="1180524" y="481715"/>
              <a:chExt cx="2317638" cy="2247630"/>
            </a:xfrm>
          </p:grpSpPr>
          <p:sp>
            <p:nvSpPr>
              <p:cNvPr id="77" name="Freeform 76">
                <a:extLst>
                  <a:ext uri="{FF2B5EF4-FFF2-40B4-BE49-F238E27FC236}">
                    <a16:creationId xmlns:a16="http://schemas.microsoft.com/office/drawing/2014/main" id="{C200011A-B545-8343-A337-5FF2D5ADD7BC}"/>
                  </a:ext>
                </a:extLst>
              </p:cNvPr>
              <p:cNvSpPr/>
              <p:nvPr/>
            </p:nvSpPr>
            <p:spPr>
              <a:xfrm>
                <a:off x="1207470" y="481715"/>
                <a:ext cx="2261950" cy="2237156"/>
              </a:xfrm>
              <a:custGeom>
                <a:avLst/>
                <a:gdLst>
                  <a:gd name="connsiteX0" fmla="*/ 129700 w 2262025"/>
                  <a:gd name="connsiteY0" fmla="*/ 786368 h 2249618"/>
                  <a:gd name="connsiteX1" fmla="*/ 86568 w 2262025"/>
                  <a:gd name="connsiteY1" fmla="*/ 562082 h 2249618"/>
                  <a:gd name="connsiteX2" fmla="*/ 276349 w 2262025"/>
                  <a:gd name="connsiteY2" fmla="*/ 424059 h 2249618"/>
                  <a:gd name="connsiteX3" fmla="*/ 690417 w 2262025"/>
                  <a:gd name="connsiteY3" fmla="*/ 424059 h 2249618"/>
                  <a:gd name="connsiteX4" fmla="*/ 724923 w 2262025"/>
                  <a:gd name="connsiteY4" fmla="*/ 320542 h 2249618"/>
                  <a:gd name="connsiteX5" fmla="*/ 768055 w 2262025"/>
                  <a:gd name="connsiteY5" fmla="*/ 165267 h 2249618"/>
                  <a:gd name="connsiteX6" fmla="*/ 1026848 w 2262025"/>
                  <a:gd name="connsiteY6" fmla="*/ 35870 h 2249618"/>
                  <a:gd name="connsiteX7" fmla="*/ 1199376 w 2262025"/>
                  <a:gd name="connsiteY7" fmla="*/ 35870 h 2249618"/>
                  <a:gd name="connsiteX8" fmla="*/ 1406410 w 2262025"/>
                  <a:gd name="connsiteY8" fmla="*/ 9991 h 2249618"/>
                  <a:gd name="connsiteX9" fmla="*/ 1673829 w 2262025"/>
                  <a:gd name="connsiteY9" fmla="*/ 225651 h 2249618"/>
                  <a:gd name="connsiteX10" fmla="*/ 1699708 w 2262025"/>
                  <a:gd name="connsiteY10" fmla="*/ 458565 h 2249618"/>
                  <a:gd name="connsiteX11" fmla="*/ 1880863 w 2262025"/>
                  <a:gd name="connsiteY11" fmla="*/ 424059 h 2249618"/>
                  <a:gd name="connsiteX12" fmla="*/ 2156908 w 2262025"/>
                  <a:gd name="connsiteY12" fmla="*/ 639719 h 2249618"/>
                  <a:gd name="connsiteX13" fmla="*/ 2113776 w 2262025"/>
                  <a:gd name="connsiteY13" fmla="*/ 786368 h 2249618"/>
                  <a:gd name="connsiteX14" fmla="*/ 2225919 w 2262025"/>
                  <a:gd name="connsiteY14" fmla="*/ 846753 h 2249618"/>
                  <a:gd name="connsiteX15" fmla="*/ 2243172 w 2262025"/>
                  <a:gd name="connsiteY15" fmla="*/ 1200436 h 2249618"/>
                  <a:gd name="connsiteX16" fmla="*/ 1975753 w 2262025"/>
                  <a:gd name="connsiteY16" fmla="*/ 1390217 h 2249618"/>
                  <a:gd name="connsiteX17" fmla="*/ 2087897 w 2262025"/>
                  <a:gd name="connsiteY17" fmla="*/ 1536867 h 2249618"/>
                  <a:gd name="connsiteX18" fmla="*/ 2096523 w 2262025"/>
                  <a:gd name="connsiteY18" fmla="*/ 1812912 h 2249618"/>
                  <a:gd name="connsiteX19" fmla="*/ 1906742 w 2262025"/>
                  <a:gd name="connsiteY19" fmla="*/ 1942308 h 2249618"/>
                  <a:gd name="connsiteX20" fmla="*/ 1777346 w 2262025"/>
                  <a:gd name="connsiteY20" fmla="*/ 2209727 h 2249618"/>
                  <a:gd name="connsiteX21" fmla="*/ 1501300 w 2262025"/>
                  <a:gd name="connsiteY21" fmla="*/ 2226980 h 2249618"/>
                  <a:gd name="connsiteX22" fmla="*/ 1208002 w 2262025"/>
                  <a:gd name="connsiteY22" fmla="*/ 2002693 h 2249618"/>
                  <a:gd name="connsiteX23" fmla="*/ 1113112 w 2262025"/>
                  <a:gd name="connsiteY23" fmla="*/ 1709395 h 2249618"/>
                  <a:gd name="connsiteX24" fmla="*/ 1000968 w 2262025"/>
                  <a:gd name="connsiteY24" fmla="*/ 2140716 h 2249618"/>
                  <a:gd name="connsiteX25" fmla="*/ 526515 w 2262025"/>
                  <a:gd name="connsiteY25" fmla="*/ 2132089 h 2249618"/>
                  <a:gd name="connsiteX26" fmla="*/ 466131 w 2262025"/>
                  <a:gd name="connsiteY26" fmla="*/ 1959561 h 2249618"/>
                  <a:gd name="connsiteX27" fmla="*/ 138327 w 2262025"/>
                  <a:gd name="connsiteY27" fmla="*/ 1812912 h 2249618"/>
                  <a:gd name="connsiteX28" fmla="*/ 302229 w 2262025"/>
                  <a:gd name="connsiteY28" fmla="*/ 1355712 h 2249618"/>
                  <a:gd name="connsiteX29" fmla="*/ 155580 w 2262025"/>
                  <a:gd name="connsiteY29" fmla="*/ 1321206 h 2249618"/>
                  <a:gd name="connsiteX30" fmla="*/ 304 w 2262025"/>
                  <a:gd name="connsiteY30" fmla="*/ 1019282 h 2249618"/>
                  <a:gd name="connsiteX31" fmla="*/ 129700 w 2262025"/>
                  <a:gd name="connsiteY31" fmla="*/ 786368 h 2249618"/>
                  <a:gd name="connsiteX0" fmla="*/ 129700 w 2262025"/>
                  <a:gd name="connsiteY0" fmla="*/ 786368 h 2242639"/>
                  <a:gd name="connsiteX1" fmla="*/ 86568 w 2262025"/>
                  <a:gd name="connsiteY1" fmla="*/ 562082 h 2242639"/>
                  <a:gd name="connsiteX2" fmla="*/ 276349 w 2262025"/>
                  <a:gd name="connsiteY2" fmla="*/ 424059 h 2242639"/>
                  <a:gd name="connsiteX3" fmla="*/ 690417 w 2262025"/>
                  <a:gd name="connsiteY3" fmla="*/ 424059 h 2242639"/>
                  <a:gd name="connsiteX4" fmla="*/ 724923 w 2262025"/>
                  <a:gd name="connsiteY4" fmla="*/ 320542 h 2242639"/>
                  <a:gd name="connsiteX5" fmla="*/ 768055 w 2262025"/>
                  <a:gd name="connsiteY5" fmla="*/ 165267 h 2242639"/>
                  <a:gd name="connsiteX6" fmla="*/ 1026848 w 2262025"/>
                  <a:gd name="connsiteY6" fmla="*/ 35870 h 2242639"/>
                  <a:gd name="connsiteX7" fmla="*/ 1199376 w 2262025"/>
                  <a:gd name="connsiteY7" fmla="*/ 35870 h 2242639"/>
                  <a:gd name="connsiteX8" fmla="*/ 1406410 w 2262025"/>
                  <a:gd name="connsiteY8" fmla="*/ 9991 h 2242639"/>
                  <a:gd name="connsiteX9" fmla="*/ 1673829 w 2262025"/>
                  <a:gd name="connsiteY9" fmla="*/ 225651 h 2242639"/>
                  <a:gd name="connsiteX10" fmla="*/ 1699708 w 2262025"/>
                  <a:gd name="connsiteY10" fmla="*/ 458565 h 2242639"/>
                  <a:gd name="connsiteX11" fmla="*/ 1880863 w 2262025"/>
                  <a:gd name="connsiteY11" fmla="*/ 424059 h 2242639"/>
                  <a:gd name="connsiteX12" fmla="*/ 2156908 w 2262025"/>
                  <a:gd name="connsiteY12" fmla="*/ 639719 h 2242639"/>
                  <a:gd name="connsiteX13" fmla="*/ 2113776 w 2262025"/>
                  <a:gd name="connsiteY13" fmla="*/ 786368 h 2242639"/>
                  <a:gd name="connsiteX14" fmla="*/ 2225919 w 2262025"/>
                  <a:gd name="connsiteY14" fmla="*/ 846753 h 2242639"/>
                  <a:gd name="connsiteX15" fmla="*/ 2243172 w 2262025"/>
                  <a:gd name="connsiteY15" fmla="*/ 1200436 h 2242639"/>
                  <a:gd name="connsiteX16" fmla="*/ 1975753 w 2262025"/>
                  <a:gd name="connsiteY16" fmla="*/ 1390217 h 2242639"/>
                  <a:gd name="connsiteX17" fmla="*/ 2087897 w 2262025"/>
                  <a:gd name="connsiteY17" fmla="*/ 1536867 h 2242639"/>
                  <a:gd name="connsiteX18" fmla="*/ 2096523 w 2262025"/>
                  <a:gd name="connsiteY18" fmla="*/ 1812912 h 2242639"/>
                  <a:gd name="connsiteX19" fmla="*/ 1906742 w 2262025"/>
                  <a:gd name="connsiteY19" fmla="*/ 1942308 h 2242639"/>
                  <a:gd name="connsiteX20" fmla="*/ 1785972 w 2262025"/>
                  <a:gd name="connsiteY20" fmla="*/ 2192474 h 2242639"/>
                  <a:gd name="connsiteX21" fmla="*/ 1501300 w 2262025"/>
                  <a:gd name="connsiteY21" fmla="*/ 2226980 h 2242639"/>
                  <a:gd name="connsiteX22" fmla="*/ 1208002 w 2262025"/>
                  <a:gd name="connsiteY22" fmla="*/ 2002693 h 2242639"/>
                  <a:gd name="connsiteX23" fmla="*/ 1113112 w 2262025"/>
                  <a:gd name="connsiteY23" fmla="*/ 1709395 h 2242639"/>
                  <a:gd name="connsiteX24" fmla="*/ 1000968 w 2262025"/>
                  <a:gd name="connsiteY24" fmla="*/ 2140716 h 2242639"/>
                  <a:gd name="connsiteX25" fmla="*/ 526515 w 2262025"/>
                  <a:gd name="connsiteY25" fmla="*/ 2132089 h 2242639"/>
                  <a:gd name="connsiteX26" fmla="*/ 466131 w 2262025"/>
                  <a:gd name="connsiteY26" fmla="*/ 1959561 h 2242639"/>
                  <a:gd name="connsiteX27" fmla="*/ 138327 w 2262025"/>
                  <a:gd name="connsiteY27" fmla="*/ 1812912 h 2242639"/>
                  <a:gd name="connsiteX28" fmla="*/ 302229 w 2262025"/>
                  <a:gd name="connsiteY28" fmla="*/ 1355712 h 2242639"/>
                  <a:gd name="connsiteX29" fmla="*/ 155580 w 2262025"/>
                  <a:gd name="connsiteY29" fmla="*/ 1321206 h 2242639"/>
                  <a:gd name="connsiteX30" fmla="*/ 304 w 2262025"/>
                  <a:gd name="connsiteY30" fmla="*/ 1019282 h 2242639"/>
                  <a:gd name="connsiteX31" fmla="*/ 129700 w 2262025"/>
                  <a:gd name="connsiteY31" fmla="*/ 786368 h 2242639"/>
                  <a:gd name="connsiteX0" fmla="*/ 129700 w 2262025"/>
                  <a:gd name="connsiteY0" fmla="*/ 786368 h 2236200"/>
                  <a:gd name="connsiteX1" fmla="*/ 86568 w 2262025"/>
                  <a:gd name="connsiteY1" fmla="*/ 562082 h 2236200"/>
                  <a:gd name="connsiteX2" fmla="*/ 276349 w 2262025"/>
                  <a:gd name="connsiteY2" fmla="*/ 424059 h 2236200"/>
                  <a:gd name="connsiteX3" fmla="*/ 690417 w 2262025"/>
                  <a:gd name="connsiteY3" fmla="*/ 424059 h 2236200"/>
                  <a:gd name="connsiteX4" fmla="*/ 724923 w 2262025"/>
                  <a:gd name="connsiteY4" fmla="*/ 320542 h 2236200"/>
                  <a:gd name="connsiteX5" fmla="*/ 768055 w 2262025"/>
                  <a:gd name="connsiteY5" fmla="*/ 165267 h 2236200"/>
                  <a:gd name="connsiteX6" fmla="*/ 1026848 w 2262025"/>
                  <a:gd name="connsiteY6" fmla="*/ 35870 h 2236200"/>
                  <a:gd name="connsiteX7" fmla="*/ 1199376 w 2262025"/>
                  <a:gd name="connsiteY7" fmla="*/ 35870 h 2236200"/>
                  <a:gd name="connsiteX8" fmla="*/ 1406410 w 2262025"/>
                  <a:gd name="connsiteY8" fmla="*/ 9991 h 2236200"/>
                  <a:gd name="connsiteX9" fmla="*/ 1673829 w 2262025"/>
                  <a:gd name="connsiteY9" fmla="*/ 225651 h 2236200"/>
                  <a:gd name="connsiteX10" fmla="*/ 1699708 w 2262025"/>
                  <a:gd name="connsiteY10" fmla="*/ 458565 h 2236200"/>
                  <a:gd name="connsiteX11" fmla="*/ 1880863 w 2262025"/>
                  <a:gd name="connsiteY11" fmla="*/ 424059 h 2236200"/>
                  <a:gd name="connsiteX12" fmla="*/ 2156908 w 2262025"/>
                  <a:gd name="connsiteY12" fmla="*/ 639719 h 2236200"/>
                  <a:gd name="connsiteX13" fmla="*/ 2113776 w 2262025"/>
                  <a:gd name="connsiteY13" fmla="*/ 786368 h 2236200"/>
                  <a:gd name="connsiteX14" fmla="*/ 2225919 w 2262025"/>
                  <a:gd name="connsiteY14" fmla="*/ 846753 h 2236200"/>
                  <a:gd name="connsiteX15" fmla="*/ 2243172 w 2262025"/>
                  <a:gd name="connsiteY15" fmla="*/ 1200436 h 2236200"/>
                  <a:gd name="connsiteX16" fmla="*/ 1975753 w 2262025"/>
                  <a:gd name="connsiteY16" fmla="*/ 1390217 h 2236200"/>
                  <a:gd name="connsiteX17" fmla="*/ 2087897 w 2262025"/>
                  <a:gd name="connsiteY17" fmla="*/ 1536867 h 2236200"/>
                  <a:gd name="connsiteX18" fmla="*/ 2096523 w 2262025"/>
                  <a:gd name="connsiteY18" fmla="*/ 1812912 h 2236200"/>
                  <a:gd name="connsiteX19" fmla="*/ 1906742 w 2262025"/>
                  <a:gd name="connsiteY19" fmla="*/ 1942308 h 2236200"/>
                  <a:gd name="connsiteX20" fmla="*/ 1785972 w 2262025"/>
                  <a:gd name="connsiteY20" fmla="*/ 2192474 h 2236200"/>
                  <a:gd name="connsiteX21" fmla="*/ 1458168 w 2262025"/>
                  <a:gd name="connsiteY21" fmla="*/ 2218354 h 2236200"/>
                  <a:gd name="connsiteX22" fmla="*/ 1208002 w 2262025"/>
                  <a:gd name="connsiteY22" fmla="*/ 2002693 h 2236200"/>
                  <a:gd name="connsiteX23" fmla="*/ 1113112 w 2262025"/>
                  <a:gd name="connsiteY23" fmla="*/ 1709395 h 2236200"/>
                  <a:gd name="connsiteX24" fmla="*/ 1000968 w 2262025"/>
                  <a:gd name="connsiteY24" fmla="*/ 2140716 h 2236200"/>
                  <a:gd name="connsiteX25" fmla="*/ 526515 w 2262025"/>
                  <a:gd name="connsiteY25" fmla="*/ 2132089 h 2236200"/>
                  <a:gd name="connsiteX26" fmla="*/ 466131 w 2262025"/>
                  <a:gd name="connsiteY26" fmla="*/ 1959561 h 2236200"/>
                  <a:gd name="connsiteX27" fmla="*/ 138327 w 2262025"/>
                  <a:gd name="connsiteY27" fmla="*/ 1812912 h 2236200"/>
                  <a:gd name="connsiteX28" fmla="*/ 302229 w 2262025"/>
                  <a:gd name="connsiteY28" fmla="*/ 1355712 h 2236200"/>
                  <a:gd name="connsiteX29" fmla="*/ 155580 w 2262025"/>
                  <a:gd name="connsiteY29" fmla="*/ 1321206 h 2236200"/>
                  <a:gd name="connsiteX30" fmla="*/ 304 w 2262025"/>
                  <a:gd name="connsiteY30" fmla="*/ 1019282 h 2236200"/>
                  <a:gd name="connsiteX31" fmla="*/ 129700 w 2262025"/>
                  <a:gd name="connsiteY31" fmla="*/ 786368 h 2236200"/>
                  <a:gd name="connsiteX0" fmla="*/ 129700 w 2262025"/>
                  <a:gd name="connsiteY0" fmla="*/ 786368 h 2233050"/>
                  <a:gd name="connsiteX1" fmla="*/ 86568 w 2262025"/>
                  <a:gd name="connsiteY1" fmla="*/ 562082 h 2233050"/>
                  <a:gd name="connsiteX2" fmla="*/ 276349 w 2262025"/>
                  <a:gd name="connsiteY2" fmla="*/ 424059 h 2233050"/>
                  <a:gd name="connsiteX3" fmla="*/ 690417 w 2262025"/>
                  <a:gd name="connsiteY3" fmla="*/ 424059 h 2233050"/>
                  <a:gd name="connsiteX4" fmla="*/ 724923 w 2262025"/>
                  <a:gd name="connsiteY4" fmla="*/ 320542 h 2233050"/>
                  <a:gd name="connsiteX5" fmla="*/ 768055 w 2262025"/>
                  <a:gd name="connsiteY5" fmla="*/ 165267 h 2233050"/>
                  <a:gd name="connsiteX6" fmla="*/ 1026848 w 2262025"/>
                  <a:gd name="connsiteY6" fmla="*/ 35870 h 2233050"/>
                  <a:gd name="connsiteX7" fmla="*/ 1199376 w 2262025"/>
                  <a:gd name="connsiteY7" fmla="*/ 35870 h 2233050"/>
                  <a:gd name="connsiteX8" fmla="*/ 1406410 w 2262025"/>
                  <a:gd name="connsiteY8" fmla="*/ 9991 h 2233050"/>
                  <a:gd name="connsiteX9" fmla="*/ 1673829 w 2262025"/>
                  <a:gd name="connsiteY9" fmla="*/ 225651 h 2233050"/>
                  <a:gd name="connsiteX10" fmla="*/ 1699708 w 2262025"/>
                  <a:gd name="connsiteY10" fmla="*/ 458565 h 2233050"/>
                  <a:gd name="connsiteX11" fmla="*/ 1880863 w 2262025"/>
                  <a:gd name="connsiteY11" fmla="*/ 424059 h 2233050"/>
                  <a:gd name="connsiteX12" fmla="*/ 2156908 w 2262025"/>
                  <a:gd name="connsiteY12" fmla="*/ 639719 h 2233050"/>
                  <a:gd name="connsiteX13" fmla="*/ 2113776 w 2262025"/>
                  <a:gd name="connsiteY13" fmla="*/ 786368 h 2233050"/>
                  <a:gd name="connsiteX14" fmla="*/ 2225919 w 2262025"/>
                  <a:gd name="connsiteY14" fmla="*/ 846753 h 2233050"/>
                  <a:gd name="connsiteX15" fmla="*/ 2243172 w 2262025"/>
                  <a:gd name="connsiteY15" fmla="*/ 1200436 h 2233050"/>
                  <a:gd name="connsiteX16" fmla="*/ 1975753 w 2262025"/>
                  <a:gd name="connsiteY16" fmla="*/ 1390217 h 2233050"/>
                  <a:gd name="connsiteX17" fmla="*/ 2087897 w 2262025"/>
                  <a:gd name="connsiteY17" fmla="*/ 1536867 h 2233050"/>
                  <a:gd name="connsiteX18" fmla="*/ 2096523 w 2262025"/>
                  <a:gd name="connsiteY18" fmla="*/ 1812912 h 2233050"/>
                  <a:gd name="connsiteX19" fmla="*/ 1906742 w 2262025"/>
                  <a:gd name="connsiteY19" fmla="*/ 1942308 h 2233050"/>
                  <a:gd name="connsiteX20" fmla="*/ 1760092 w 2262025"/>
                  <a:gd name="connsiteY20" fmla="*/ 2183847 h 2233050"/>
                  <a:gd name="connsiteX21" fmla="*/ 1458168 w 2262025"/>
                  <a:gd name="connsiteY21" fmla="*/ 2218354 h 2233050"/>
                  <a:gd name="connsiteX22" fmla="*/ 1208002 w 2262025"/>
                  <a:gd name="connsiteY22" fmla="*/ 2002693 h 2233050"/>
                  <a:gd name="connsiteX23" fmla="*/ 1113112 w 2262025"/>
                  <a:gd name="connsiteY23" fmla="*/ 1709395 h 2233050"/>
                  <a:gd name="connsiteX24" fmla="*/ 1000968 w 2262025"/>
                  <a:gd name="connsiteY24" fmla="*/ 2140716 h 2233050"/>
                  <a:gd name="connsiteX25" fmla="*/ 526515 w 2262025"/>
                  <a:gd name="connsiteY25" fmla="*/ 2132089 h 2233050"/>
                  <a:gd name="connsiteX26" fmla="*/ 466131 w 2262025"/>
                  <a:gd name="connsiteY26" fmla="*/ 1959561 h 2233050"/>
                  <a:gd name="connsiteX27" fmla="*/ 138327 w 2262025"/>
                  <a:gd name="connsiteY27" fmla="*/ 1812912 h 2233050"/>
                  <a:gd name="connsiteX28" fmla="*/ 302229 w 2262025"/>
                  <a:gd name="connsiteY28" fmla="*/ 1355712 h 2233050"/>
                  <a:gd name="connsiteX29" fmla="*/ 155580 w 2262025"/>
                  <a:gd name="connsiteY29" fmla="*/ 1321206 h 2233050"/>
                  <a:gd name="connsiteX30" fmla="*/ 304 w 2262025"/>
                  <a:gd name="connsiteY30" fmla="*/ 1019282 h 2233050"/>
                  <a:gd name="connsiteX31" fmla="*/ 129700 w 2262025"/>
                  <a:gd name="connsiteY31" fmla="*/ 786368 h 2233050"/>
                  <a:gd name="connsiteX0" fmla="*/ 129700 w 2262025"/>
                  <a:gd name="connsiteY0" fmla="*/ 786368 h 2238369"/>
                  <a:gd name="connsiteX1" fmla="*/ 86568 w 2262025"/>
                  <a:gd name="connsiteY1" fmla="*/ 562082 h 2238369"/>
                  <a:gd name="connsiteX2" fmla="*/ 276349 w 2262025"/>
                  <a:gd name="connsiteY2" fmla="*/ 424059 h 2238369"/>
                  <a:gd name="connsiteX3" fmla="*/ 690417 w 2262025"/>
                  <a:gd name="connsiteY3" fmla="*/ 424059 h 2238369"/>
                  <a:gd name="connsiteX4" fmla="*/ 724923 w 2262025"/>
                  <a:gd name="connsiteY4" fmla="*/ 320542 h 2238369"/>
                  <a:gd name="connsiteX5" fmla="*/ 768055 w 2262025"/>
                  <a:gd name="connsiteY5" fmla="*/ 165267 h 2238369"/>
                  <a:gd name="connsiteX6" fmla="*/ 1026848 w 2262025"/>
                  <a:gd name="connsiteY6" fmla="*/ 35870 h 2238369"/>
                  <a:gd name="connsiteX7" fmla="*/ 1199376 w 2262025"/>
                  <a:gd name="connsiteY7" fmla="*/ 35870 h 2238369"/>
                  <a:gd name="connsiteX8" fmla="*/ 1406410 w 2262025"/>
                  <a:gd name="connsiteY8" fmla="*/ 9991 h 2238369"/>
                  <a:gd name="connsiteX9" fmla="*/ 1673829 w 2262025"/>
                  <a:gd name="connsiteY9" fmla="*/ 225651 h 2238369"/>
                  <a:gd name="connsiteX10" fmla="*/ 1699708 w 2262025"/>
                  <a:gd name="connsiteY10" fmla="*/ 458565 h 2238369"/>
                  <a:gd name="connsiteX11" fmla="*/ 1880863 w 2262025"/>
                  <a:gd name="connsiteY11" fmla="*/ 424059 h 2238369"/>
                  <a:gd name="connsiteX12" fmla="*/ 2156908 w 2262025"/>
                  <a:gd name="connsiteY12" fmla="*/ 639719 h 2238369"/>
                  <a:gd name="connsiteX13" fmla="*/ 2113776 w 2262025"/>
                  <a:gd name="connsiteY13" fmla="*/ 786368 h 2238369"/>
                  <a:gd name="connsiteX14" fmla="*/ 2225919 w 2262025"/>
                  <a:gd name="connsiteY14" fmla="*/ 846753 h 2238369"/>
                  <a:gd name="connsiteX15" fmla="*/ 2243172 w 2262025"/>
                  <a:gd name="connsiteY15" fmla="*/ 1200436 h 2238369"/>
                  <a:gd name="connsiteX16" fmla="*/ 1975753 w 2262025"/>
                  <a:gd name="connsiteY16" fmla="*/ 1390217 h 2238369"/>
                  <a:gd name="connsiteX17" fmla="*/ 2087897 w 2262025"/>
                  <a:gd name="connsiteY17" fmla="*/ 1536867 h 2238369"/>
                  <a:gd name="connsiteX18" fmla="*/ 2096523 w 2262025"/>
                  <a:gd name="connsiteY18" fmla="*/ 1812912 h 2238369"/>
                  <a:gd name="connsiteX19" fmla="*/ 1906742 w 2262025"/>
                  <a:gd name="connsiteY19" fmla="*/ 1942308 h 2238369"/>
                  <a:gd name="connsiteX20" fmla="*/ 1760092 w 2262025"/>
                  <a:gd name="connsiteY20" fmla="*/ 2183847 h 2238369"/>
                  <a:gd name="connsiteX21" fmla="*/ 1458168 w 2262025"/>
                  <a:gd name="connsiteY21" fmla="*/ 2218354 h 2238369"/>
                  <a:gd name="connsiteX22" fmla="*/ 1208002 w 2262025"/>
                  <a:gd name="connsiteY22" fmla="*/ 2002693 h 2238369"/>
                  <a:gd name="connsiteX23" fmla="*/ 1113112 w 2262025"/>
                  <a:gd name="connsiteY23" fmla="*/ 1709395 h 2238369"/>
                  <a:gd name="connsiteX24" fmla="*/ 1000968 w 2262025"/>
                  <a:gd name="connsiteY24" fmla="*/ 2140716 h 2238369"/>
                  <a:gd name="connsiteX25" fmla="*/ 586900 w 2262025"/>
                  <a:gd name="connsiteY25" fmla="*/ 2226979 h 2238369"/>
                  <a:gd name="connsiteX26" fmla="*/ 466131 w 2262025"/>
                  <a:gd name="connsiteY26" fmla="*/ 1959561 h 2238369"/>
                  <a:gd name="connsiteX27" fmla="*/ 138327 w 2262025"/>
                  <a:gd name="connsiteY27" fmla="*/ 1812912 h 2238369"/>
                  <a:gd name="connsiteX28" fmla="*/ 302229 w 2262025"/>
                  <a:gd name="connsiteY28" fmla="*/ 1355712 h 2238369"/>
                  <a:gd name="connsiteX29" fmla="*/ 155580 w 2262025"/>
                  <a:gd name="connsiteY29" fmla="*/ 1321206 h 2238369"/>
                  <a:gd name="connsiteX30" fmla="*/ 304 w 2262025"/>
                  <a:gd name="connsiteY30" fmla="*/ 1019282 h 2238369"/>
                  <a:gd name="connsiteX31" fmla="*/ 129700 w 2262025"/>
                  <a:gd name="connsiteY31" fmla="*/ 786368 h 2238369"/>
                  <a:gd name="connsiteX0" fmla="*/ 129700 w 2262025"/>
                  <a:gd name="connsiteY0" fmla="*/ 786368 h 2234757"/>
                  <a:gd name="connsiteX1" fmla="*/ 86568 w 2262025"/>
                  <a:gd name="connsiteY1" fmla="*/ 562082 h 2234757"/>
                  <a:gd name="connsiteX2" fmla="*/ 276349 w 2262025"/>
                  <a:gd name="connsiteY2" fmla="*/ 424059 h 2234757"/>
                  <a:gd name="connsiteX3" fmla="*/ 690417 w 2262025"/>
                  <a:gd name="connsiteY3" fmla="*/ 424059 h 2234757"/>
                  <a:gd name="connsiteX4" fmla="*/ 724923 w 2262025"/>
                  <a:gd name="connsiteY4" fmla="*/ 320542 h 2234757"/>
                  <a:gd name="connsiteX5" fmla="*/ 768055 w 2262025"/>
                  <a:gd name="connsiteY5" fmla="*/ 165267 h 2234757"/>
                  <a:gd name="connsiteX6" fmla="*/ 1026848 w 2262025"/>
                  <a:gd name="connsiteY6" fmla="*/ 35870 h 2234757"/>
                  <a:gd name="connsiteX7" fmla="*/ 1199376 w 2262025"/>
                  <a:gd name="connsiteY7" fmla="*/ 35870 h 2234757"/>
                  <a:gd name="connsiteX8" fmla="*/ 1406410 w 2262025"/>
                  <a:gd name="connsiteY8" fmla="*/ 9991 h 2234757"/>
                  <a:gd name="connsiteX9" fmla="*/ 1673829 w 2262025"/>
                  <a:gd name="connsiteY9" fmla="*/ 225651 h 2234757"/>
                  <a:gd name="connsiteX10" fmla="*/ 1699708 w 2262025"/>
                  <a:gd name="connsiteY10" fmla="*/ 458565 h 2234757"/>
                  <a:gd name="connsiteX11" fmla="*/ 1880863 w 2262025"/>
                  <a:gd name="connsiteY11" fmla="*/ 424059 h 2234757"/>
                  <a:gd name="connsiteX12" fmla="*/ 2156908 w 2262025"/>
                  <a:gd name="connsiteY12" fmla="*/ 639719 h 2234757"/>
                  <a:gd name="connsiteX13" fmla="*/ 2113776 w 2262025"/>
                  <a:gd name="connsiteY13" fmla="*/ 786368 h 2234757"/>
                  <a:gd name="connsiteX14" fmla="*/ 2225919 w 2262025"/>
                  <a:gd name="connsiteY14" fmla="*/ 846753 h 2234757"/>
                  <a:gd name="connsiteX15" fmla="*/ 2243172 w 2262025"/>
                  <a:gd name="connsiteY15" fmla="*/ 1200436 h 2234757"/>
                  <a:gd name="connsiteX16" fmla="*/ 1975753 w 2262025"/>
                  <a:gd name="connsiteY16" fmla="*/ 1390217 h 2234757"/>
                  <a:gd name="connsiteX17" fmla="*/ 2087897 w 2262025"/>
                  <a:gd name="connsiteY17" fmla="*/ 1536867 h 2234757"/>
                  <a:gd name="connsiteX18" fmla="*/ 2096523 w 2262025"/>
                  <a:gd name="connsiteY18" fmla="*/ 1812912 h 2234757"/>
                  <a:gd name="connsiteX19" fmla="*/ 1906742 w 2262025"/>
                  <a:gd name="connsiteY19" fmla="*/ 1942308 h 2234757"/>
                  <a:gd name="connsiteX20" fmla="*/ 1760092 w 2262025"/>
                  <a:gd name="connsiteY20" fmla="*/ 2183847 h 2234757"/>
                  <a:gd name="connsiteX21" fmla="*/ 1458168 w 2262025"/>
                  <a:gd name="connsiteY21" fmla="*/ 2218354 h 2234757"/>
                  <a:gd name="connsiteX22" fmla="*/ 1208002 w 2262025"/>
                  <a:gd name="connsiteY22" fmla="*/ 2002693 h 2234757"/>
                  <a:gd name="connsiteX23" fmla="*/ 1113112 w 2262025"/>
                  <a:gd name="connsiteY23" fmla="*/ 1709395 h 2234757"/>
                  <a:gd name="connsiteX24" fmla="*/ 1000968 w 2262025"/>
                  <a:gd name="connsiteY24" fmla="*/ 2140716 h 2234757"/>
                  <a:gd name="connsiteX25" fmla="*/ 586900 w 2262025"/>
                  <a:gd name="connsiteY25" fmla="*/ 2226979 h 2234757"/>
                  <a:gd name="connsiteX26" fmla="*/ 466131 w 2262025"/>
                  <a:gd name="connsiteY26" fmla="*/ 1959561 h 2234757"/>
                  <a:gd name="connsiteX27" fmla="*/ 138327 w 2262025"/>
                  <a:gd name="connsiteY27" fmla="*/ 1812912 h 2234757"/>
                  <a:gd name="connsiteX28" fmla="*/ 302229 w 2262025"/>
                  <a:gd name="connsiteY28" fmla="*/ 1355712 h 2234757"/>
                  <a:gd name="connsiteX29" fmla="*/ 155580 w 2262025"/>
                  <a:gd name="connsiteY29" fmla="*/ 1321206 h 2234757"/>
                  <a:gd name="connsiteX30" fmla="*/ 304 w 2262025"/>
                  <a:gd name="connsiteY30" fmla="*/ 1019282 h 2234757"/>
                  <a:gd name="connsiteX31" fmla="*/ 129700 w 2262025"/>
                  <a:gd name="connsiteY31" fmla="*/ 786368 h 2234757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261950" h="2237156">
                    <a:moveTo>
                      <a:pt x="129625" y="786368"/>
                    </a:moveTo>
                    <a:cubicBezTo>
                      <a:pt x="144002" y="710168"/>
                      <a:pt x="62051" y="622467"/>
                      <a:pt x="86493" y="562082"/>
                    </a:cubicBezTo>
                    <a:cubicBezTo>
                      <a:pt x="110934" y="501697"/>
                      <a:pt x="175633" y="447063"/>
                      <a:pt x="276274" y="424059"/>
                    </a:cubicBezTo>
                    <a:cubicBezTo>
                      <a:pt x="376916" y="401055"/>
                      <a:pt x="615580" y="441312"/>
                      <a:pt x="690342" y="424059"/>
                    </a:cubicBezTo>
                    <a:cubicBezTo>
                      <a:pt x="765104" y="406806"/>
                      <a:pt x="711908" y="363674"/>
                      <a:pt x="724848" y="320542"/>
                    </a:cubicBezTo>
                    <a:cubicBezTo>
                      <a:pt x="737788" y="277410"/>
                      <a:pt x="717659" y="212712"/>
                      <a:pt x="767980" y="165267"/>
                    </a:cubicBezTo>
                    <a:cubicBezTo>
                      <a:pt x="818301" y="117822"/>
                      <a:pt x="954886" y="57436"/>
                      <a:pt x="1026773" y="35870"/>
                    </a:cubicBezTo>
                    <a:cubicBezTo>
                      <a:pt x="1098660" y="14304"/>
                      <a:pt x="1136041" y="40183"/>
                      <a:pt x="1199301" y="35870"/>
                    </a:cubicBezTo>
                    <a:cubicBezTo>
                      <a:pt x="1262561" y="31557"/>
                      <a:pt x="1327260" y="-21639"/>
                      <a:pt x="1406335" y="9991"/>
                    </a:cubicBezTo>
                    <a:cubicBezTo>
                      <a:pt x="1485410" y="41621"/>
                      <a:pt x="1624871" y="150889"/>
                      <a:pt x="1673754" y="225651"/>
                    </a:cubicBezTo>
                    <a:cubicBezTo>
                      <a:pt x="1722637" y="300413"/>
                      <a:pt x="1665127" y="425497"/>
                      <a:pt x="1699633" y="458565"/>
                    </a:cubicBezTo>
                    <a:cubicBezTo>
                      <a:pt x="1734139" y="491633"/>
                      <a:pt x="1804588" y="393867"/>
                      <a:pt x="1880788" y="424059"/>
                    </a:cubicBezTo>
                    <a:cubicBezTo>
                      <a:pt x="1956988" y="454251"/>
                      <a:pt x="2118014" y="579334"/>
                      <a:pt x="2156833" y="639719"/>
                    </a:cubicBezTo>
                    <a:cubicBezTo>
                      <a:pt x="2195652" y="700104"/>
                      <a:pt x="2102199" y="751862"/>
                      <a:pt x="2113701" y="786368"/>
                    </a:cubicBezTo>
                    <a:cubicBezTo>
                      <a:pt x="2125203" y="820874"/>
                      <a:pt x="2204278" y="777742"/>
                      <a:pt x="2225844" y="846753"/>
                    </a:cubicBezTo>
                    <a:cubicBezTo>
                      <a:pt x="2247410" y="915764"/>
                      <a:pt x="2284791" y="1109859"/>
                      <a:pt x="2243097" y="1200436"/>
                    </a:cubicBezTo>
                    <a:cubicBezTo>
                      <a:pt x="2201403" y="1291013"/>
                      <a:pt x="2001557" y="1334145"/>
                      <a:pt x="1975678" y="1390217"/>
                    </a:cubicBezTo>
                    <a:cubicBezTo>
                      <a:pt x="1949799" y="1446289"/>
                      <a:pt x="2067694" y="1466418"/>
                      <a:pt x="2087822" y="1536867"/>
                    </a:cubicBezTo>
                    <a:cubicBezTo>
                      <a:pt x="2107950" y="1607316"/>
                      <a:pt x="2126641" y="1745339"/>
                      <a:pt x="2096448" y="1812912"/>
                    </a:cubicBezTo>
                    <a:cubicBezTo>
                      <a:pt x="2066256" y="1880486"/>
                      <a:pt x="1962739" y="1880486"/>
                      <a:pt x="1906667" y="1942308"/>
                    </a:cubicBezTo>
                    <a:cubicBezTo>
                      <a:pt x="1850595" y="2004130"/>
                      <a:pt x="1834779" y="2137839"/>
                      <a:pt x="1760017" y="2183847"/>
                    </a:cubicBezTo>
                    <a:cubicBezTo>
                      <a:pt x="1685255" y="2229855"/>
                      <a:pt x="1550108" y="2248546"/>
                      <a:pt x="1458093" y="2218354"/>
                    </a:cubicBezTo>
                    <a:cubicBezTo>
                      <a:pt x="1366078" y="2188162"/>
                      <a:pt x="1265436" y="2087520"/>
                      <a:pt x="1207927" y="2002693"/>
                    </a:cubicBezTo>
                    <a:cubicBezTo>
                      <a:pt x="1150418" y="1917866"/>
                      <a:pt x="1147543" y="1686391"/>
                      <a:pt x="1113037" y="1709395"/>
                    </a:cubicBezTo>
                    <a:cubicBezTo>
                      <a:pt x="1078531" y="1732399"/>
                      <a:pt x="1088595" y="2054452"/>
                      <a:pt x="1000893" y="2140716"/>
                    </a:cubicBezTo>
                    <a:cubicBezTo>
                      <a:pt x="913191" y="2226980"/>
                      <a:pt x="681716" y="2254296"/>
                      <a:pt x="586825" y="2226979"/>
                    </a:cubicBezTo>
                    <a:cubicBezTo>
                      <a:pt x="491935" y="2199662"/>
                      <a:pt x="506312" y="2045825"/>
                      <a:pt x="431550" y="1976814"/>
                    </a:cubicBezTo>
                    <a:cubicBezTo>
                      <a:pt x="356788" y="1907803"/>
                      <a:pt x="185697" y="1925054"/>
                      <a:pt x="138252" y="1812912"/>
                    </a:cubicBezTo>
                    <a:cubicBezTo>
                      <a:pt x="90807" y="1700770"/>
                      <a:pt x="230267" y="1411784"/>
                      <a:pt x="302154" y="1355712"/>
                    </a:cubicBezTo>
                    <a:cubicBezTo>
                      <a:pt x="374041" y="1299640"/>
                      <a:pt x="154067" y="1377278"/>
                      <a:pt x="103746" y="1321206"/>
                    </a:cubicBezTo>
                    <a:cubicBezTo>
                      <a:pt x="53425" y="1265134"/>
                      <a:pt x="-4084" y="1108422"/>
                      <a:pt x="229" y="1019282"/>
                    </a:cubicBezTo>
                    <a:cubicBezTo>
                      <a:pt x="4542" y="930142"/>
                      <a:pt x="115248" y="862568"/>
                      <a:pt x="129625" y="786368"/>
                    </a:cubicBezTo>
                    <a:close/>
                  </a:path>
                </a:pathLst>
              </a:cu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VN" dirty="0"/>
              </a:p>
            </p:txBody>
          </p:sp>
          <p:pic>
            <p:nvPicPr>
              <p:cNvPr id="78" name="Picture 4" descr="Free Black And White Cartoon Flowers, Download Free Black And White Cartoon  Flowers png images, Free ClipArts on Clipart Library">
                <a:extLst>
                  <a:ext uri="{FF2B5EF4-FFF2-40B4-BE49-F238E27FC236}">
                    <a16:creationId xmlns:a16="http://schemas.microsoft.com/office/drawing/2014/main" id="{3768134B-143A-604E-A159-FFE53F6E3D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80524" y="482600"/>
                <a:ext cx="2317638" cy="224674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71" name="Group 70">
              <a:extLst>
                <a:ext uri="{FF2B5EF4-FFF2-40B4-BE49-F238E27FC236}">
                  <a16:creationId xmlns:a16="http://schemas.microsoft.com/office/drawing/2014/main" id="{48B74B58-FD8A-ED46-AC4E-8429E1B6D69F}"/>
                </a:ext>
              </a:extLst>
            </p:cNvPr>
            <p:cNvGrpSpPr/>
            <p:nvPr/>
          </p:nvGrpSpPr>
          <p:grpSpPr>
            <a:xfrm flipH="1">
              <a:off x="3646785" y="1635802"/>
              <a:ext cx="633767" cy="614624"/>
              <a:chOff x="1180524" y="481715"/>
              <a:chExt cx="2317638" cy="2247630"/>
            </a:xfrm>
          </p:grpSpPr>
          <p:sp>
            <p:nvSpPr>
              <p:cNvPr id="75" name="Freeform 74">
                <a:extLst>
                  <a:ext uri="{FF2B5EF4-FFF2-40B4-BE49-F238E27FC236}">
                    <a16:creationId xmlns:a16="http://schemas.microsoft.com/office/drawing/2014/main" id="{234D8FBA-7B71-AF44-8E99-B911489568A7}"/>
                  </a:ext>
                </a:extLst>
              </p:cNvPr>
              <p:cNvSpPr/>
              <p:nvPr/>
            </p:nvSpPr>
            <p:spPr>
              <a:xfrm>
                <a:off x="1207470" y="481715"/>
                <a:ext cx="2261950" cy="2237156"/>
              </a:xfrm>
              <a:custGeom>
                <a:avLst/>
                <a:gdLst>
                  <a:gd name="connsiteX0" fmla="*/ 129700 w 2262025"/>
                  <a:gd name="connsiteY0" fmla="*/ 786368 h 2249618"/>
                  <a:gd name="connsiteX1" fmla="*/ 86568 w 2262025"/>
                  <a:gd name="connsiteY1" fmla="*/ 562082 h 2249618"/>
                  <a:gd name="connsiteX2" fmla="*/ 276349 w 2262025"/>
                  <a:gd name="connsiteY2" fmla="*/ 424059 h 2249618"/>
                  <a:gd name="connsiteX3" fmla="*/ 690417 w 2262025"/>
                  <a:gd name="connsiteY3" fmla="*/ 424059 h 2249618"/>
                  <a:gd name="connsiteX4" fmla="*/ 724923 w 2262025"/>
                  <a:gd name="connsiteY4" fmla="*/ 320542 h 2249618"/>
                  <a:gd name="connsiteX5" fmla="*/ 768055 w 2262025"/>
                  <a:gd name="connsiteY5" fmla="*/ 165267 h 2249618"/>
                  <a:gd name="connsiteX6" fmla="*/ 1026848 w 2262025"/>
                  <a:gd name="connsiteY6" fmla="*/ 35870 h 2249618"/>
                  <a:gd name="connsiteX7" fmla="*/ 1199376 w 2262025"/>
                  <a:gd name="connsiteY7" fmla="*/ 35870 h 2249618"/>
                  <a:gd name="connsiteX8" fmla="*/ 1406410 w 2262025"/>
                  <a:gd name="connsiteY8" fmla="*/ 9991 h 2249618"/>
                  <a:gd name="connsiteX9" fmla="*/ 1673829 w 2262025"/>
                  <a:gd name="connsiteY9" fmla="*/ 225651 h 2249618"/>
                  <a:gd name="connsiteX10" fmla="*/ 1699708 w 2262025"/>
                  <a:gd name="connsiteY10" fmla="*/ 458565 h 2249618"/>
                  <a:gd name="connsiteX11" fmla="*/ 1880863 w 2262025"/>
                  <a:gd name="connsiteY11" fmla="*/ 424059 h 2249618"/>
                  <a:gd name="connsiteX12" fmla="*/ 2156908 w 2262025"/>
                  <a:gd name="connsiteY12" fmla="*/ 639719 h 2249618"/>
                  <a:gd name="connsiteX13" fmla="*/ 2113776 w 2262025"/>
                  <a:gd name="connsiteY13" fmla="*/ 786368 h 2249618"/>
                  <a:gd name="connsiteX14" fmla="*/ 2225919 w 2262025"/>
                  <a:gd name="connsiteY14" fmla="*/ 846753 h 2249618"/>
                  <a:gd name="connsiteX15" fmla="*/ 2243172 w 2262025"/>
                  <a:gd name="connsiteY15" fmla="*/ 1200436 h 2249618"/>
                  <a:gd name="connsiteX16" fmla="*/ 1975753 w 2262025"/>
                  <a:gd name="connsiteY16" fmla="*/ 1390217 h 2249618"/>
                  <a:gd name="connsiteX17" fmla="*/ 2087897 w 2262025"/>
                  <a:gd name="connsiteY17" fmla="*/ 1536867 h 2249618"/>
                  <a:gd name="connsiteX18" fmla="*/ 2096523 w 2262025"/>
                  <a:gd name="connsiteY18" fmla="*/ 1812912 h 2249618"/>
                  <a:gd name="connsiteX19" fmla="*/ 1906742 w 2262025"/>
                  <a:gd name="connsiteY19" fmla="*/ 1942308 h 2249618"/>
                  <a:gd name="connsiteX20" fmla="*/ 1777346 w 2262025"/>
                  <a:gd name="connsiteY20" fmla="*/ 2209727 h 2249618"/>
                  <a:gd name="connsiteX21" fmla="*/ 1501300 w 2262025"/>
                  <a:gd name="connsiteY21" fmla="*/ 2226980 h 2249618"/>
                  <a:gd name="connsiteX22" fmla="*/ 1208002 w 2262025"/>
                  <a:gd name="connsiteY22" fmla="*/ 2002693 h 2249618"/>
                  <a:gd name="connsiteX23" fmla="*/ 1113112 w 2262025"/>
                  <a:gd name="connsiteY23" fmla="*/ 1709395 h 2249618"/>
                  <a:gd name="connsiteX24" fmla="*/ 1000968 w 2262025"/>
                  <a:gd name="connsiteY24" fmla="*/ 2140716 h 2249618"/>
                  <a:gd name="connsiteX25" fmla="*/ 526515 w 2262025"/>
                  <a:gd name="connsiteY25" fmla="*/ 2132089 h 2249618"/>
                  <a:gd name="connsiteX26" fmla="*/ 466131 w 2262025"/>
                  <a:gd name="connsiteY26" fmla="*/ 1959561 h 2249618"/>
                  <a:gd name="connsiteX27" fmla="*/ 138327 w 2262025"/>
                  <a:gd name="connsiteY27" fmla="*/ 1812912 h 2249618"/>
                  <a:gd name="connsiteX28" fmla="*/ 302229 w 2262025"/>
                  <a:gd name="connsiteY28" fmla="*/ 1355712 h 2249618"/>
                  <a:gd name="connsiteX29" fmla="*/ 155580 w 2262025"/>
                  <a:gd name="connsiteY29" fmla="*/ 1321206 h 2249618"/>
                  <a:gd name="connsiteX30" fmla="*/ 304 w 2262025"/>
                  <a:gd name="connsiteY30" fmla="*/ 1019282 h 2249618"/>
                  <a:gd name="connsiteX31" fmla="*/ 129700 w 2262025"/>
                  <a:gd name="connsiteY31" fmla="*/ 786368 h 2249618"/>
                  <a:gd name="connsiteX0" fmla="*/ 129700 w 2262025"/>
                  <a:gd name="connsiteY0" fmla="*/ 786368 h 2242639"/>
                  <a:gd name="connsiteX1" fmla="*/ 86568 w 2262025"/>
                  <a:gd name="connsiteY1" fmla="*/ 562082 h 2242639"/>
                  <a:gd name="connsiteX2" fmla="*/ 276349 w 2262025"/>
                  <a:gd name="connsiteY2" fmla="*/ 424059 h 2242639"/>
                  <a:gd name="connsiteX3" fmla="*/ 690417 w 2262025"/>
                  <a:gd name="connsiteY3" fmla="*/ 424059 h 2242639"/>
                  <a:gd name="connsiteX4" fmla="*/ 724923 w 2262025"/>
                  <a:gd name="connsiteY4" fmla="*/ 320542 h 2242639"/>
                  <a:gd name="connsiteX5" fmla="*/ 768055 w 2262025"/>
                  <a:gd name="connsiteY5" fmla="*/ 165267 h 2242639"/>
                  <a:gd name="connsiteX6" fmla="*/ 1026848 w 2262025"/>
                  <a:gd name="connsiteY6" fmla="*/ 35870 h 2242639"/>
                  <a:gd name="connsiteX7" fmla="*/ 1199376 w 2262025"/>
                  <a:gd name="connsiteY7" fmla="*/ 35870 h 2242639"/>
                  <a:gd name="connsiteX8" fmla="*/ 1406410 w 2262025"/>
                  <a:gd name="connsiteY8" fmla="*/ 9991 h 2242639"/>
                  <a:gd name="connsiteX9" fmla="*/ 1673829 w 2262025"/>
                  <a:gd name="connsiteY9" fmla="*/ 225651 h 2242639"/>
                  <a:gd name="connsiteX10" fmla="*/ 1699708 w 2262025"/>
                  <a:gd name="connsiteY10" fmla="*/ 458565 h 2242639"/>
                  <a:gd name="connsiteX11" fmla="*/ 1880863 w 2262025"/>
                  <a:gd name="connsiteY11" fmla="*/ 424059 h 2242639"/>
                  <a:gd name="connsiteX12" fmla="*/ 2156908 w 2262025"/>
                  <a:gd name="connsiteY12" fmla="*/ 639719 h 2242639"/>
                  <a:gd name="connsiteX13" fmla="*/ 2113776 w 2262025"/>
                  <a:gd name="connsiteY13" fmla="*/ 786368 h 2242639"/>
                  <a:gd name="connsiteX14" fmla="*/ 2225919 w 2262025"/>
                  <a:gd name="connsiteY14" fmla="*/ 846753 h 2242639"/>
                  <a:gd name="connsiteX15" fmla="*/ 2243172 w 2262025"/>
                  <a:gd name="connsiteY15" fmla="*/ 1200436 h 2242639"/>
                  <a:gd name="connsiteX16" fmla="*/ 1975753 w 2262025"/>
                  <a:gd name="connsiteY16" fmla="*/ 1390217 h 2242639"/>
                  <a:gd name="connsiteX17" fmla="*/ 2087897 w 2262025"/>
                  <a:gd name="connsiteY17" fmla="*/ 1536867 h 2242639"/>
                  <a:gd name="connsiteX18" fmla="*/ 2096523 w 2262025"/>
                  <a:gd name="connsiteY18" fmla="*/ 1812912 h 2242639"/>
                  <a:gd name="connsiteX19" fmla="*/ 1906742 w 2262025"/>
                  <a:gd name="connsiteY19" fmla="*/ 1942308 h 2242639"/>
                  <a:gd name="connsiteX20" fmla="*/ 1785972 w 2262025"/>
                  <a:gd name="connsiteY20" fmla="*/ 2192474 h 2242639"/>
                  <a:gd name="connsiteX21" fmla="*/ 1501300 w 2262025"/>
                  <a:gd name="connsiteY21" fmla="*/ 2226980 h 2242639"/>
                  <a:gd name="connsiteX22" fmla="*/ 1208002 w 2262025"/>
                  <a:gd name="connsiteY22" fmla="*/ 2002693 h 2242639"/>
                  <a:gd name="connsiteX23" fmla="*/ 1113112 w 2262025"/>
                  <a:gd name="connsiteY23" fmla="*/ 1709395 h 2242639"/>
                  <a:gd name="connsiteX24" fmla="*/ 1000968 w 2262025"/>
                  <a:gd name="connsiteY24" fmla="*/ 2140716 h 2242639"/>
                  <a:gd name="connsiteX25" fmla="*/ 526515 w 2262025"/>
                  <a:gd name="connsiteY25" fmla="*/ 2132089 h 2242639"/>
                  <a:gd name="connsiteX26" fmla="*/ 466131 w 2262025"/>
                  <a:gd name="connsiteY26" fmla="*/ 1959561 h 2242639"/>
                  <a:gd name="connsiteX27" fmla="*/ 138327 w 2262025"/>
                  <a:gd name="connsiteY27" fmla="*/ 1812912 h 2242639"/>
                  <a:gd name="connsiteX28" fmla="*/ 302229 w 2262025"/>
                  <a:gd name="connsiteY28" fmla="*/ 1355712 h 2242639"/>
                  <a:gd name="connsiteX29" fmla="*/ 155580 w 2262025"/>
                  <a:gd name="connsiteY29" fmla="*/ 1321206 h 2242639"/>
                  <a:gd name="connsiteX30" fmla="*/ 304 w 2262025"/>
                  <a:gd name="connsiteY30" fmla="*/ 1019282 h 2242639"/>
                  <a:gd name="connsiteX31" fmla="*/ 129700 w 2262025"/>
                  <a:gd name="connsiteY31" fmla="*/ 786368 h 2242639"/>
                  <a:gd name="connsiteX0" fmla="*/ 129700 w 2262025"/>
                  <a:gd name="connsiteY0" fmla="*/ 786368 h 2236200"/>
                  <a:gd name="connsiteX1" fmla="*/ 86568 w 2262025"/>
                  <a:gd name="connsiteY1" fmla="*/ 562082 h 2236200"/>
                  <a:gd name="connsiteX2" fmla="*/ 276349 w 2262025"/>
                  <a:gd name="connsiteY2" fmla="*/ 424059 h 2236200"/>
                  <a:gd name="connsiteX3" fmla="*/ 690417 w 2262025"/>
                  <a:gd name="connsiteY3" fmla="*/ 424059 h 2236200"/>
                  <a:gd name="connsiteX4" fmla="*/ 724923 w 2262025"/>
                  <a:gd name="connsiteY4" fmla="*/ 320542 h 2236200"/>
                  <a:gd name="connsiteX5" fmla="*/ 768055 w 2262025"/>
                  <a:gd name="connsiteY5" fmla="*/ 165267 h 2236200"/>
                  <a:gd name="connsiteX6" fmla="*/ 1026848 w 2262025"/>
                  <a:gd name="connsiteY6" fmla="*/ 35870 h 2236200"/>
                  <a:gd name="connsiteX7" fmla="*/ 1199376 w 2262025"/>
                  <a:gd name="connsiteY7" fmla="*/ 35870 h 2236200"/>
                  <a:gd name="connsiteX8" fmla="*/ 1406410 w 2262025"/>
                  <a:gd name="connsiteY8" fmla="*/ 9991 h 2236200"/>
                  <a:gd name="connsiteX9" fmla="*/ 1673829 w 2262025"/>
                  <a:gd name="connsiteY9" fmla="*/ 225651 h 2236200"/>
                  <a:gd name="connsiteX10" fmla="*/ 1699708 w 2262025"/>
                  <a:gd name="connsiteY10" fmla="*/ 458565 h 2236200"/>
                  <a:gd name="connsiteX11" fmla="*/ 1880863 w 2262025"/>
                  <a:gd name="connsiteY11" fmla="*/ 424059 h 2236200"/>
                  <a:gd name="connsiteX12" fmla="*/ 2156908 w 2262025"/>
                  <a:gd name="connsiteY12" fmla="*/ 639719 h 2236200"/>
                  <a:gd name="connsiteX13" fmla="*/ 2113776 w 2262025"/>
                  <a:gd name="connsiteY13" fmla="*/ 786368 h 2236200"/>
                  <a:gd name="connsiteX14" fmla="*/ 2225919 w 2262025"/>
                  <a:gd name="connsiteY14" fmla="*/ 846753 h 2236200"/>
                  <a:gd name="connsiteX15" fmla="*/ 2243172 w 2262025"/>
                  <a:gd name="connsiteY15" fmla="*/ 1200436 h 2236200"/>
                  <a:gd name="connsiteX16" fmla="*/ 1975753 w 2262025"/>
                  <a:gd name="connsiteY16" fmla="*/ 1390217 h 2236200"/>
                  <a:gd name="connsiteX17" fmla="*/ 2087897 w 2262025"/>
                  <a:gd name="connsiteY17" fmla="*/ 1536867 h 2236200"/>
                  <a:gd name="connsiteX18" fmla="*/ 2096523 w 2262025"/>
                  <a:gd name="connsiteY18" fmla="*/ 1812912 h 2236200"/>
                  <a:gd name="connsiteX19" fmla="*/ 1906742 w 2262025"/>
                  <a:gd name="connsiteY19" fmla="*/ 1942308 h 2236200"/>
                  <a:gd name="connsiteX20" fmla="*/ 1785972 w 2262025"/>
                  <a:gd name="connsiteY20" fmla="*/ 2192474 h 2236200"/>
                  <a:gd name="connsiteX21" fmla="*/ 1458168 w 2262025"/>
                  <a:gd name="connsiteY21" fmla="*/ 2218354 h 2236200"/>
                  <a:gd name="connsiteX22" fmla="*/ 1208002 w 2262025"/>
                  <a:gd name="connsiteY22" fmla="*/ 2002693 h 2236200"/>
                  <a:gd name="connsiteX23" fmla="*/ 1113112 w 2262025"/>
                  <a:gd name="connsiteY23" fmla="*/ 1709395 h 2236200"/>
                  <a:gd name="connsiteX24" fmla="*/ 1000968 w 2262025"/>
                  <a:gd name="connsiteY24" fmla="*/ 2140716 h 2236200"/>
                  <a:gd name="connsiteX25" fmla="*/ 526515 w 2262025"/>
                  <a:gd name="connsiteY25" fmla="*/ 2132089 h 2236200"/>
                  <a:gd name="connsiteX26" fmla="*/ 466131 w 2262025"/>
                  <a:gd name="connsiteY26" fmla="*/ 1959561 h 2236200"/>
                  <a:gd name="connsiteX27" fmla="*/ 138327 w 2262025"/>
                  <a:gd name="connsiteY27" fmla="*/ 1812912 h 2236200"/>
                  <a:gd name="connsiteX28" fmla="*/ 302229 w 2262025"/>
                  <a:gd name="connsiteY28" fmla="*/ 1355712 h 2236200"/>
                  <a:gd name="connsiteX29" fmla="*/ 155580 w 2262025"/>
                  <a:gd name="connsiteY29" fmla="*/ 1321206 h 2236200"/>
                  <a:gd name="connsiteX30" fmla="*/ 304 w 2262025"/>
                  <a:gd name="connsiteY30" fmla="*/ 1019282 h 2236200"/>
                  <a:gd name="connsiteX31" fmla="*/ 129700 w 2262025"/>
                  <a:gd name="connsiteY31" fmla="*/ 786368 h 2236200"/>
                  <a:gd name="connsiteX0" fmla="*/ 129700 w 2262025"/>
                  <a:gd name="connsiteY0" fmla="*/ 786368 h 2233050"/>
                  <a:gd name="connsiteX1" fmla="*/ 86568 w 2262025"/>
                  <a:gd name="connsiteY1" fmla="*/ 562082 h 2233050"/>
                  <a:gd name="connsiteX2" fmla="*/ 276349 w 2262025"/>
                  <a:gd name="connsiteY2" fmla="*/ 424059 h 2233050"/>
                  <a:gd name="connsiteX3" fmla="*/ 690417 w 2262025"/>
                  <a:gd name="connsiteY3" fmla="*/ 424059 h 2233050"/>
                  <a:gd name="connsiteX4" fmla="*/ 724923 w 2262025"/>
                  <a:gd name="connsiteY4" fmla="*/ 320542 h 2233050"/>
                  <a:gd name="connsiteX5" fmla="*/ 768055 w 2262025"/>
                  <a:gd name="connsiteY5" fmla="*/ 165267 h 2233050"/>
                  <a:gd name="connsiteX6" fmla="*/ 1026848 w 2262025"/>
                  <a:gd name="connsiteY6" fmla="*/ 35870 h 2233050"/>
                  <a:gd name="connsiteX7" fmla="*/ 1199376 w 2262025"/>
                  <a:gd name="connsiteY7" fmla="*/ 35870 h 2233050"/>
                  <a:gd name="connsiteX8" fmla="*/ 1406410 w 2262025"/>
                  <a:gd name="connsiteY8" fmla="*/ 9991 h 2233050"/>
                  <a:gd name="connsiteX9" fmla="*/ 1673829 w 2262025"/>
                  <a:gd name="connsiteY9" fmla="*/ 225651 h 2233050"/>
                  <a:gd name="connsiteX10" fmla="*/ 1699708 w 2262025"/>
                  <a:gd name="connsiteY10" fmla="*/ 458565 h 2233050"/>
                  <a:gd name="connsiteX11" fmla="*/ 1880863 w 2262025"/>
                  <a:gd name="connsiteY11" fmla="*/ 424059 h 2233050"/>
                  <a:gd name="connsiteX12" fmla="*/ 2156908 w 2262025"/>
                  <a:gd name="connsiteY12" fmla="*/ 639719 h 2233050"/>
                  <a:gd name="connsiteX13" fmla="*/ 2113776 w 2262025"/>
                  <a:gd name="connsiteY13" fmla="*/ 786368 h 2233050"/>
                  <a:gd name="connsiteX14" fmla="*/ 2225919 w 2262025"/>
                  <a:gd name="connsiteY14" fmla="*/ 846753 h 2233050"/>
                  <a:gd name="connsiteX15" fmla="*/ 2243172 w 2262025"/>
                  <a:gd name="connsiteY15" fmla="*/ 1200436 h 2233050"/>
                  <a:gd name="connsiteX16" fmla="*/ 1975753 w 2262025"/>
                  <a:gd name="connsiteY16" fmla="*/ 1390217 h 2233050"/>
                  <a:gd name="connsiteX17" fmla="*/ 2087897 w 2262025"/>
                  <a:gd name="connsiteY17" fmla="*/ 1536867 h 2233050"/>
                  <a:gd name="connsiteX18" fmla="*/ 2096523 w 2262025"/>
                  <a:gd name="connsiteY18" fmla="*/ 1812912 h 2233050"/>
                  <a:gd name="connsiteX19" fmla="*/ 1906742 w 2262025"/>
                  <a:gd name="connsiteY19" fmla="*/ 1942308 h 2233050"/>
                  <a:gd name="connsiteX20" fmla="*/ 1760092 w 2262025"/>
                  <a:gd name="connsiteY20" fmla="*/ 2183847 h 2233050"/>
                  <a:gd name="connsiteX21" fmla="*/ 1458168 w 2262025"/>
                  <a:gd name="connsiteY21" fmla="*/ 2218354 h 2233050"/>
                  <a:gd name="connsiteX22" fmla="*/ 1208002 w 2262025"/>
                  <a:gd name="connsiteY22" fmla="*/ 2002693 h 2233050"/>
                  <a:gd name="connsiteX23" fmla="*/ 1113112 w 2262025"/>
                  <a:gd name="connsiteY23" fmla="*/ 1709395 h 2233050"/>
                  <a:gd name="connsiteX24" fmla="*/ 1000968 w 2262025"/>
                  <a:gd name="connsiteY24" fmla="*/ 2140716 h 2233050"/>
                  <a:gd name="connsiteX25" fmla="*/ 526515 w 2262025"/>
                  <a:gd name="connsiteY25" fmla="*/ 2132089 h 2233050"/>
                  <a:gd name="connsiteX26" fmla="*/ 466131 w 2262025"/>
                  <a:gd name="connsiteY26" fmla="*/ 1959561 h 2233050"/>
                  <a:gd name="connsiteX27" fmla="*/ 138327 w 2262025"/>
                  <a:gd name="connsiteY27" fmla="*/ 1812912 h 2233050"/>
                  <a:gd name="connsiteX28" fmla="*/ 302229 w 2262025"/>
                  <a:gd name="connsiteY28" fmla="*/ 1355712 h 2233050"/>
                  <a:gd name="connsiteX29" fmla="*/ 155580 w 2262025"/>
                  <a:gd name="connsiteY29" fmla="*/ 1321206 h 2233050"/>
                  <a:gd name="connsiteX30" fmla="*/ 304 w 2262025"/>
                  <a:gd name="connsiteY30" fmla="*/ 1019282 h 2233050"/>
                  <a:gd name="connsiteX31" fmla="*/ 129700 w 2262025"/>
                  <a:gd name="connsiteY31" fmla="*/ 786368 h 2233050"/>
                  <a:gd name="connsiteX0" fmla="*/ 129700 w 2262025"/>
                  <a:gd name="connsiteY0" fmla="*/ 786368 h 2238369"/>
                  <a:gd name="connsiteX1" fmla="*/ 86568 w 2262025"/>
                  <a:gd name="connsiteY1" fmla="*/ 562082 h 2238369"/>
                  <a:gd name="connsiteX2" fmla="*/ 276349 w 2262025"/>
                  <a:gd name="connsiteY2" fmla="*/ 424059 h 2238369"/>
                  <a:gd name="connsiteX3" fmla="*/ 690417 w 2262025"/>
                  <a:gd name="connsiteY3" fmla="*/ 424059 h 2238369"/>
                  <a:gd name="connsiteX4" fmla="*/ 724923 w 2262025"/>
                  <a:gd name="connsiteY4" fmla="*/ 320542 h 2238369"/>
                  <a:gd name="connsiteX5" fmla="*/ 768055 w 2262025"/>
                  <a:gd name="connsiteY5" fmla="*/ 165267 h 2238369"/>
                  <a:gd name="connsiteX6" fmla="*/ 1026848 w 2262025"/>
                  <a:gd name="connsiteY6" fmla="*/ 35870 h 2238369"/>
                  <a:gd name="connsiteX7" fmla="*/ 1199376 w 2262025"/>
                  <a:gd name="connsiteY7" fmla="*/ 35870 h 2238369"/>
                  <a:gd name="connsiteX8" fmla="*/ 1406410 w 2262025"/>
                  <a:gd name="connsiteY8" fmla="*/ 9991 h 2238369"/>
                  <a:gd name="connsiteX9" fmla="*/ 1673829 w 2262025"/>
                  <a:gd name="connsiteY9" fmla="*/ 225651 h 2238369"/>
                  <a:gd name="connsiteX10" fmla="*/ 1699708 w 2262025"/>
                  <a:gd name="connsiteY10" fmla="*/ 458565 h 2238369"/>
                  <a:gd name="connsiteX11" fmla="*/ 1880863 w 2262025"/>
                  <a:gd name="connsiteY11" fmla="*/ 424059 h 2238369"/>
                  <a:gd name="connsiteX12" fmla="*/ 2156908 w 2262025"/>
                  <a:gd name="connsiteY12" fmla="*/ 639719 h 2238369"/>
                  <a:gd name="connsiteX13" fmla="*/ 2113776 w 2262025"/>
                  <a:gd name="connsiteY13" fmla="*/ 786368 h 2238369"/>
                  <a:gd name="connsiteX14" fmla="*/ 2225919 w 2262025"/>
                  <a:gd name="connsiteY14" fmla="*/ 846753 h 2238369"/>
                  <a:gd name="connsiteX15" fmla="*/ 2243172 w 2262025"/>
                  <a:gd name="connsiteY15" fmla="*/ 1200436 h 2238369"/>
                  <a:gd name="connsiteX16" fmla="*/ 1975753 w 2262025"/>
                  <a:gd name="connsiteY16" fmla="*/ 1390217 h 2238369"/>
                  <a:gd name="connsiteX17" fmla="*/ 2087897 w 2262025"/>
                  <a:gd name="connsiteY17" fmla="*/ 1536867 h 2238369"/>
                  <a:gd name="connsiteX18" fmla="*/ 2096523 w 2262025"/>
                  <a:gd name="connsiteY18" fmla="*/ 1812912 h 2238369"/>
                  <a:gd name="connsiteX19" fmla="*/ 1906742 w 2262025"/>
                  <a:gd name="connsiteY19" fmla="*/ 1942308 h 2238369"/>
                  <a:gd name="connsiteX20" fmla="*/ 1760092 w 2262025"/>
                  <a:gd name="connsiteY20" fmla="*/ 2183847 h 2238369"/>
                  <a:gd name="connsiteX21" fmla="*/ 1458168 w 2262025"/>
                  <a:gd name="connsiteY21" fmla="*/ 2218354 h 2238369"/>
                  <a:gd name="connsiteX22" fmla="*/ 1208002 w 2262025"/>
                  <a:gd name="connsiteY22" fmla="*/ 2002693 h 2238369"/>
                  <a:gd name="connsiteX23" fmla="*/ 1113112 w 2262025"/>
                  <a:gd name="connsiteY23" fmla="*/ 1709395 h 2238369"/>
                  <a:gd name="connsiteX24" fmla="*/ 1000968 w 2262025"/>
                  <a:gd name="connsiteY24" fmla="*/ 2140716 h 2238369"/>
                  <a:gd name="connsiteX25" fmla="*/ 586900 w 2262025"/>
                  <a:gd name="connsiteY25" fmla="*/ 2226979 h 2238369"/>
                  <a:gd name="connsiteX26" fmla="*/ 466131 w 2262025"/>
                  <a:gd name="connsiteY26" fmla="*/ 1959561 h 2238369"/>
                  <a:gd name="connsiteX27" fmla="*/ 138327 w 2262025"/>
                  <a:gd name="connsiteY27" fmla="*/ 1812912 h 2238369"/>
                  <a:gd name="connsiteX28" fmla="*/ 302229 w 2262025"/>
                  <a:gd name="connsiteY28" fmla="*/ 1355712 h 2238369"/>
                  <a:gd name="connsiteX29" fmla="*/ 155580 w 2262025"/>
                  <a:gd name="connsiteY29" fmla="*/ 1321206 h 2238369"/>
                  <a:gd name="connsiteX30" fmla="*/ 304 w 2262025"/>
                  <a:gd name="connsiteY30" fmla="*/ 1019282 h 2238369"/>
                  <a:gd name="connsiteX31" fmla="*/ 129700 w 2262025"/>
                  <a:gd name="connsiteY31" fmla="*/ 786368 h 2238369"/>
                  <a:gd name="connsiteX0" fmla="*/ 129700 w 2262025"/>
                  <a:gd name="connsiteY0" fmla="*/ 786368 h 2234757"/>
                  <a:gd name="connsiteX1" fmla="*/ 86568 w 2262025"/>
                  <a:gd name="connsiteY1" fmla="*/ 562082 h 2234757"/>
                  <a:gd name="connsiteX2" fmla="*/ 276349 w 2262025"/>
                  <a:gd name="connsiteY2" fmla="*/ 424059 h 2234757"/>
                  <a:gd name="connsiteX3" fmla="*/ 690417 w 2262025"/>
                  <a:gd name="connsiteY3" fmla="*/ 424059 h 2234757"/>
                  <a:gd name="connsiteX4" fmla="*/ 724923 w 2262025"/>
                  <a:gd name="connsiteY4" fmla="*/ 320542 h 2234757"/>
                  <a:gd name="connsiteX5" fmla="*/ 768055 w 2262025"/>
                  <a:gd name="connsiteY5" fmla="*/ 165267 h 2234757"/>
                  <a:gd name="connsiteX6" fmla="*/ 1026848 w 2262025"/>
                  <a:gd name="connsiteY6" fmla="*/ 35870 h 2234757"/>
                  <a:gd name="connsiteX7" fmla="*/ 1199376 w 2262025"/>
                  <a:gd name="connsiteY7" fmla="*/ 35870 h 2234757"/>
                  <a:gd name="connsiteX8" fmla="*/ 1406410 w 2262025"/>
                  <a:gd name="connsiteY8" fmla="*/ 9991 h 2234757"/>
                  <a:gd name="connsiteX9" fmla="*/ 1673829 w 2262025"/>
                  <a:gd name="connsiteY9" fmla="*/ 225651 h 2234757"/>
                  <a:gd name="connsiteX10" fmla="*/ 1699708 w 2262025"/>
                  <a:gd name="connsiteY10" fmla="*/ 458565 h 2234757"/>
                  <a:gd name="connsiteX11" fmla="*/ 1880863 w 2262025"/>
                  <a:gd name="connsiteY11" fmla="*/ 424059 h 2234757"/>
                  <a:gd name="connsiteX12" fmla="*/ 2156908 w 2262025"/>
                  <a:gd name="connsiteY12" fmla="*/ 639719 h 2234757"/>
                  <a:gd name="connsiteX13" fmla="*/ 2113776 w 2262025"/>
                  <a:gd name="connsiteY13" fmla="*/ 786368 h 2234757"/>
                  <a:gd name="connsiteX14" fmla="*/ 2225919 w 2262025"/>
                  <a:gd name="connsiteY14" fmla="*/ 846753 h 2234757"/>
                  <a:gd name="connsiteX15" fmla="*/ 2243172 w 2262025"/>
                  <a:gd name="connsiteY15" fmla="*/ 1200436 h 2234757"/>
                  <a:gd name="connsiteX16" fmla="*/ 1975753 w 2262025"/>
                  <a:gd name="connsiteY16" fmla="*/ 1390217 h 2234757"/>
                  <a:gd name="connsiteX17" fmla="*/ 2087897 w 2262025"/>
                  <a:gd name="connsiteY17" fmla="*/ 1536867 h 2234757"/>
                  <a:gd name="connsiteX18" fmla="*/ 2096523 w 2262025"/>
                  <a:gd name="connsiteY18" fmla="*/ 1812912 h 2234757"/>
                  <a:gd name="connsiteX19" fmla="*/ 1906742 w 2262025"/>
                  <a:gd name="connsiteY19" fmla="*/ 1942308 h 2234757"/>
                  <a:gd name="connsiteX20" fmla="*/ 1760092 w 2262025"/>
                  <a:gd name="connsiteY20" fmla="*/ 2183847 h 2234757"/>
                  <a:gd name="connsiteX21" fmla="*/ 1458168 w 2262025"/>
                  <a:gd name="connsiteY21" fmla="*/ 2218354 h 2234757"/>
                  <a:gd name="connsiteX22" fmla="*/ 1208002 w 2262025"/>
                  <a:gd name="connsiteY22" fmla="*/ 2002693 h 2234757"/>
                  <a:gd name="connsiteX23" fmla="*/ 1113112 w 2262025"/>
                  <a:gd name="connsiteY23" fmla="*/ 1709395 h 2234757"/>
                  <a:gd name="connsiteX24" fmla="*/ 1000968 w 2262025"/>
                  <a:gd name="connsiteY24" fmla="*/ 2140716 h 2234757"/>
                  <a:gd name="connsiteX25" fmla="*/ 586900 w 2262025"/>
                  <a:gd name="connsiteY25" fmla="*/ 2226979 h 2234757"/>
                  <a:gd name="connsiteX26" fmla="*/ 466131 w 2262025"/>
                  <a:gd name="connsiteY26" fmla="*/ 1959561 h 2234757"/>
                  <a:gd name="connsiteX27" fmla="*/ 138327 w 2262025"/>
                  <a:gd name="connsiteY27" fmla="*/ 1812912 h 2234757"/>
                  <a:gd name="connsiteX28" fmla="*/ 302229 w 2262025"/>
                  <a:gd name="connsiteY28" fmla="*/ 1355712 h 2234757"/>
                  <a:gd name="connsiteX29" fmla="*/ 155580 w 2262025"/>
                  <a:gd name="connsiteY29" fmla="*/ 1321206 h 2234757"/>
                  <a:gd name="connsiteX30" fmla="*/ 304 w 2262025"/>
                  <a:gd name="connsiteY30" fmla="*/ 1019282 h 2234757"/>
                  <a:gd name="connsiteX31" fmla="*/ 129700 w 2262025"/>
                  <a:gd name="connsiteY31" fmla="*/ 786368 h 2234757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261950" h="2237156">
                    <a:moveTo>
                      <a:pt x="129625" y="786368"/>
                    </a:moveTo>
                    <a:cubicBezTo>
                      <a:pt x="144002" y="710168"/>
                      <a:pt x="62051" y="622467"/>
                      <a:pt x="86493" y="562082"/>
                    </a:cubicBezTo>
                    <a:cubicBezTo>
                      <a:pt x="110934" y="501697"/>
                      <a:pt x="175633" y="447063"/>
                      <a:pt x="276274" y="424059"/>
                    </a:cubicBezTo>
                    <a:cubicBezTo>
                      <a:pt x="376916" y="401055"/>
                      <a:pt x="615580" y="441312"/>
                      <a:pt x="690342" y="424059"/>
                    </a:cubicBezTo>
                    <a:cubicBezTo>
                      <a:pt x="765104" y="406806"/>
                      <a:pt x="711908" y="363674"/>
                      <a:pt x="724848" y="320542"/>
                    </a:cubicBezTo>
                    <a:cubicBezTo>
                      <a:pt x="737788" y="277410"/>
                      <a:pt x="717659" y="212712"/>
                      <a:pt x="767980" y="165267"/>
                    </a:cubicBezTo>
                    <a:cubicBezTo>
                      <a:pt x="818301" y="117822"/>
                      <a:pt x="954886" y="57436"/>
                      <a:pt x="1026773" y="35870"/>
                    </a:cubicBezTo>
                    <a:cubicBezTo>
                      <a:pt x="1098660" y="14304"/>
                      <a:pt x="1136041" y="40183"/>
                      <a:pt x="1199301" y="35870"/>
                    </a:cubicBezTo>
                    <a:cubicBezTo>
                      <a:pt x="1262561" y="31557"/>
                      <a:pt x="1327260" y="-21639"/>
                      <a:pt x="1406335" y="9991"/>
                    </a:cubicBezTo>
                    <a:cubicBezTo>
                      <a:pt x="1485410" y="41621"/>
                      <a:pt x="1624871" y="150889"/>
                      <a:pt x="1673754" y="225651"/>
                    </a:cubicBezTo>
                    <a:cubicBezTo>
                      <a:pt x="1722637" y="300413"/>
                      <a:pt x="1665127" y="425497"/>
                      <a:pt x="1699633" y="458565"/>
                    </a:cubicBezTo>
                    <a:cubicBezTo>
                      <a:pt x="1734139" y="491633"/>
                      <a:pt x="1804588" y="393867"/>
                      <a:pt x="1880788" y="424059"/>
                    </a:cubicBezTo>
                    <a:cubicBezTo>
                      <a:pt x="1956988" y="454251"/>
                      <a:pt x="2118014" y="579334"/>
                      <a:pt x="2156833" y="639719"/>
                    </a:cubicBezTo>
                    <a:cubicBezTo>
                      <a:pt x="2195652" y="700104"/>
                      <a:pt x="2102199" y="751862"/>
                      <a:pt x="2113701" y="786368"/>
                    </a:cubicBezTo>
                    <a:cubicBezTo>
                      <a:pt x="2125203" y="820874"/>
                      <a:pt x="2204278" y="777742"/>
                      <a:pt x="2225844" y="846753"/>
                    </a:cubicBezTo>
                    <a:cubicBezTo>
                      <a:pt x="2247410" y="915764"/>
                      <a:pt x="2284791" y="1109859"/>
                      <a:pt x="2243097" y="1200436"/>
                    </a:cubicBezTo>
                    <a:cubicBezTo>
                      <a:pt x="2201403" y="1291013"/>
                      <a:pt x="2001557" y="1334145"/>
                      <a:pt x="1975678" y="1390217"/>
                    </a:cubicBezTo>
                    <a:cubicBezTo>
                      <a:pt x="1949799" y="1446289"/>
                      <a:pt x="2067694" y="1466418"/>
                      <a:pt x="2087822" y="1536867"/>
                    </a:cubicBezTo>
                    <a:cubicBezTo>
                      <a:pt x="2107950" y="1607316"/>
                      <a:pt x="2126641" y="1745339"/>
                      <a:pt x="2096448" y="1812912"/>
                    </a:cubicBezTo>
                    <a:cubicBezTo>
                      <a:pt x="2066256" y="1880486"/>
                      <a:pt x="1962739" y="1880486"/>
                      <a:pt x="1906667" y="1942308"/>
                    </a:cubicBezTo>
                    <a:cubicBezTo>
                      <a:pt x="1850595" y="2004130"/>
                      <a:pt x="1834779" y="2137839"/>
                      <a:pt x="1760017" y="2183847"/>
                    </a:cubicBezTo>
                    <a:cubicBezTo>
                      <a:pt x="1685255" y="2229855"/>
                      <a:pt x="1550108" y="2248546"/>
                      <a:pt x="1458093" y="2218354"/>
                    </a:cubicBezTo>
                    <a:cubicBezTo>
                      <a:pt x="1366078" y="2188162"/>
                      <a:pt x="1265436" y="2087520"/>
                      <a:pt x="1207927" y="2002693"/>
                    </a:cubicBezTo>
                    <a:cubicBezTo>
                      <a:pt x="1150418" y="1917866"/>
                      <a:pt x="1147543" y="1686391"/>
                      <a:pt x="1113037" y="1709395"/>
                    </a:cubicBezTo>
                    <a:cubicBezTo>
                      <a:pt x="1078531" y="1732399"/>
                      <a:pt x="1088595" y="2054452"/>
                      <a:pt x="1000893" y="2140716"/>
                    </a:cubicBezTo>
                    <a:cubicBezTo>
                      <a:pt x="913191" y="2226980"/>
                      <a:pt x="681716" y="2254296"/>
                      <a:pt x="586825" y="2226979"/>
                    </a:cubicBezTo>
                    <a:cubicBezTo>
                      <a:pt x="491935" y="2199662"/>
                      <a:pt x="506312" y="2045825"/>
                      <a:pt x="431550" y="1976814"/>
                    </a:cubicBezTo>
                    <a:cubicBezTo>
                      <a:pt x="356788" y="1907803"/>
                      <a:pt x="185697" y="1925054"/>
                      <a:pt x="138252" y="1812912"/>
                    </a:cubicBezTo>
                    <a:cubicBezTo>
                      <a:pt x="90807" y="1700770"/>
                      <a:pt x="230267" y="1411784"/>
                      <a:pt x="302154" y="1355712"/>
                    </a:cubicBezTo>
                    <a:cubicBezTo>
                      <a:pt x="374041" y="1299640"/>
                      <a:pt x="154067" y="1377278"/>
                      <a:pt x="103746" y="1321206"/>
                    </a:cubicBezTo>
                    <a:cubicBezTo>
                      <a:pt x="53425" y="1265134"/>
                      <a:pt x="-4084" y="1108422"/>
                      <a:pt x="229" y="1019282"/>
                    </a:cubicBezTo>
                    <a:cubicBezTo>
                      <a:pt x="4542" y="930142"/>
                      <a:pt x="115248" y="862568"/>
                      <a:pt x="129625" y="786368"/>
                    </a:cubicBezTo>
                    <a:close/>
                  </a:path>
                </a:pathLst>
              </a:cu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VN" dirty="0"/>
              </a:p>
            </p:txBody>
          </p:sp>
          <p:pic>
            <p:nvPicPr>
              <p:cNvPr id="76" name="Picture 4" descr="Free Black And White Cartoon Flowers, Download Free Black And White Cartoon  Flowers png images, Free ClipArts on Clipart Library">
                <a:extLst>
                  <a:ext uri="{FF2B5EF4-FFF2-40B4-BE49-F238E27FC236}">
                    <a16:creationId xmlns:a16="http://schemas.microsoft.com/office/drawing/2014/main" id="{0C597DA0-BEF1-C741-8AB9-D705AD63A27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80524" y="482600"/>
                <a:ext cx="2317638" cy="224674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0B66567B-3D91-2444-ACF2-9AE047F85C50}"/>
                </a:ext>
              </a:extLst>
            </p:cNvPr>
            <p:cNvGrpSpPr/>
            <p:nvPr/>
          </p:nvGrpSpPr>
          <p:grpSpPr>
            <a:xfrm flipH="1">
              <a:off x="5149912" y="1634370"/>
              <a:ext cx="633767" cy="614624"/>
              <a:chOff x="1180524" y="481715"/>
              <a:chExt cx="2317638" cy="2247630"/>
            </a:xfrm>
          </p:grpSpPr>
          <p:sp>
            <p:nvSpPr>
              <p:cNvPr id="73" name="Freeform 72">
                <a:extLst>
                  <a:ext uri="{FF2B5EF4-FFF2-40B4-BE49-F238E27FC236}">
                    <a16:creationId xmlns:a16="http://schemas.microsoft.com/office/drawing/2014/main" id="{CE4A045E-BED6-FF48-BE54-8ADCAB94C828}"/>
                  </a:ext>
                </a:extLst>
              </p:cNvPr>
              <p:cNvSpPr/>
              <p:nvPr/>
            </p:nvSpPr>
            <p:spPr>
              <a:xfrm>
                <a:off x="1207470" y="481715"/>
                <a:ext cx="2261950" cy="2237156"/>
              </a:xfrm>
              <a:custGeom>
                <a:avLst/>
                <a:gdLst>
                  <a:gd name="connsiteX0" fmla="*/ 129700 w 2262025"/>
                  <a:gd name="connsiteY0" fmla="*/ 786368 h 2249618"/>
                  <a:gd name="connsiteX1" fmla="*/ 86568 w 2262025"/>
                  <a:gd name="connsiteY1" fmla="*/ 562082 h 2249618"/>
                  <a:gd name="connsiteX2" fmla="*/ 276349 w 2262025"/>
                  <a:gd name="connsiteY2" fmla="*/ 424059 h 2249618"/>
                  <a:gd name="connsiteX3" fmla="*/ 690417 w 2262025"/>
                  <a:gd name="connsiteY3" fmla="*/ 424059 h 2249618"/>
                  <a:gd name="connsiteX4" fmla="*/ 724923 w 2262025"/>
                  <a:gd name="connsiteY4" fmla="*/ 320542 h 2249618"/>
                  <a:gd name="connsiteX5" fmla="*/ 768055 w 2262025"/>
                  <a:gd name="connsiteY5" fmla="*/ 165267 h 2249618"/>
                  <a:gd name="connsiteX6" fmla="*/ 1026848 w 2262025"/>
                  <a:gd name="connsiteY6" fmla="*/ 35870 h 2249618"/>
                  <a:gd name="connsiteX7" fmla="*/ 1199376 w 2262025"/>
                  <a:gd name="connsiteY7" fmla="*/ 35870 h 2249618"/>
                  <a:gd name="connsiteX8" fmla="*/ 1406410 w 2262025"/>
                  <a:gd name="connsiteY8" fmla="*/ 9991 h 2249618"/>
                  <a:gd name="connsiteX9" fmla="*/ 1673829 w 2262025"/>
                  <a:gd name="connsiteY9" fmla="*/ 225651 h 2249618"/>
                  <a:gd name="connsiteX10" fmla="*/ 1699708 w 2262025"/>
                  <a:gd name="connsiteY10" fmla="*/ 458565 h 2249618"/>
                  <a:gd name="connsiteX11" fmla="*/ 1880863 w 2262025"/>
                  <a:gd name="connsiteY11" fmla="*/ 424059 h 2249618"/>
                  <a:gd name="connsiteX12" fmla="*/ 2156908 w 2262025"/>
                  <a:gd name="connsiteY12" fmla="*/ 639719 h 2249618"/>
                  <a:gd name="connsiteX13" fmla="*/ 2113776 w 2262025"/>
                  <a:gd name="connsiteY13" fmla="*/ 786368 h 2249618"/>
                  <a:gd name="connsiteX14" fmla="*/ 2225919 w 2262025"/>
                  <a:gd name="connsiteY14" fmla="*/ 846753 h 2249618"/>
                  <a:gd name="connsiteX15" fmla="*/ 2243172 w 2262025"/>
                  <a:gd name="connsiteY15" fmla="*/ 1200436 h 2249618"/>
                  <a:gd name="connsiteX16" fmla="*/ 1975753 w 2262025"/>
                  <a:gd name="connsiteY16" fmla="*/ 1390217 h 2249618"/>
                  <a:gd name="connsiteX17" fmla="*/ 2087897 w 2262025"/>
                  <a:gd name="connsiteY17" fmla="*/ 1536867 h 2249618"/>
                  <a:gd name="connsiteX18" fmla="*/ 2096523 w 2262025"/>
                  <a:gd name="connsiteY18" fmla="*/ 1812912 h 2249618"/>
                  <a:gd name="connsiteX19" fmla="*/ 1906742 w 2262025"/>
                  <a:gd name="connsiteY19" fmla="*/ 1942308 h 2249618"/>
                  <a:gd name="connsiteX20" fmla="*/ 1777346 w 2262025"/>
                  <a:gd name="connsiteY20" fmla="*/ 2209727 h 2249618"/>
                  <a:gd name="connsiteX21" fmla="*/ 1501300 w 2262025"/>
                  <a:gd name="connsiteY21" fmla="*/ 2226980 h 2249618"/>
                  <a:gd name="connsiteX22" fmla="*/ 1208002 w 2262025"/>
                  <a:gd name="connsiteY22" fmla="*/ 2002693 h 2249618"/>
                  <a:gd name="connsiteX23" fmla="*/ 1113112 w 2262025"/>
                  <a:gd name="connsiteY23" fmla="*/ 1709395 h 2249618"/>
                  <a:gd name="connsiteX24" fmla="*/ 1000968 w 2262025"/>
                  <a:gd name="connsiteY24" fmla="*/ 2140716 h 2249618"/>
                  <a:gd name="connsiteX25" fmla="*/ 526515 w 2262025"/>
                  <a:gd name="connsiteY25" fmla="*/ 2132089 h 2249618"/>
                  <a:gd name="connsiteX26" fmla="*/ 466131 w 2262025"/>
                  <a:gd name="connsiteY26" fmla="*/ 1959561 h 2249618"/>
                  <a:gd name="connsiteX27" fmla="*/ 138327 w 2262025"/>
                  <a:gd name="connsiteY27" fmla="*/ 1812912 h 2249618"/>
                  <a:gd name="connsiteX28" fmla="*/ 302229 w 2262025"/>
                  <a:gd name="connsiteY28" fmla="*/ 1355712 h 2249618"/>
                  <a:gd name="connsiteX29" fmla="*/ 155580 w 2262025"/>
                  <a:gd name="connsiteY29" fmla="*/ 1321206 h 2249618"/>
                  <a:gd name="connsiteX30" fmla="*/ 304 w 2262025"/>
                  <a:gd name="connsiteY30" fmla="*/ 1019282 h 2249618"/>
                  <a:gd name="connsiteX31" fmla="*/ 129700 w 2262025"/>
                  <a:gd name="connsiteY31" fmla="*/ 786368 h 2249618"/>
                  <a:gd name="connsiteX0" fmla="*/ 129700 w 2262025"/>
                  <a:gd name="connsiteY0" fmla="*/ 786368 h 2242639"/>
                  <a:gd name="connsiteX1" fmla="*/ 86568 w 2262025"/>
                  <a:gd name="connsiteY1" fmla="*/ 562082 h 2242639"/>
                  <a:gd name="connsiteX2" fmla="*/ 276349 w 2262025"/>
                  <a:gd name="connsiteY2" fmla="*/ 424059 h 2242639"/>
                  <a:gd name="connsiteX3" fmla="*/ 690417 w 2262025"/>
                  <a:gd name="connsiteY3" fmla="*/ 424059 h 2242639"/>
                  <a:gd name="connsiteX4" fmla="*/ 724923 w 2262025"/>
                  <a:gd name="connsiteY4" fmla="*/ 320542 h 2242639"/>
                  <a:gd name="connsiteX5" fmla="*/ 768055 w 2262025"/>
                  <a:gd name="connsiteY5" fmla="*/ 165267 h 2242639"/>
                  <a:gd name="connsiteX6" fmla="*/ 1026848 w 2262025"/>
                  <a:gd name="connsiteY6" fmla="*/ 35870 h 2242639"/>
                  <a:gd name="connsiteX7" fmla="*/ 1199376 w 2262025"/>
                  <a:gd name="connsiteY7" fmla="*/ 35870 h 2242639"/>
                  <a:gd name="connsiteX8" fmla="*/ 1406410 w 2262025"/>
                  <a:gd name="connsiteY8" fmla="*/ 9991 h 2242639"/>
                  <a:gd name="connsiteX9" fmla="*/ 1673829 w 2262025"/>
                  <a:gd name="connsiteY9" fmla="*/ 225651 h 2242639"/>
                  <a:gd name="connsiteX10" fmla="*/ 1699708 w 2262025"/>
                  <a:gd name="connsiteY10" fmla="*/ 458565 h 2242639"/>
                  <a:gd name="connsiteX11" fmla="*/ 1880863 w 2262025"/>
                  <a:gd name="connsiteY11" fmla="*/ 424059 h 2242639"/>
                  <a:gd name="connsiteX12" fmla="*/ 2156908 w 2262025"/>
                  <a:gd name="connsiteY12" fmla="*/ 639719 h 2242639"/>
                  <a:gd name="connsiteX13" fmla="*/ 2113776 w 2262025"/>
                  <a:gd name="connsiteY13" fmla="*/ 786368 h 2242639"/>
                  <a:gd name="connsiteX14" fmla="*/ 2225919 w 2262025"/>
                  <a:gd name="connsiteY14" fmla="*/ 846753 h 2242639"/>
                  <a:gd name="connsiteX15" fmla="*/ 2243172 w 2262025"/>
                  <a:gd name="connsiteY15" fmla="*/ 1200436 h 2242639"/>
                  <a:gd name="connsiteX16" fmla="*/ 1975753 w 2262025"/>
                  <a:gd name="connsiteY16" fmla="*/ 1390217 h 2242639"/>
                  <a:gd name="connsiteX17" fmla="*/ 2087897 w 2262025"/>
                  <a:gd name="connsiteY17" fmla="*/ 1536867 h 2242639"/>
                  <a:gd name="connsiteX18" fmla="*/ 2096523 w 2262025"/>
                  <a:gd name="connsiteY18" fmla="*/ 1812912 h 2242639"/>
                  <a:gd name="connsiteX19" fmla="*/ 1906742 w 2262025"/>
                  <a:gd name="connsiteY19" fmla="*/ 1942308 h 2242639"/>
                  <a:gd name="connsiteX20" fmla="*/ 1785972 w 2262025"/>
                  <a:gd name="connsiteY20" fmla="*/ 2192474 h 2242639"/>
                  <a:gd name="connsiteX21" fmla="*/ 1501300 w 2262025"/>
                  <a:gd name="connsiteY21" fmla="*/ 2226980 h 2242639"/>
                  <a:gd name="connsiteX22" fmla="*/ 1208002 w 2262025"/>
                  <a:gd name="connsiteY22" fmla="*/ 2002693 h 2242639"/>
                  <a:gd name="connsiteX23" fmla="*/ 1113112 w 2262025"/>
                  <a:gd name="connsiteY23" fmla="*/ 1709395 h 2242639"/>
                  <a:gd name="connsiteX24" fmla="*/ 1000968 w 2262025"/>
                  <a:gd name="connsiteY24" fmla="*/ 2140716 h 2242639"/>
                  <a:gd name="connsiteX25" fmla="*/ 526515 w 2262025"/>
                  <a:gd name="connsiteY25" fmla="*/ 2132089 h 2242639"/>
                  <a:gd name="connsiteX26" fmla="*/ 466131 w 2262025"/>
                  <a:gd name="connsiteY26" fmla="*/ 1959561 h 2242639"/>
                  <a:gd name="connsiteX27" fmla="*/ 138327 w 2262025"/>
                  <a:gd name="connsiteY27" fmla="*/ 1812912 h 2242639"/>
                  <a:gd name="connsiteX28" fmla="*/ 302229 w 2262025"/>
                  <a:gd name="connsiteY28" fmla="*/ 1355712 h 2242639"/>
                  <a:gd name="connsiteX29" fmla="*/ 155580 w 2262025"/>
                  <a:gd name="connsiteY29" fmla="*/ 1321206 h 2242639"/>
                  <a:gd name="connsiteX30" fmla="*/ 304 w 2262025"/>
                  <a:gd name="connsiteY30" fmla="*/ 1019282 h 2242639"/>
                  <a:gd name="connsiteX31" fmla="*/ 129700 w 2262025"/>
                  <a:gd name="connsiteY31" fmla="*/ 786368 h 2242639"/>
                  <a:gd name="connsiteX0" fmla="*/ 129700 w 2262025"/>
                  <a:gd name="connsiteY0" fmla="*/ 786368 h 2236200"/>
                  <a:gd name="connsiteX1" fmla="*/ 86568 w 2262025"/>
                  <a:gd name="connsiteY1" fmla="*/ 562082 h 2236200"/>
                  <a:gd name="connsiteX2" fmla="*/ 276349 w 2262025"/>
                  <a:gd name="connsiteY2" fmla="*/ 424059 h 2236200"/>
                  <a:gd name="connsiteX3" fmla="*/ 690417 w 2262025"/>
                  <a:gd name="connsiteY3" fmla="*/ 424059 h 2236200"/>
                  <a:gd name="connsiteX4" fmla="*/ 724923 w 2262025"/>
                  <a:gd name="connsiteY4" fmla="*/ 320542 h 2236200"/>
                  <a:gd name="connsiteX5" fmla="*/ 768055 w 2262025"/>
                  <a:gd name="connsiteY5" fmla="*/ 165267 h 2236200"/>
                  <a:gd name="connsiteX6" fmla="*/ 1026848 w 2262025"/>
                  <a:gd name="connsiteY6" fmla="*/ 35870 h 2236200"/>
                  <a:gd name="connsiteX7" fmla="*/ 1199376 w 2262025"/>
                  <a:gd name="connsiteY7" fmla="*/ 35870 h 2236200"/>
                  <a:gd name="connsiteX8" fmla="*/ 1406410 w 2262025"/>
                  <a:gd name="connsiteY8" fmla="*/ 9991 h 2236200"/>
                  <a:gd name="connsiteX9" fmla="*/ 1673829 w 2262025"/>
                  <a:gd name="connsiteY9" fmla="*/ 225651 h 2236200"/>
                  <a:gd name="connsiteX10" fmla="*/ 1699708 w 2262025"/>
                  <a:gd name="connsiteY10" fmla="*/ 458565 h 2236200"/>
                  <a:gd name="connsiteX11" fmla="*/ 1880863 w 2262025"/>
                  <a:gd name="connsiteY11" fmla="*/ 424059 h 2236200"/>
                  <a:gd name="connsiteX12" fmla="*/ 2156908 w 2262025"/>
                  <a:gd name="connsiteY12" fmla="*/ 639719 h 2236200"/>
                  <a:gd name="connsiteX13" fmla="*/ 2113776 w 2262025"/>
                  <a:gd name="connsiteY13" fmla="*/ 786368 h 2236200"/>
                  <a:gd name="connsiteX14" fmla="*/ 2225919 w 2262025"/>
                  <a:gd name="connsiteY14" fmla="*/ 846753 h 2236200"/>
                  <a:gd name="connsiteX15" fmla="*/ 2243172 w 2262025"/>
                  <a:gd name="connsiteY15" fmla="*/ 1200436 h 2236200"/>
                  <a:gd name="connsiteX16" fmla="*/ 1975753 w 2262025"/>
                  <a:gd name="connsiteY16" fmla="*/ 1390217 h 2236200"/>
                  <a:gd name="connsiteX17" fmla="*/ 2087897 w 2262025"/>
                  <a:gd name="connsiteY17" fmla="*/ 1536867 h 2236200"/>
                  <a:gd name="connsiteX18" fmla="*/ 2096523 w 2262025"/>
                  <a:gd name="connsiteY18" fmla="*/ 1812912 h 2236200"/>
                  <a:gd name="connsiteX19" fmla="*/ 1906742 w 2262025"/>
                  <a:gd name="connsiteY19" fmla="*/ 1942308 h 2236200"/>
                  <a:gd name="connsiteX20" fmla="*/ 1785972 w 2262025"/>
                  <a:gd name="connsiteY20" fmla="*/ 2192474 h 2236200"/>
                  <a:gd name="connsiteX21" fmla="*/ 1458168 w 2262025"/>
                  <a:gd name="connsiteY21" fmla="*/ 2218354 h 2236200"/>
                  <a:gd name="connsiteX22" fmla="*/ 1208002 w 2262025"/>
                  <a:gd name="connsiteY22" fmla="*/ 2002693 h 2236200"/>
                  <a:gd name="connsiteX23" fmla="*/ 1113112 w 2262025"/>
                  <a:gd name="connsiteY23" fmla="*/ 1709395 h 2236200"/>
                  <a:gd name="connsiteX24" fmla="*/ 1000968 w 2262025"/>
                  <a:gd name="connsiteY24" fmla="*/ 2140716 h 2236200"/>
                  <a:gd name="connsiteX25" fmla="*/ 526515 w 2262025"/>
                  <a:gd name="connsiteY25" fmla="*/ 2132089 h 2236200"/>
                  <a:gd name="connsiteX26" fmla="*/ 466131 w 2262025"/>
                  <a:gd name="connsiteY26" fmla="*/ 1959561 h 2236200"/>
                  <a:gd name="connsiteX27" fmla="*/ 138327 w 2262025"/>
                  <a:gd name="connsiteY27" fmla="*/ 1812912 h 2236200"/>
                  <a:gd name="connsiteX28" fmla="*/ 302229 w 2262025"/>
                  <a:gd name="connsiteY28" fmla="*/ 1355712 h 2236200"/>
                  <a:gd name="connsiteX29" fmla="*/ 155580 w 2262025"/>
                  <a:gd name="connsiteY29" fmla="*/ 1321206 h 2236200"/>
                  <a:gd name="connsiteX30" fmla="*/ 304 w 2262025"/>
                  <a:gd name="connsiteY30" fmla="*/ 1019282 h 2236200"/>
                  <a:gd name="connsiteX31" fmla="*/ 129700 w 2262025"/>
                  <a:gd name="connsiteY31" fmla="*/ 786368 h 2236200"/>
                  <a:gd name="connsiteX0" fmla="*/ 129700 w 2262025"/>
                  <a:gd name="connsiteY0" fmla="*/ 786368 h 2233050"/>
                  <a:gd name="connsiteX1" fmla="*/ 86568 w 2262025"/>
                  <a:gd name="connsiteY1" fmla="*/ 562082 h 2233050"/>
                  <a:gd name="connsiteX2" fmla="*/ 276349 w 2262025"/>
                  <a:gd name="connsiteY2" fmla="*/ 424059 h 2233050"/>
                  <a:gd name="connsiteX3" fmla="*/ 690417 w 2262025"/>
                  <a:gd name="connsiteY3" fmla="*/ 424059 h 2233050"/>
                  <a:gd name="connsiteX4" fmla="*/ 724923 w 2262025"/>
                  <a:gd name="connsiteY4" fmla="*/ 320542 h 2233050"/>
                  <a:gd name="connsiteX5" fmla="*/ 768055 w 2262025"/>
                  <a:gd name="connsiteY5" fmla="*/ 165267 h 2233050"/>
                  <a:gd name="connsiteX6" fmla="*/ 1026848 w 2262025"/>
                  <a:gd name="connsiteY6" fmla="*/ 35870 h 2233050"/>
                  <a:gd name="connsiteX7" fmla="*/ 1199376 w 2262025"/>
                  <a:gd name="connsiteY7" fmla="*/ 35870 h 2233050"/>
                  <a:gd name="connsiteX8" fmla="*/ 1406410 w 2262025"/>
                  <a:gd name="connsiteY8" fmla="*/ 9991 h 2233050"/>
                  <a:gd name="connsiteX9" fmla="*/ 1673829 w 2262025"/>
                  <a:gd name="connsiteY9" fmla="*/ 225651 h 2233050"/>
                  <a:gd name="connsiteX10" fmla="*/ 1699708 w 2262025"/>
                  <a:gd name="connsiteY10" fmla="*/ 458565 h 2233050"/>
                  <a:gd name="connsiteX11" fmla="*/ 1880863 w 2262025"/>
                  <a:gd name="connsiteY11" fmla="*/ 424059 h 2233050"/>
                  <a:gd name="connsiteX12" fmla="*/ 2156908 w 2262025"/>
                  <a:gd name="connsiteY12" fmla="*/ 639719 h 2233050"/>
                  <a:gd name="connsiteX13" fmla="*/ 2113776 w 2262025"/>
                  <a:gd name="connsiteY13" fmla="*/ 786368 h 2233050"/>
                  <a:gd name="connsiteX14" fmla="*/ 2225919 w 2262025"/>
                  <a:gd name="connsiteY14" fmla="*/ 846753 h 2233050"/>
                  <a:gd name="connsiteX15" fmla="*/ 2243172 w 2262025"/>
                  <a:gd name="connsiteY15" fmla="*/ 1200436 h 2233050"/>
                  <a:gd name="connsiteX16" fmla="*/ 1975753 w 2262025"/>
                  <a:gd name="connsiteY16" fmla="*/ 1390217 h 2233050"/>
                  <a:gd name="connsiteX17" fmla="*/ 2087897 w 2262025"/>
                  <a:gd name="connsiteY17" fmla="*/ 1536867 h 2233050"/>
                  <a:gd name="connsiteX18" fmla="*/ 2096523 w 2262025"/>
                  <a:gd name="connsiteY18" fmla="*/ 1812912 h 2233050"/>
                  <a:gd name="connsiteX19" fmla="*/ 1906742 w 2262025"/>
                  <a:gd name="connsiteY19" fmla="*/ 1942308 h 2233050"/>
                  <a:gd name="connsiteX20" fmla="*/ 1760092 w 2262025"/>
                  <a:gd name="connsiteY20" fmla="*/ 2183847 h 2233050"/>
                  <a:gd name="connsiteX21" fmla="*/ 1458168 w 2262025"/>
                  <a:gd name="connsiteY21" fmla="*/ 2218354 h 2233050"/>
                  <a:gd name="connsiteX22" fmla="*/ 1208002 w 2262025"/>
                  <a:gd name="connsiteY22" fmla="*/ 2002693 h 2233050"/>
                  <a:gd name="connsiteX23" fmla="*/ 1113112 w 2262025"/>
                  <a:gd name="connsiteY23" fmla="*/ 1709395 h 2233050"/>
                  <a:gd name="connsiteX24" fmla="*/ 1000968 w 2262025"/>
                  <a:gd name="connsiteY24" fmla="*/ 2140716 h 2233050"/>
                  <a:gd name="connsiteX25" fmla="*/ 526515 w 2262025"/>
                  <a:gd name="connsiteY25" fmla="*/ 2132089 h 2233050"/>
                  <a:gd name="connsiteX26" fmla="*/ 466131 w 2262025"/>
                  <a:gd name="connsiteY26" fmla="*/ 1959561 h 2233050"/>
                  <a:gd name="connsiteX27" fmla="*/ 138327 w 2262025"/>
                  <a:gd name="connsiteY27" fmla="*/ 1812912 h 2233050"/>
                  <a:gd name="connsiteX28" fmla="*/ 302229 w 2262025"/>
                  <a:gd name="connsiteY28" fmla="*/ 1355712 h 2233050"/>
                  <a:gd name="connsiteX29" fmla="*/ 155580 w 2262025"/>
                  <a:gd name="connsiteY29" fmla="*/ 1321206 h 2233050"/>
                  <a:gd name="connsiteX30" fmla="*/ 304 w 2262025"/>
                  <a:gd name="connsiteY30" fmla="*/ 1019282 h 2233050"/>
                  <a:gd name="connsiteX31" fmla="*/ 129700 w 2262025"/>
                  <a:gd name="connsiteY31" fmla="*/ 786368 h 2233050"/>
                  <a:gd name="connsiteX0" fmla="*/ 129700 w 2262025"/>
                  <a:gd name="connsiteY0" fmla="*/ 786368 h 2238369"/>
                  <a:gd name="connsiteX1" fmla="*/ 86568 w 2262025"/>
                  <a:gd name="connsiteY1" fmla="*/ 562082 h 2238369"/>
                  <a:gd name="connsiteX2" fmla="*/ 276349 w 2262025"/>
                  <a:gd name="connsiteY2" fmla="*/ 424059 h 2238369"/>
                  <a:gd name="connsiteX3" fmla="*/ 690417 w 2262025"/>
                  <a:gd name="connsiteY3" fmla="*/ 424059 h 2238369"/>
                  <a:gd name="connsiteX4" fmla="*/ 724923 w 2262025"/>
                  <a:gd name="connsiteY4" fmla="*/ 320542 h 2238369"/>
                  <a:gd name="connsiteX5" fmla="*/ 768055 w 2262025"/>
                  <a:gd name="connsiteY5" fmla="*/ 165267 h 2238369"/>
                  <a:gd name="connsiteX6" fmla="*/ 1026848 w 2262025"/>
                  <a:gd name="connsiteY6" fmla="*/ 35870 h 2238369"/>
                  <a:gd name="connsiteX7" fmla="*/ 1199376 w 2262025"/>
                  <a:gd name="connsiteY7" fmla="*/ 35870 h 2238369"/>
                  <a:gd name="connsiteX8" fmla="*/ 1406410 w 2262025"/>
                  <a:gd name="connsiteY8" fmla="*/ 9991 h 2238369"/>
                  <a:gd name="connsiteX9" fmla="*/ 1673829 w 2262025"/>
                  <a:gd name="connsiteY9" fmla="*/ 225651 h 2238369"/>
                  <a:gd name="connsiteX10" fmla="*/ 1699708 w 2262025"/>
                  <a:gd name="connsiteY10" fmla="*/ 458565 h 2238369"/>
                  <a:gd name="connsiteX11" fmla="*/ 1880863 w 2262025"/>
                  <a:gd name="connsiteY11" fmla="*/ 424059 h 2238369"/>
                  <a:gd name="connsiteX12" fmla="*/ 2156908 w 2262025"/>
                  <a:gd name="connsiteY12" fmla="*/ 639719 h 2238369"/>
                  <a:gd name="connsiteX13" fmla="*/ 2113776 w 2262025"/>
                  <a:gd name="connsiteY13" fmla="*/ 786368 h 2238369"/>
                  <a:gd name="connsiteX14" fmla="*/ 2225919 w 2262025"/>
                  <a:gd name="connsiteY14" fmla="*/ 846753 h 2238369"/>
                  <a:gd name="connsiteX15" fmla="*/ 2243172 w 2262025"/>
                  <a:gd name="connsiteY15" fmla="*/ 1200436 h 2238369"/>
                  <a:gd name="connsiteX16" fmla="*/ 1975753 w 2262025"/>
                  <a:gd name="connsiteY16" fmla="*/ 1390217 h 2238369"/>
                  <a:gd name="connsiteX17" fmla="*/ 2087897 w 2262025"/>
                  <a:gd name="connsiteY17" fmla="*/ 1536867 h 2238369"/>
                  <a:gd name="connsiteX18" fmla="*/ 2096523 w 2262025"/>
                  <a:gd name="connsiteY18" fmla="*/ 1812912 h 2238369"/>
                  <a:gd name="connsiteX19" fmla="*/ 1906742 w 2262025"/>
                  <a:gd name="connsiteY19" fmla="*/ 1942308 h 2238369"/>
                  <a:gd name="connsiteX20" fmla="*/ 1760092 w 2262025"/>
                  <a:gd name="connsiteY20" fmla="*/ 2183847 h 2238369"/>
                  <a:gd name="connsiteX21" fmla="*/ 1458168 w 2262025"/>
                  <a:gd name="connsiteY21" fmla="*/ 2218354 h 2238369"/>
                  <a:gd name="connsiteX22" fmla="*/ 1208002 w 2262025"/>
                  <a:gd name="connsiteY22" fmla="*/ 2002693 h 2238369"/>
                  <a:gd name="connsiteX23" fmla="*/ 1113112 w 2262025"/>
                  <a:gd name="connsiteY23" fmla="*/ 1709395 h 2238369"/>
                  <a:gd name="connsiteX24" fmla="*/ 1000968 w 2262025"/>
                  <a:gd name="connsiteY24" fmla="*/ 2140716 h 2238369"/>
                  <a:gd name="connsiteX25" fmla="*/ 586900 w 2262025"/>
                  <a:gd name="connsiteY25" fmla="*/ 2226979 h 2238369"/>
                  <a:gd name="connsiteX26" fmla="*/ 466131 w 2262025"/>
                  <a:gd name="connsiteY26" fmla="*/ 1959561 h 2238369"/>
                  <a:gd name="connsiteX27" fmla="*/ 138327 w 2262025"/>
                  <a:gd name="connsiteY27" fmla="*/ 1812912 h 2238369"/>
                  <a:gd name="connsiteX28" fmla="*/ 302229 w 2262025"/>
                  <a:gd name="connsiteY28" fmla="*/ 1355712 h 2238369"/>
                  <a:gd name="connsiteX29" fmla="*/ 155580 w 2262025"/>
                  <a:gd name="connsiteY29" fmla="*/ 1321206 h 2238369"/>
                  <a:gd name="connsiteX30" fmla="*/ 304 w 2262025"/>
                  <a:gd name="connsiteY30" fmla="*/ 1019282 h 2238369"/>
                  <a:gd name="connsiteX31" fmla="*/ 129700 w 2262025"/>
                  <a:gd name="connsiteY31" fmla="*/ 786368 h 2238369"/>
                  <a:gd name="connsiteX0" fmla="*/ 129700 w 2262025"/>
                  <a:gd name="connsiteY0" fmla="*/ 786368 h 2234757"/>
                  <a:gd name="connsiteX1" fmla="*/ 86568 w 2262025"/>
                  <a:gd name="connsiteY1" fmla="*/ 562082 h 2234757"/>
                  <a:gd name="connsiteX2" fmla="*/ 276349 w 2262025"/>
                  <a:gd name="connsiteY2" fmla="*/ 424059 h 2234757"/>
                  <a:gd name="connsiteX3" fmla="*/ 690417 w 2262025"/>
                  <a:gd name="connsiteY3" fmla="*/ 424059 h 2234757"/>
                  <a:gd name="connsiteX4" fmla="*/ 724923 w 2262025"/>
                  <a:gd name="connsiteY4" fmla="*/ 320542 h 2234757"/>
                  <a:gd name="connsiteX5" fmla="*/ 768055 w 2262025"/>
                  <a:gd name="connsiteY5" fmla="*/ 165267 h 2234757"/>
                  <a:gd name="connsiteX6" fmla="*/ 1026848 w 2262025"/>
                  <a:gd name="connsiteY6" fmla="*/ 35870 h 2234757"/>
                  <a:gd name="connsiteX7" fmla="*/ 1199376 w 2262025"/>
                  <a:gd name="connsiteY7" fmla="*/ 35870 h 2234757"/>
                  <a:gd name="connsiteX8" fmla="*/ 1406410 w 2262025"/>
                  <a:gd name="connsiteY8" fmla="*/ 9991 h 2234757"/>
                  <a:gd name="connsiteX9" fmla="*/ 1673829 w 2262025"/>
                  <a:gd name="connsiteY9" fmla="*/ 225651 h 2234757"/>
                  <a:gd name="connsiteX10" fmla="*/ 1699708 w 2262025"/>
                  <a:gd name="connsiteY10" fmla="*/ 458565 h 2234757"/>
                  <a:gd name="connsiteX11" fmla="*/ 1880863 w 2262025"/>
                  <a:gd name="connsiteY11" fmla="*/ 424059 h 2234757"/>
                  <a:gd name="connsiteX12" fmla="*/ 2156908 w 2262025"/>
                  <a:gd name="connsiteY12" fmla="*/ 639719 h 2234757"/>
                  <a:gd name="connsiteX13" fmla="*/ 2113776 w 2262025"/>
                  <a:gd name="connsiteY13" fmla="*/ 786368 h 2234757"/>
                  <a:gd name="connsiteX14" fmla="*/ 2225919 w 2262025"/>
                  <a:gd name="connsiteY14" fmla="*/ 846753 h 2234757"/>
                  <a:gd name="connsiteX15" fmla="*/ 2243172 w 2262025"/>
                  <a:gd name="connsiteY15" fmla="*/ 1200436 h 2234757"/>
                  <a:gd name="connsiteX16" fmla="*/ 1975753 w 2262025"/>
                  <a:gd name="connsiteY16" fmla="*/ 1390217 h 2234757"/>
                  <a:gd name="connsiteX17" fmla="*/ 2087897 w 2262025"/>
                  <a:gd name="connsiteY17" fmla="*/ 1536867 h 2234757"/>
                  <a:gd name="connsiteX18" fmla="*/ 2096523 w 2262025"/>
                  <a:gd name="connsiteY18" fmla="*/ 1812912 h 2234757"/>
                  <a:gd name="connsiteX19" fmla="*/ 1906742 w 2262025"/>
                  <a:gd name="connsiteY19" fmla="*/ 1942308 h 2234757"/>
                  <a:gd name="connsiteX20" fmla="*/ 1760092 w 2262025"/>
                  <a:gd name="connsiteY20" fmla="*/ 2183847 h 2234757"/>
                  <a:gd name="connsiteX21" fmla="*/ 1458168 w 2262025"/>
                  <a:gd name="connsiteY21" fmla="*/ 2218354 h 2234757"/>
                  <a:gd name="connsiteX22" fmla="*/ 1208002 w 2262025"/>
                  <a:gd name="connsiteY22" fmla="*/ 2002693 h 2234757"/>
                  <a:gd name="connsiteX23" fmla="*/ 1113112 w 2262025"/>
                  <a:gd name="connsiteY23" fmla="*/ 1709395 h 2234757"/>
                  <a:gd name="connsiteX24" fmla="*/ 1000968 w 2262025"/>
                  <a:gd name="connsiteY24" fmla="*/ 2140716 h 2234757"/>
                  <a:gd name="connsiteX25" fmla="*/ 586900 w 2262025"/>
                  <a:gd name="connsiteY25" fmla="*/ 2226979 h 2234757"/>
                  <a:gd name="connsiteX26" fmla="*/ 466131 w 2262025"/>
                  <a:gd name="connsiteY26" fmla="*/ 1959561 h 2234757"/>
                  <a:gd name="connsiteX27" fmla="*/ 138327 w 2262025"/>
                  <a:gd name="connsiteY27" fmla="*/ 1812912 h 2234757"/>
                  <a:gd name="connsiteX28" fmla="*/ 302229 w 2262025"/>
                  <a:gd name="connsiteY28" fmla="*/ 1355712 h 2234757"/>
                  <a:gd name="connsiteX29" fmla="*/ 155580 w 2262025"/>
                  <a:gd name="connsiteY29" fmla="*/ 1321206 h 2234757"/>
                  <a:gd name="connsiteX30" fmla="*/ 304 w 2262025"/>
                  <a:gd name="connsiteY30" fmla="*/ 1019282 h 2234757"/>
                  <a:gd name="connsiteX31" fmla="*/ 129700 w 2262025"/>
                  <a:gd name="connsiteY31" fmla="*/ 786368 h 2234757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261950" h="2237156">
                    <a:moveTo>
                      <a:pt x="129625" y="786368"/>
                    </a:moveTo>
                    <a:cubicBezTo>
                      <a:pt x="144002" y="710168"/>
                      <a:pt x="62051" y="622467"/>
                      <a:pt x="86493" y="562082"/>
                    </a:cubicBezTo>
                    <a:cubicBezTo>
                      <a:pt x="110934" y="501697"/>
                      <a:pt x="175633" y="447063"/>
                      <a:pt x="276274" y="424059"/>
                    </a:cubicBezTo>
                    <a:cubicBezTo>
                      <a:pt x="376916" y="401055"/>
                      <a:pt x="615580" y="441312"/>
                      <a:pt x="690342" y="424059"/>
                    </a:cubicBezTo>
                    <a:cubicBezTo>
                      <a:pt x="765104" y="406806"/>
                      <a:pt x="711908" y="363674"/>
                      <a:pt x="724848" y="320542"/>
                    </a:cubicBezTo>
                    <a:cubicBezTo>
                      <a:pt x="737788" y="277410"/>
                      <a:pt x="717659" y="212712"/>
                      <a:pt x="767980" y="165267"/>
                    </a:cubicBezTo>
                    <a:cubicBezTo>
                      <a:pt x="818301" y="117822"/>
                      <a:pt x="954886" y="57436"/>
                      <a:pt x="1026773" y="35870"/>
                    </a:cubicBezTo>
                    <a:cubicBezTo>
                      <a:pt x="1098660" y="14304"/>
                      <a:pt x="1136041" y="40183"/>
                      <a:pt x="1199301" y="35870"/>
                    </a:cubicBezTo>
                    <a:cubicBezTo>
                      <a:pt x="1262561" y="31557"/>
                      <a:pt x="1327260" y="-21639"/>
                      <a:pt x="1406335" y="9991"/>
                    </a:cubicBezTo>
                    <a:cubicBezTo>
                      <a:pt x="1485410" y="41621"/>
                      <a:pt x="1624871" y="150889"/>
                      <a:pt x="1673754" y="225651"/>
                    </a:cubicBezTo>
                    <a:cubicBezTo>
                      <a:pt x="1722637" y="300413"/>
                      <a:pt x="1665127" y="425497"/>
                      <a:pt x="1699633" y="458565"/>
                    </a:cubicBezTo>
                    <a:cubicBezTo>
                      <a:pt x="1734139" y="491633"/>
                      <a:pt x="1804588" y="393867"/>
                      <a:pt x="1880788" y="424059"/>
                    </a:cubicBezTo>
                    <a:cubicBezTo>
                      <a:pt x="1956988" y="454251"/>
                      <a:pt x="2118014" y="579334"/>
                      <a:pt x="2156833" y="639719"/>
                    </a:cubicBezTo>
                    <a:cubicBezTo>
                      <a:pt x="2195652" y="700104"/>
                      <a:pt x="2102199" y="751862"/>
                      <a:pt x="2113701" y="786368"/>
                    </a:cubicBezTo>
                    <a:cubicBezTo>
                      <a:pt x="2125203" y="820874"/>
                      <a:pt x="2204278" y="777742"/>
                      <a:pt x="2225844" y="846753"/>
                    </a:cubicBezTo>
                    <a:cubicBezTo>
                      <a:pt x="2247410" y="915764"/>
                      <a:pt x="2284791" y="1109859"/>
                      <a:pt x="2243097" y="1200436"/>
                    </a:cubicBezTo>
                    <a:cubicBezTo>
                      <a:pt x="2201403" y="1291013"/>
                      <a:pt x="2001557" y="1334145"/>
                      <a:pt x="1975678" y="1390217"/>
                    </a:cubicBezTo>
                    <a:cubicBezTo>
                      <a:pt x="1949799" y="1446289"/>
                      <a:pt x="2067694" y="1466418"/>
                      <a:pt x="2087822" y="1536867"/>
                    </a:cubicBezTo>
                    <a:cubicBezTo>
                      <a:pt x="2107950" y="1607316"/>
                      <a:pt x="2126641" y="1745339"/>
                      <a:pt x="2096448" y="1812912"/>
                    </a:cubicBezTo>
                    <a:cubicBezTo>
                      <a:pt x="2066256" y="1880486"/>
                      <a:pt x="1962739" y="1880486"/>
                      <a:pt x="1906667" y="1942308"/>
                    </a:cubicBezTo>
                    <a:cubicBezTo>
                      <a:pt x="1850595" y="2004130"/>
                      <a:pt x="1834779" y="2137839"/>
                      <a:pt x="1760017" y="2183847"/>
                    </a:cubicBezTo>
                    <a:cubicBezTo>
                      <a:pt x="1685255" y="2229855"/>
                      <a:pt x="1550108" y="2248546"/>
                      <a:pt x="1458093" y="2218354"/>
                    </a:cubicBezTo>
                    <a:cubicBezTo>
                      <a:pt x="1366078" y="2188162"/>
                      <a:pt x="1265436" y="2087520"/>
                      <a:pt x="1207927" y="2002693"/>
                    </a:cubicBezTo>
                    <a:cubicBezTo>
                      <a:pt x="1150418" y="1917866"/>
                      <a:pt x="1147543" y="1686391"/>
                      <a:pt x="1113037" y="1709395"/>
                    </a:cubicBezTo>
                    <a:cubicBezTo>
                      <a:pt x="1078531" y="1732399"/>
                      <a:pt x="1088595" y="2054452"/>
                      <a:pt x="1000893" y="2140716"/>
                    </a:cubicBezTo>
                    <a:cubicBezTo>
                      <a:pt x="913191" y="2226980"/>
                      <a:pt x="681716" y="2254296"/>
                      <a:pt x="586825" y="2226979"/>
                    </a:cubicBezTo>
                    <a:cubicBezTo>
                      <a:pt x="491935" y="2199662"/>
                      <a:pt x="506312" y="2045825"/>
                      <a:pt x="431550" y="1976814"/>
                    </a:cubicBezTo>
                    <a:cubicBezTo>
                      <a:pt x="356788" y="1907803"/>
                      <a:pt x="185697" y="1925054"/>
                      <a:pt x="138252" y="1812912"/>
                    </a:cubicBezTo>
                    <a:cubicBezTo>
                      <a:pt x="90807" y="1700770"/>
                      <a:pt x="230267" y="1411784"/>
                      <a:pt x="302154" y="1355712"/>
                    </a:cubicBezTo>
                    <a:cubicBezTo>
                      <a:pt x="374041" y="1299640"/>
                      <a:pt x="154067" y="1377278"/>
                      <a:pt x="103746" y="1321206"/>
                    </a:cubicBezTo>
                    <a:cubicBezTo>
                      <a:pt x="53425" y="1265134"/>
                      <a:pt x="-4084" y="1108422"/>
                      <a:pt x="229" y="1019282"/>
                    </a:cubicBezTo>
                    <a:cubicBezTo>
                      <a:pt x="4542" y="930142"/>
                      <a:pt x="115248" y="862568"/>
                      <a:pt x="129625" y="786368"/>
                    </a:cubicBezTo>
                    <a:close/>
                  </a:path>
                </a:pathLst>
              </a:cu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VN" dirty="0"/>
              </a:p>
            </p:txBody>
          </p:sp>
          <p:pic>
            <p:nvPicPr>
              <p:cNvPr id="74" name="Picture 4" descr="Free Black And White Cartoon Flowers, Download Free Black And White Cartoon  Flowers png images, Free ClipArts on Clipart Library">
                <a:extLst>
                  <a:ext uri="{FF2B5EF4-FFF2-40B4-BE49-F238E27FC236}">
                    <a16:creationId xmlns:a16="http://schemas.microsoft.com/office/drawing/2014/main" id="{F5C6170A-C11C-874F-8163-9EDC446AEF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80524" y="482600"/>
                <a:ext cx="2317638" cy="224674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DB2E18A5-6A05-534C-A91A-615041132FCA}"/>
              </a:ext>
            </a:extLst>
          </p:cNvPr>
          <p:cNvSpPr txBox="1"/>
          <p:nvPr/>
        </p:nvSpPr>
        <p:spPr>
          <a:xfrm>
            <a:off x="209358" y="301909"/>
            <a:ext cx="333007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VN" sz="3200" dirty="0"/>
              <a:t>Cách 2: Tách số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E416DBBC-2AAD-6C4B-8AE2-9DFFA9D158D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0" b="93023" l="9434" r="89623">
                        <a14:foregroundMark x1="9434" y1="20930" x2="67925" y2="0"/>
                        <a14:foregroundMark x1="39623" y1="51163" x2="39623" y2="51163"/>
                        <a14:foregroundMark x1="39623" y1="51744" x2="44340" y2="47093"/>
                        <a14:foregroundMark x1="56604" y1="90698" x2="84906" y2="91860"/>
                        <a14:foregroundMark x1="84906" y1="91279" x2="48113" y2="93023"/>
                        <a14:foregroundMark x1="48113" y1="93023" x2="40566" y2="87209"/>
                      </a14:backgroundRemoval>
                    </a14:imgEffect>
                    <a14:imgEffect>
                      <a14:sharpenSoften amount="33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1056221" y="5057739"/>
            <a:ext cx="1177303" cy="1910340"/>
          </a:xfrm>
          <a:prstGeom prst="rect">
            <a:avLst/>
          </a:prstGeom>
        </p:spPr>
      </p:pic>
      <p:grpSp>
        <p:nvGrpSpPr>
          <p:cNvPr id="38" name="Group 37">
            <a:extLst>
              <a:ext uri="{FF2B5EF4-FFF2-40B4-BE49-F238E27FC236}">
                <a16:creationId xmlns:a16="http://schemas.microsoft.com/office/drawing/2014/main" id="{964C18FE-1E28-9A4B-9EBE-6132F84ADB32}"/>
              </a:ext>
            </a:extLst>
          </p:cNvPr>
          <p:cNvGrpSpPr/>
          <p:nvPr/>
        </p:nvGrpSpPr>
        <p:grpSpPr>
          <a:xfrm>
            <a:off x="453561" y="1486292"/>
            <a:ext cx="3998795" cy="1845860"/>
            <a:chOff x="2702255" y="1483110"/>
            <a:chExt cx="3998795" cy="1845860"/>
          </a:xfrm>
        </p:grpSpPr>
        <p:sp>
          <p:nvSpPr>
            <p:cNvPr id="8" name="Rounded Rectangle 7">
              <a:extLst>
                <a:ext uri="{FF2B5EF4-FFF2-40B4-BE49-F238E27FC236}">
                  <a16:creationId xmlns:a16="http://schemas.microsoft.com/office/drawing/2014/main" id="{92451C8F-CC56-6349-B2EF-1FD1A312AAF0}"/>
                </a:ext>
              </a:extLst>
            </p:cNvPr>
            <p:cNvSpPr/>
            <p:nvPr/>
          </p:nvSpPr>
          <p:spPr>
            <a:xfrm>
              <a:off x="2702255" y="1483110"/>
              <a:ext cx="3998795" cy="1845860"/>
            </a:xfrm>
            <a:prstGeom prst="roundRect">
              <a:avLst>
                <a:gd name="adj" fmla="val 8534"/>
              </a:avLst>
            </a:prstGeom>
            <a:solidFill>
              <a:schemeClr val="bg1"/>
            </a:solidFill>
            <a:ln w="38100">
              <a:solidFill>
                <a:srgbClr val="59C03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BDDD8D19-8B53-7E41-B60F-1BF80B02828C}"/>
                </a:ext>
              </a:extLst>
            </p:cNvPr>
            <p:cNvGrpSpPr/>
            <p:nvPr/>
          </p:nvGrpSpPr>
          <p:grpSpPr>
            <a:xfrm flipH="1">
              <a:off x="2869557" y="2536262"/>
              <a:ext cx="633767" cy="614624"/>
              <a:chOff x="1180524" y="481715"/>
              <a:chExt cx="2317638" cy="2247631"/>
            </a:xfrm>
          </p:grpSpPr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E9917F3A-CC9A-A745-BFC1-F207013B22FE}"/>
                  </a:ext>
                </a:extLst>
              </p:cNvPr>
              <p:cNvSpPr/>
              <p:nvPr/>
            </p:nvSpPr>
            <p:spPr>
              <a:xfrm>
                <a:off x="1207470" y="481715"/>
                <a:ext cx="2261950" cy="2237156"/>
              </a:xfrm>
              <a:custGeom>
                <a:avLst/>
                <a:gdLst>
                  <a:gd name="connsiteX0" fmla="*/ 129700 w 2262025"/>
                  <a:gd name="connsiteY0" fmla="*/ 786368 h 2249618"/>
                  <a:gd name="connsiteX1" fmla="*/ 86568 w 2262025"/>
                  <a:gd name="connsiteY1" fmla="*/ 562082 h 2249618"/>
                  <a:gd name="connsiteX2" fmla="*/ 276349 w 2262025"/>
                  <a:gd name="connsiteY2" fmla="*/ 424059 h 2249618"/>
                  <a:gd name="connsiteX3" fmla="*/ 690417 w 2262025"/>
                  <a:gd name="connsiteY3" fmla="*/ 424059 h 2249618"/>
                  <a:gd name="connsiteX4" fmla="*/ 724923 w 2262025"/>
                  <a:gd name="connsiteY4" fmla="*/ 320542 h 2249618"/>
                  <a:gd name="connsiteX5" fmla="*/ 768055 w 2262025"/>
                  <a:gd name="connsiteY5" fmla="*/ 165267 h 2249618"/>
                  <a:gd name="connsiteX6" fmla="*/ 1026848 w 2262025"/>
                  <a:gd name="connsiteY6" fmla="*/ 35870 h 2249618"/>
                  <a:gd name="connsiteX7" fmla="*/ 1199376 w 2262025"/>
                  <a:gd name="connsiteY7" fmla="*/ 35870 h 2249618"/>
                  <a:gd name="connsiteX8" fmla="*/ 1406410 w 2262025"/>
                  <a:gd name="connsiteY8" fmla="*/ 9991 h 2249618"/>
                  <a:gd name="connsiteX9" fmla="*/ 1673829 w 2262025"/>
                  <a:gd name="connsiteY9" fmla="*/ 225651 h 2249618"/>
                  <a:gd name="connsiteX10" fmla="*/ 1699708 w 2262025"/>
                  <a:gd name="connsiteY10" fmla="*/ 458565 h 2249618"/>
                  <a:gd name="connsiteX11" fmla="*/ 1880863 w 2262025"/>
                  <a:gd name="connsiteY11" fmla="*/ 424059 h 2249618"/>
                  <a:gd name="connsiteX12" fmla="*/ 2156908 w 2262025"/>
                  <a:gd name="connsiteY12" fmla="*/ 639719 h 2249618"/>
                  <a:gd name="connsiteX13" fmla="*/ 2113776 w 2262025"/>
                  <a:gd name="connsiteY13" fmla="*/ 786368 h 2249618"/>
                  <a:gd name="connsiteX14" fmla="*/ 2225919 w 2262025"/>
                  <a:gd name="connsiteY14" fmla="*/ 846753 h 2249618"/>
                  <a:gd name="connsiteX15" fmla="*/ 2243172 w 2262025"/>
                  <a:gd name="connsiteY15" fmla="*/ 1200436 h 2249618"/>
                  <a:gd name="connsiteX16" fmla="*/ 1975753 w 2262025"/>
                  <a:gd name="connsiteY16" fmla="*/ 1390217 h 2249618"/>
                  <a:gd name="connsiteX17" fmla="*/ 2087897 w 2262025"/>
                  <a:gd name="connsiteY17" fmla="*/ 1536867 h 2249618"/>
                  <a:gd name="connsiteX18" fmla="*/ 2096523 w 2262025"/>
                  <a:gd name="connsiteY18" fmla="*/ 1812912 h 2249618"/>
                  <a:gd name="connsiteX19" fmla="*/ 1906742 w 2262025"/>
                  <a:gd name="connsiteY19" fmla="*/ 1942308 h 2249618"/>
                  <a:gd name="connsiteX20" fmla="*/ 1777346 w 2262025"/>
                  <a:gd name="connsiteY20" fmla="*/ 2209727 h 2249618"/>
                  <a:gd name="connsiteX21" fmla="*/ 1501300 w 2262025"/>
                  <a:gd name="connsiteY21" fmla="*/ 2226980 h 2249618"/>
                  <a:gd name="connsiteX22" fmla="*/ 1208002 w 2262025"/>
                  <a:gd name="connsiteY22" fmla="*/ 2002693 h 2249618"/>
                  <a:gd name="connsiteX23" fmla="*/ 1113112 w 2262025"/>
                  <a:gd name="connsiteY23" fmla="*/ 1709395 h 2249618"/>
                  <a:gd name="connsiteX24" fmla="*/ 1000968 w 2262025"/>
                  <a:gd name="connsiteY24" fmla="*/ 2140716 h 2249618"/>
                  <a:gd name="connsiteX25" fmla="*/ 526515 w 2262025"/>
                  <a:gd name="connsiteY25" fmla="*/ 2132089 h 2249618"/>
                  <a:gd name="connsiteX26" fmla="*/ 466131 w 2262025"/>
                  <a:gd name="connsiteY26" fmla="*/ 1959561 h 2249618"/>
                  <a:gd name="connsiteX27" fmla="*/ 138327 w 2262025"/>
                  <a:gd name="connsiteY27" fmla="*/ 1812912 h 2249618"/>
                  <a:gd name="connsiteX28" fmla="*/ 302229 w 2262025"/>
                  <a:gd name="connsiteY28" fmla="*/ 1355712 h 2249618"/>
                  <a:gd name="connsiteX29" fmla="*/ 155580 w 2262025"/>
                  <a:gd name="connsiteY29" fmla="*/ 1321206 h 2249618"/>
                  <a:gd name="connsiteX30" fmla="*/ 304 w 2262025"/>
                  <a:gd name="connsiteY30" fmla="*/ 1019282 h 2249618"/>
                  <a:gd name="connsiteX31" fmla="*/ 129700 w 2262025"/>
                  <a:gd name="connsiteY31" fmla="*/ 786368 h 2249618"/>
                  <a:gd name="connsiteX0" fmla="*/ 129700 w 2262025"/>
                  <a:gd name="connsiteY0" fmla="*/ 786368 h 2242639"/>
                  <a:gd name="connsiteX1" fmla="*/ 86568 w 2262025"/>
                  <a:gd name="connsiteY1" fmla="*/ 562082 h 2242639"/>
                  <a:gd name="connsiteX2" fmla="*/ 276349 w 2262025"/>
                  <a:gd name="connsiteY2" fmla="*/ 424059 h 2242639"/>
                  <a:gd name="connsiteX3" fmla="*/ 690417 w 2262025"/>
                  <a:gd name="connsiteY3" fmla="*/ 424059 h 2242639"/>
                  <a:gd name="connsiteX4" fmla="*/ 724923 w 2262025"/>
                  <a:gd name="connsiteY4" fmla="*/ 320542 h 2242639"/>
                  <a:gd name="connsiteX5" fmla="*/ 768055 w 2262025"/>
                  <a:gd name="connsiteY5" fmla="*/ 165267 h 2242639"/>
                  <a:gd name="connsiteX6" fmla="*/ 1026848 w 2262025"/>
                  <a:gd name="connsiteY6" fmla="*/ 35870 h 2242639"/>
                  <a:gd name="connsiteX7" fmla="*/ 1199376 w 2262025"/>
                  <a:gd name="connsiteY7" fmla="*/ 35870 h 2242639"/>
                  <a:gd name="connsiteX8" fmla="*/ 1406410 w 2262025"/>
                  <a:gd name="connsiteY8" fmla="*/ 9991 h 2242639"/>
                  <a:gd name="connsiteX9" fmla="*/ 1673829 w 2262025"/>
                  <a:gd name="connsiteY9" fmla="*/ 225651 h 2242639"/>
                  <a:gd name="connsiteX10" fmla="*/ 1699708 w 2262025"/>
                  <a:gd name="connsiteY10" fmla="*/ 458565 h 2242639"/>
                  <a:gd name="connsiteX11" fmla="*/ 1880863 w 2262025"/>
                  <a:gd name="connsiteY11" fmla="*/ 424059 h 2242639"/>
                  <a:gd name="connsiteX12" fmla="*/ 2156908 w 2262025"/>
                  <a:gd name="connsiteY12" fmla="*/ 639719 h 2242639"/>
                  <a:gd name="connsiteX13" fmla="*/ 2113776 w 2262025"/>
                  <a:gd name="connsiteY13" fmla="*/ 786368 h 2242639"/>
                  <a:gd name="connsiteX14" fmla="*/ 2225919 w 2262025"/>
                  <a:gd name="connsiteY14" fmla="*/ 846753 h 2242639"/>
                  <a:gd name="connsiteX15" fmla="*/ 2243172 w 2262025"/>
                  <a:gd name="connsiteY15" fmla="*/ 1200436 h 2242639"/>
                  <a:gd name="connsiteX16" fmla="*/ 1975753 w 2262025"/>
                  <a:gd name="connsiteY16" fmla="*/ 1390217 h 2242639"/>
                  <a:gd name="connsiteX17" fmla="*/ 2087897 w 2262025"/>
                  <a:gd name="connsiteY17" fmla="*/ 1536867 h 2242639"/>
                  <a:gd name="connsiteX18" fmla="*/ 2096523 w 2262025"/>
                  <a:gd name="connsiteY18" fmla="*/ 1812912 h 2242639"/>
                  <a:gd name="connsiteX19" fmla="*/ 1906742 w 2262025"/>
                  <a:gd name="connsiteY19" fmla="*/ 1942308 h 2242639"/>
                  <a:gd name="connsiteX20" fmla="*/ 1785972 w 2262025"/>
                  <a:gd name="connsiteY20" fmla="*/ 2192474 h 2242639"/>
                  <a:gd name="connsiteX21" fmla="*/ 1501300 w 2262025"/>
                  <a:gd name="connsiteY21" fmla="*/ 2226980 h 2242639"/>
                  <a:gd name="connsiteX22" fmla="*/ 1208002 w 2262025"/>
                  <a:gd name="connsiteY22" fmla="*/ 2002693 h 2242639"/>
                  <a:gd name="connsiteX23" fmla="*/ 1113112 w 2262025"/>
                  <a:gd name="connsiteY23" fmla="*/ 1709395 h 2242639"/>
                  <a:gd name="connsiteX24" fmla="*/ 1000968 w 2262025"/>
                  <a:gd name="connsiteY24" fmla="*/ 2140716 h 2242639"/>
                  <a:gd name="connsiteX25" fmla="*/ 526515 w 2262025"/>
                  <a:gd name="connsiteY25" fmla="*/ 2132089 h 2242639"/>
                  <a:gd name="connsiteX26" fmla="*/ 466131 w 2262025"/>
                  <a:gd name="connsiteY26" fmla="*/ 1959561 h 2242639"/>
                  <a:gd name="connsiteX27" fmla="*/ 138327 w 2262025"/>
                  <a:gd name="connsiteY27" fmla="*/ 1812912 h 2242639"/>
                  <a:gd name="connsiteX28" fmla="*/ 302229 w 2262025"/>
                  <a:gd name="connsiteY28" fmla="*/ 1355712 h 2242639"/>
                  <a:gd name="connsiteX29" fmla="*/ 155580 w 2262025"/>
                  <a:gd name="connsiteY29" fmla="*/ 1321206 h 2242639"/>
                  <a:gd name="connsiteX30" fmla="*/ 304 w 2262025"/>
                  <a:gd name="connsiteY30" fmla="*/ 1019282 h 2242639"/>
                  <a:gd name="connsiteX31" fmla="*/ 129700 w 2262025"/>
                  <a:gd name="connsiteY31" fmla="*/ 786368 h 2242639"/>
                  <a:gd name="connsiteX0" fmla="*/ 129700 w 2262025"/>
                  <a:gd name="connsiteY0" fmla="*/ 786368 h 2236200"/>
                  <a:gd name="connsiteX1" fmla="*/ 86568 w 2262025"/>
                  <a:gd name="connsiteY1" fmla="*/ 562082 h 2236200"/>
                  <a:gd name="connsiteX2" fmla="*/ 276349 w 2262025"/>
                  <a:gd name="connsiteY2" fmla="*/ 424059 h 2236200"/>
                  <a:gd name="connsiteX3" fmla="*/ 690417 w 2262025"/>
                  <a:gd name="connsiteY3" fmla="*/ 424059 h 2236200"/>
                  <a:gd name="connsiteX4" fmla="*/ 724923 w 2262025"/>
                  <a:gd name="connsiteY4" fmla="*/ 320542 h 2236200"/>
                  <a:gd name="connsiteX5" fmla="*/ 768055 w 2262025"/>
                  <a:gd name="connsiteY5" fmla="*/ 165267 h 2236200"/>
                  <a:gd name="connsiteX6" fmla="*/ 1026848 w 2262025"/>
                  <a:gd name="connsiteY6" fmla="*/ 35870 h 2236200"/>
                  <a:gd name="connsiteX7" fmla="*/ 1199376 w 2262025"/>
                  <a:gd name="connsiteY7" fmla="*/ 35870 h 2236200"/>
                  <a:gd name="connsiteX8" fmla="*/ 1406410 w 2262025"/>
                  <a:gd name="connsiteY8" fmla="*/ 9991 h 2236200"/>
                  <a:gd name="connsiteX9" fmla="*/ 1673829 w 2262025"/>
                  <a:gd name="connsiteY9" fmla="*/ 225651 h 2236200"/>
                  <a:gd name="connsiteX10" fmla="*/ 1699708 w 2262025"/>
                  <a:gd name="connsiteY10" fmla="*/ 458565 h 2236200"/>
                  <a:gd name="connsiteX11" fmla="*/ 1880863 w 2262025"/>
                  <a:gd name="connsiteY11" fmla="*/ 424059 h 2236200"/>
                  <a:gd name="connsiteX12" fmla="*/ 2156908 w 2262025"/>
                  <a:gd name="connsiteY12" fmla="*/ 639719 h 2236200"/>
                  <a:gd name="connsiteX13" fmla="*/ 2113776 w 2262025"/>
                  <a:gd name="connsiteY13" fmla="*/ 786368 h 2236200"/>
                  <a:gd name="connsiteX14" fmla="*/ 2225919 w 2262025"/>
                  <a:gd name="connsiteY14" fmla="*/ 846753 h 2236200"/>
                  <a:gd name="connsiteX15" fmla="*/ 2243172 w 2262025"/>
                  <a:gd name="connsiteY15" fmla="*/ 1200436 h 2236200"/>
                  <a:gd name="connsiteX16" fmla="*/ 1975753 w 2262025"/>
                  <a:gd name="connsiteY16" fmla="*/ 1390217 h 2236200"/>
                  <a:gd name="connsiteX17" fmla="*/ 2087897 w 2262025"/>
                  <a:gd name="connsiteY17" fmla="*/ 1536867 h 2236200"/>
                  <a:gd name="connsiteX18" fmla="*/ 2096523 w 2262025"/>
                  <a:gd name="connsiteY18" fmla="*/ 1812912 h 2236200"/>
                  <a:gd name="connsiteX19" fmla="*/ 1906742 w 2262025"/>
                  <a:gd name="connsiteY19" fmla="*/ 1942308 h 2236200"/>
                  <a:gd name="connsiteX20" fmla="*/ 1785972 w 2262025"/>
                  <a:gd name="connsiteY20" fmla="*/ 2192474 h 2236200"/>
                  <a:gd name="connsiteX21" fmla="*/ 1458168 w 2262025"/>
                  <a:gd name="connsiteY21" fmla="*/ 2218354 h 2236200"/>
                  <a:gd name="connsiteX22" fmla="*/ 1208002 w 2262025"/>
                  <a:gd name="connsiteY22" fmla="*/ 2002693 h 2236200"/>
                  <a:gd name="connsiteX23" fmla="*/ 1113112 w 2262025"/>
                  <a:gd name="connsiteY23" fmla="*/ 1709395 h 2236200"/>
                  <a:gd name="connsiteX24" fmla="*/ 1000968 w 2262025"/>
                  <a:gd name="connsiteY24" fmla="*/ 2140716 h 2236200"/>
                  <a:gd name="connsiteX25" fmla="*/ 526515 w 2262025"/>
                  <a:gd name="connsiteY25" fmla="*/ 2132089 h 2236200"/>
                  <a:gd name="connsiteX26" fmla="*/ 466131 w 2262025"/>
                  <a:gd name="connsiteY26" fmla="*/ 1959561 h 2236200"/>
                  <a:gd name="connsiteX27" fmla="*/ 138327 w 2262025"/>
                  <a:gd name="connsiteY27" fmla="*/ 1812912 h 2236200"/>
                  <a:gd name="connsiteX28" fmla="*/ 302229 w 2262025"/>
                  <a:gd name="connsiteY28" fmla="*/ 1355712 h 2236200"/>
                  <a:gd name="connsiteX29" fmla="*/ 155580 w 2262025"/>
                  <a:gd name="connsiteY29" fmla="*/ 1321206 h 2236200"/>
                  <a:gd name="connsiteX30" fmla="*/ 304 w 2262025"/>
                  <a:gd name="connsiteY30" fmla="*/ 1019282 h 2236200"/>
                  <a:gd name="connsiteX31" fmla="*/ 129700 w 2262025"/>
                  <a:gd name="connsiteY31" fmla="*/ 786368 h 2236200"/>
                  <a:gd name="connsiteX0" fmla="*/ 129700 w 2262025"/>
                  <a:gd name="connsiteY0" fmla="*/ 786368 h 2233050"/>
                  <a:gd name="connsiteX1" fmla="*/ 86568 w 2262025"/>
                  <a:gd name="connsiteY1" fmla="*/ 562082 h 2233050"/>
                  <a:gd name="connsiteX2" fmla="*/ 276349 w 2262025"/>
                  <a:gd name="connsiteY2" fmla="*/ 424059 h 2233050"/>
                  <a:gd name="connsiteX3" fmla="*/ 690417 w 2262025"/>
                  <a:gd name="connsiteY3" fmla="*/ 424059 h 2233050"/>
                  <a:gd name="connsiteX4" fmla="*/ 724923 w 2262025"/>
                  <a:gd name="connsiteY4" fmla="*/ 320542 h 2233050"/>
                  <a:gd name="connsiteX5" fmla="*/ 768055 w 2262025"/>
                  <a:gd name="connsiteY5" fmla="*/ 165267 h 2233050"/>
                  <a:gd name="connsiteX6" fmla="*/ 1026848 w 2262025"/>
                  <a:gd name="connsiteY6" fmla="*/ 35870 h 2233050"/>
                  <a:gd name="connsiteX7" fmla="*/ 1199376 w 2262025"/>
                  <a:gd name="connsiteY7" fmla="*/ 35870 h 2233050"/>
                  <a:gd name="connsiteX8" fmla="*/ 1406410 w 2262025"/>
                  <a:gd name="connsiteY8" fmla="*/ 9991 h 2233050"/>
                  <a:gd name="connsiteX9" fmla="*/ 1673829 w 2262025"/>
                  <a:gd name="connsiteY9" fmla="*/ 225651 h 2233050"/>
                  <a:gd name="connsiteX10" fmla="*/ 1699708 w 2262025"/>
                  <a:gd name="connsiteY10" fmla="*/ 458565 h 2233050"/>
                  <a:gd name="connsiteX11" fmla="*/ 1880863 w 2262025"/>
                  <a:gd name="connsiteY11" fmla="*/ 424059 h 2233050"/>
                  <a:gd name="connsiteX12" fmla="*/ 2156908 w 2262025"/>
                  <a:gd name="connsiteY12" fmla="*/ 639719 h 2233050"/>
                  <a:gd name="connsiteX13" fmla="*/ 2113776 w 2262025"/>
                  <a:gd name="connsiteY13" fmla="*/ 786368 h 2233050"/>
                  <a:gd name="connsiteX14" fmla="*/ 2225919 w 2262025"/>
                  <a:gd name="connsiteY14" fmla="*/ 846753 h 2233050"/>
                  <a:gd name="connsiteX15" fmla="*/ 2243172 w 2262025"/>
                  <a:gd name="connsiteY15" fmla="*/ 1200436 h 2233050"/>
                  <a:gd name="connsiteX16" fmla="*/ 1975753 w 2262025"/>
                  <a:gd name="connsiteY16" fmla="*/ 1390217 h 2233050"/>
                  <a:gd name="connsiteX17" fmla="*/ 2087897 w 2262025"/>
                  <a:gd name="connsiteY17" fmla="*/ 1536867 h 2233050"/>
                  <a:gd name="connsiteX18" fmla="*/ 2096523 w 2262025"/>
                  <a:gd name="connsiteY18" fmla="*/ 1812912 h 2233050"/>
                  <a:gd name="connsiteX19" fmla="*/ 1906742 w 2262025"/>
                  <a:gd name="connsiteY19" fmla="*/ 1942308 h 2233050"/>
                  <a:gd name="connsiteX20" fmla="*/ 1760092 w 2262025"/>
                  <a:gd name="connsiteY20" fmla="*/ 2183847 h 2233050"/>
                  <a:gd name="connsiteX21" fmla="*/ 1458168 w 2262025"/>
                  <a:gd name="connsiteY21" fmla="*/ 2218354 h 2233050"/>
                  <a:gd name="connsiteX22" fmla="*/ 1208002 w 2262025"/>
                  <a:gd name="connsiteY22" fmla="*/ 2002693 h 2233050"/>
                  <a:gd name="connsiteX23" fmla="*/ 1113112 w 2262025"/>
                  <a:gd name="connsiteY23" fmla="*/ 1709395 h 2233050"/>
                  <a:gd name="connsiteX24" fmla="*/ 1000968 w 2262025"/>
                  <a:gd name="connsiteY24" fmla="*/ 2140716 h 2233050"/>
                  <a:gd name="connsiteX25" fmla="*/ 526515 w 2262025"/>
                  <a:gd name="connsiteY25" fmla="*/ 2132089 h 2233050"/>
                  <a:gd name="connsiteX26" fmla="*/ 466131 w 2262025"/>
                  <a:gd name="connsiteY26" fmla="*/ 1959561 h 2233050"/>
                  <a:gd name="connsiteX27" fmla="*/ 138327 w 2262025"/>
                  <a:gd name="connsiteY27" fmla="*/ 1812912 h 2233050"/>
                  <a:gd name="connsiteX28" fmla="*/ 302229 w 2262025"/>
                  <a:gd name="connsiteY28" fmla="*/ 1355712 h 2233050"/>
                  <a:gd name="connsiteX29" fmla="*/ 155580 w 2262025"/>
                  <a:gd name="connsiteY29" fmla="*/ 1321206 h 2233050"/>
                  <a:gd name="connsiteX30" fmla="*/ 304 w 2262025"/>
                  <a:gd name="connsiteY30" fmla="*/ 1019282 h 2233050"/>
                  <a:gd name="connsiteX31" fmla="*/ 129700 w 2262025"/>
                  <a:gd name="connsiteY31" fmla="*/ 786368 h 2233050"/>
                  <a:gd name="connsiteX0" fmla="*/ 129700 w 2262025"/>
                  <a:gd name="connsiteY0" fmla="*/ 786368 h 2238369"/>
                  <a:gd name="connsiteX1" fmla="*/ 86568 w 2262025"/>
                  <a:gd name="connsiteY1" fmla="*/ 562082 h 2238369"/>
                  <a:gd name="connsiteX2" fmla="*/ 276349 w 2262025"/>
                  <a:gd name="connsiteY2" fmla="*/ 424059 h 2238369"/>
                  <a:gd name="connsiteX3" fmla="*/ 690417 w 2262025"/>
                  <a:gd name="connsiteY3" fmla="*/ 424059 h 2238369"/>
                  <a:gd name="connsiteX4" fmla="*/ 724923 w 2262025"/>
                  <a:gd name="connsiteY4" fmla="*/ 320542 h 2238369"/>
                  <a:gd name="connsiteX5" fmla="*/ 768055 w 2262025"/>
                  <a:gd name="connsiteY5" fmla="*/ 165267 h 2238369"/>
                  <a:gd name="connsiteX6" fmla="*/ 1026848 w 2262025"/>
                  <a:gd name="connsiteY6" fmla="*/ 35870 h 2238369"/>
                  <a:gd name="connsiteX7" fmla="*/ 1199376 w 2262025"/>
                  <a:gd name="connsiteY7" fmla="*/ 35870 h 2238369"/>
                  <a:gd name="connsiteX8" fmla="*/ 1406410 w 2262025"/>
                  <a:gd name="connsiteY8" fmla="*/ 9991 h 2238369"/>
                  <a:gd name="connsiteX9" fmla="*/ 1673829 w 2262025"/>
                  <a:gd name="connsiteY9" fmla="*/ 225651 h 2238369"/>
                  <a:gd name="connsiteX10" fmla="*/ 1699708 w 2262025"/>
                  <a:gd name="connsiteY10" fmla="*/ 458565 h 2238369"/>
                  <a:gd name="connsiteX11" fmla="*/ 1880863 w 2262025"/>
                  <a:gd name="connsiteY11" fmla="*/ 424059 h 2238369"/>
                  <a:gd name="connsiteX12" fmla="*/ 2156908 w 2262025"/>
                  <a:gd name="connsiteY12" fmla="*/ 639719 h 2238369"/>
                  <a:gd name="connsiteX13" fmla="*/ 2113776 w 2262025"/>
                  <a:gd name="connsiteY13" fmla="*/ 786368 h 2238369"/>
                  <a:gd name="connsiteX14" fmla="*/ 2225919 w 2262025"/>
                  <a:gd name="connsiteY14" fmla="*/ 846753 h 2238369"/>
                  <a:gd name="connsiteX15" fmla="*/ 2243172 w 2262025"/>
                  <a:gd name="connsiteY15" fmla="*/ 1200436 h 2238369"/>
                  <a:gd name="connsiteX16" fmla="*/ 1975753 w 2262025"/>
                  <a:gd name="connsiteY16" fmla="*/ 1390217 h 2238369"/>
                  <a:gd name="connsiteX17" fmla="*/ 2087897 w 2262025"/>
                  <a:gd name="connsiteY17" fmla="*/ 1536867 h 2238369"/>
                  <a:gd name="connsiteX18" fmla="*/ 2096523 w 2262025"/>
                  <a:gd name="connsiteY18" fmla="*/ 1812912 h 2238369"/>
                  <a:gd name="connsiteX19" fmla="*/ 1906742 w 2262025"/>
                  <a:gd name="connsiteY19" fmla="*/ 1942308 h 2238369"/>
                  <a:gd name="connsiteX20" fmla="*/ 1760092 w 2262025"/>
                  <a:gd name="connsiteY20" fmla="*/ 2183847 h 2238369"/>
                  <a:gd name="connsiteX21" fmla="*/ 1458168 w 2262025"/>
                  <a:gd name="connsiteY21" fmla="*/ 2218354 h 2238369"/>
                  <a:gd name="connsiteX22" fmla="*/ 1208002 w 2262025"/>
                  <a:gd name="connsiteY22" fmla="*/ 2002693 h 2238369"/>
                  <a:gd name="connsiteX23" fmla="*/ 1113112 w 2262025"/>
                  <a:gd name="connsiteY23" fmla="*/ 1709395 h 2238369"/>
                  <a:gd name="connsiteX24" fmla="*/ 1000968 w 2262025"/>
                  <a:gd name="connsiteY24" fmla="*/ 2140716 h 2238369"/>
                  <a:gd name="connsiteX25" fmla="*/ 586900 w 2262025"/>
                  <a:gd name="connsiteY25" fmla="*/ 2226979 h 2238369"/>
                  <a:gd name="connsiteX26" fmla="*/ 466131 w 2262025"/>
                  <a:gd name="connsiteY26" fmla="*/ 1959561 h 2238369"/>
                  <a:gd name="connsiteX27" fmla="*/ 138327 w 2262025"/>
                  <a:gd name="connsiteY27" fmla="*/ 1812912 h 2238369"/>
                  <a:gd name="connsiteX28" fmla="*/ 302229 w 2262025"/>
                  <a:gd name="connsiteY28" fmla="*/ 1355712 h 2238369"/>
                  <a:gd name="connsiteX29" fmla="*/ 155580 w 2262025"/>
                  <a:gd name="connsiteY29" fmla="*/ 1321206 h 2238369"/>
                  <a:gd name="connsiteX30" fmla="*/ 304 w 2262025"/>
                  <a:gd name="connsiteY30" fmla="*/ 1019282 h 2238369"/>
                  <a:gd name="connsiteX31" fmla="*/ 129700 w 2262025"/>
                  <a:gd name="connsiteY31" fmla="*/ 786368 h 2238369"/>
                  <a:gd name="connsiteX0" fmla="*/ 129700 w 2262025"/>
                  <a:gd name="connsiteY0" fmla="*/ 786368 h 2234757"/>
                  <a:gd name="connsiteX1" fmla="*/ 86568 w 2262025"/>
                  <a:gd name="connsiteY1" fmla="*/ 562082 h 2234757"/>
                  <a:gd name="connsiteX2" fmla="*/ 276349 w 2262025"/>
                  <a:gd name="connsiteY2" fmla="*/ 424059 h 2234757"/>
                  <a:gd name="connsiteX3" fmla="*/ 690417 w 2262025"/>
                  <a:gd name="connsiteY3" fmla="*/ 424059 h 2234757"/>
                  <a:gd name="connsiteX4" fmla="*/ 724923 w 2262025"/>
                  <a:gd name="connsiteY4" fmla="*/ 320542 h 2234757"/>
                  <a:gd name="connsiteX5" fmla="*/ 768055 w 2262025"/>
                  <a:gd name="connsiteY5" fmla="*/ 165267 h 2234757"/>
                  <a:gd name="connsiteX6" fmla="*/ 1026848 w 2262025"/>
                  <a:gd name="connsiteY6" fmla="*/ 35870 h 2234757"/>
                  <a:gd name="connsiteX7" fmla="*/ 1199376 w 2262025"/>
                  <a:gd name="connsiteY7" fmla="*/ 35870 h 2234757"/>
                  <a:gd name="connsiteX8" fmla="*/ 1406410 w 2262025"/>
                  <a:gd name="connsiteY8" fmla="*/ 9991 h 2234757"/>
                  <a:gd name="connsiteX9" fmla="*/ 1673829 w 2262025"/>
                  <a:gd name="connsiteY9" fmla="*/ 225651 h 2234757"/>
                  <a:gd name="connsiteX10" fmla="*/ 1699708 w 2262025"/>
                  <a:gd name="connsiteY10" fmla="*/ 458565 h 2234757"/>
                  <a:gd name="connsiteX11" fmla="*/ 1880863 w 2262025"/>
                  <a:gd name="connsiteY11" fmla="*/ 424059 h 2234757"/>
                  <a:gd name="connsiteX12" fmla="*/ 2156908 w 2262025"/>
                  <a:gd name="connsiteY12" fmla="*/ 639719 h 2234757"/>
                  <a:gd name="connsiteX13" fmla="*/ 2113776 w 2262025"/>
                  <a:gd name="connsiteY13" fmla="*/ 786368 h 2234757"/>
                  <a:gd name="connsiteX14" fmla="*/ 2225919 w 2262025"/>
                  <a:gd name="connsiteY14" fmla="*/ 846753 h 2234757"/>
                  <a:gd name="connsiteX15" fmla="*/ 2243172 w 2262025"/>
                  <a:gd name="connsiteY15" fmla="*/ 1200436 h 2234757"/>
                  <a:gd name="connsiteX16" fmla="*/ 1975753 w 2262025"/>
                  <a:gd name="connsiteY16" fmla="*/ 1390217 h 2234757"/>
                  <a:gd name="connsiteX17" fmla="*/ 2087897 w 2262025"/>
                  <a:gd name="connsiteY17" fmla="*/ 1536867 h 2234757"/>
                  <a:gd name="connsiteX18" fmla="*/ 2096523 w 2262025"/>
                  <a:gd name="connsiteY18" fmla="*/ 1812912 h 2234757"/>
                  <a:gd name="connsiteX19" fmla="*/ 1906742 w 2262025"/>
                  <a:gd name="connsiteY19" fmla="*/ 1942308 h 2234757"/>
                  <a:gd name="connsiteX20" fmla="*/ 1760092 w 2262025"/>
                  <a:gd name="connsiteY20" fmla="*/ 2183847 h 2234757"/>
                  <a:gd name="connsiteX21" fmla="*/ 1458168 w 2262025"/>
                  <a:gd name="connsiteY21" fmla="*/ 2218354 h 2234757"/>
                  <a:gd name="connsiteX22" fmla="*/ 1208002 w 2262025"/>
                  <a:gd name="connsiteY22" fmla="*/ 2002693 h 2234757"/>
                  <a:gd name="connsiteX23" fmla="*/ 1113112 w 2262025"/>
                  <a:gd name="connsiteY23" fmla="*/ 1709395 h 2234757"/>
                  <a:gd name="connsiteX24" fmla="*/ 1000968 w 2262025"/>
                  <a:gd name="connsiteY24" fmla="*/ 2140716 h 2234757"/>
                  <a:gd name="connsiteX25" fmla="*/ 586900 w 2262025"/>
                  <a:gd name="connsiteY25" fmla="*/ 2226979 h 2234757"/>
                  <a:gd name="connsiteX26" fmla="*/ 466131 w 2262025"/>
                  <a:gd name="connsiteY26" fmla="*/ 1959561 h 2234757"/>
                  <a:gd name="connsiteX27" fmla="*/ 138327 w 2262025"/>
                  <a:gd name="connsiteY27" fmla="*/ 1812912 h 2234757"/>
                  <a:gd name="connsiteX28" fmla="*/ 302229 w 2262025"/>
                  <a:gd name="connsiteY28" fmla="*/ 1355712 h 2234757"/>
                  <a:gd name="connsiteX29" fmla="*/ 155580 w 2262025"/>
                  <a:gd name="connsiteY29" fmla="*/ 1321206 h 2234757"/>
                  <a:gd name="connsiteX30" fmla="*/ 304 w 2262025"/>
                  <a:gd name="connsiteY30" fmla="*/ 1019282 h 2234757"/>
                  <a:gd name="connsiteX31" fmla="*/ 129700 w 2262025"/>
                  <a:gd name="connsiteY31" fmla="*/ 786368 h 2234757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261950" h="2237156">
                    <a:moveTo>
                      <a:pt x="129625" y="786368"/>
                    </a:moveTo>
                    <a:cubicBezTo>
                      <a:pt x="144002" y="710168"/>
                      <a:pt x="62051" y="622467"/>
                      <a:pt x="86493" y="562082"/>
                    </a:cubicBezTo>
                    <a:cubicBezTo>
                      <a:pt x="110934" y="501697"/>
                      <a:pt x="175633" y="447063"/>
                      <a:pt x="276274" y="424059"/>
                    </a:cubicBezTo>
                    <a:cubicBezTo>
                      <a:pt x="376916" y="401055"/>
                      <a:pt x="615580" y="441312"/>
                      <a:pt x="690342" y="424059"/>
                    </a:cubicBezTo>
                    <a:cubicBezTo>
                      <a:pt x="765104" y="406806"/>
                      <a:pt x="711908" y="363674"/>
                      <a:pt x="724848" y="320542"/>
                    </a:cubicBezTo>
                    <a:cubicBezTo>
                      <a:pt x="737788" y="277410"/>
                      <a:pt x="717659" y="212712"/>
                      <a:pt x="767980" y="165267"/>
                    </a:cubicBezTo>
                    <a:cubicBezTo>
                      <a:pt x="818301" y="117822"/>
                      <a:pt x="954886" y="57436"/>
                      <a:pt x="1026773" y="35870"/>
                    </a:cubicBezTo>
                    <a:cubicBezTo>
                      <a:pt x="1098660" y="14304"/>
                      <a:pt x="1136041" y="40183"/>
                      <a:pt x="1199301" y="35870"/>
                    </a:cubicBezTo>
                    <a:cubicBezTo>
                      <a:pt x="1262561" y="31557"/>
                      <a:pt x="1327260" y="-21639"/>
                      <a:pt x="1406335" y="9991"/>
                    </a:cubicBezTo>
                    <a:cubicBezTo>
                      <a:pt x="1485410" y="41621"/>
                      <a:pt x="1624871" y="150889"/>
                      <a:pt x="1673754" y="225651"/>
                    </a:cubicBezTo>
                    <a:cubicBezTo>
                      <a:pt x="1722637" y="300413"/>
                      <a:pt x="1665127" y="425497"/>
                      <a:pt x="1699633" y="458565"/>
                    </a:cubicBezTo>
                    <a:cubicBezTo>
                      <a:pt x="1734139" y="491633"/>
                      <a:pt x="1804588" y="393867"/>
                      <a:pt x="1880788" y="424059"/>
                    </a:cubicBezTo>
                    <a:cubicBezTo>
                      <a:pt x="1956988" y="454251"/>
                      <a:pt x="2118014" y="579334"/>
                      <a:pt x="2156833" y="639719"/>
                    </a:cubicBezTo>
                    <a:cubicBezTo>
                      <a:pt x="2195652" y="700104"/>
                      <a:pt x="2102199" y="751862"/>
                      <a:pt x="2113701" y="786368"/>
                    </a:cubicBezTo>
                    <a:cubicBezTo>
                      <a:pt x="2125203" y="820874"/>
                      <a:pt x="2204278" y="777742"/>
                      <a:pt x="2225844" y="846753"/>
                    </a:cubicBezTo>
                    <a:cubicBezTo>
                      <a:pt x="2247410" y="915764"/>
                      <a:pt x="2284791" y="1109859"/>
                      <a:pt x="2243097" y="1200436"/>
                    </a:cubicBezTo>
                    <a:cubicBezTo>
                      <a:pt x="2201403" y="1291013"/>
                      <a:pt x="2001557" y="1334145"/>
                      <a:pt x="1975678" y="1390217"/>
                    </a:cubicBezTo>
                    <a:cubicBezTo>
                      <a:pt x="1949799" y="1446289"/>
                      <a:pt x="2067694" y="1466418"/>
                      <a:pt x="2087822" y="1536867"/>
                    </a:cubicBezTo>
                    <a:cubicBezTo>
                      <a:pt x="2107950" y="1607316"/>
                      <a:pt x="2126641" y="1745339"/>
                      <a:pt x="2096448" y="1812912"/>
                    </a:cubicBezTo>
                    <a:cubicBezTo>
                      <a:pt x="2066256" y="1880486"/>
                      <a:pt x="1962739" y="1880486"/>
                      <a:pt x="1906667" y="1942308"/>
                    </a:cubicBezTo>
                    <a:cubicBezTo>
                      <a:pt x="1850595" y="2004130"/>
                      <a:pt x="1834779" y="2137839"/>
                      <a:pt x="1760017" y="2183847"/>
                    </a:cubicBezTo>
                    <a:cubicBezTo>
                      <a:pt x="1685255" y="2229855"/>
                      <a:pt x="1550108" y="2248546"/>
                      <a:pt x="1458093" y="2218354"/>
                    </a:cubicBezTo>
                    <a:cubicBezTo>
                      <a:pt x="1366078" y="2188162"/>
                      <a:pt x="1265436" y="2087520"/>
                      <a:pt x="1207927" y="2002693"/>
                    </a:cubicBezTo>
                    <a:cubicBezTo>
                      <a:pt x="1150418" y="1917866"/>
                      <a:pt x="1147543" y="1686391"/>
                      <a:pt x="1113037" y="1709395"/>
                    </a:cubicBezTo>
                    <a:cubicBezTo>
                      <a:pt x="1078531" y="1732399"/>
                      <a:pt x="1088595" y="2054452"/>
                      <a:pt x="1000893" y="2140716"/>
                    </a:cubicBezTo>
                    <a:cubicBezTo>
                      <a:pt x="913191" y="2226980"/>
                      <a:pt x="681716" y="2254296"/>
                      <a:pt x="586825" y="2226979"/>
                    </a:cubicBezTo>
                    <a:cubicBezTo>
                      <a:pt x="491935" y="2199662"/>
                      <a:pt x="506312" y="2045825"/>
                      <a:pt x="431550" y="1976814"/>
                    </a:cubicBezTo>
                    <a:cubicBezTo>
                      <a:pt x="356788" y="1907803"/>
                      <a:pt x="185697" y="1925054"/>
                      <a:pt x="138252" y="1812912"/>
                    </a:cubicBezTo>
                    <a:cubicBezTo>
                      <a:pt x="90807" y="1700770"/>
                      <a:pt x="230267" y="1411784"/>
                      <a:pt x="302154" y="1355712"/>
                    </a:cubicBezTo>
                    <a:cubicBezTo>
                      <a:pt x="374041" y="1299640"/>
                      <a:pt x="154067" y="1377278"/>
                      <a:pt x="103746" y="1321206"/>
                    </a:cubicBezTo>
                    <a:cubicBezTo>
                      <a:pt x="53425" y="1265134"/>
                      <a:pt x="-4084" y="1108422"/>
                      <a:pt x="229" y="1019282"/>
                    </a:cubicBezTo>
                    <a:cubicBezTo>
                      <a:pt x="4542" y="930142"/>
                      <a:pt x="115248" y="862568"/>
                      <a:pt x="129625" y="786368"/>
                    </a:cubicBezTo>
                    <a:close/>
                  </a:path>
                </a:pathLst>
              </a:cu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VN" dirty="0"/>
              </a:p>
            </p:txBody>
          </p:sp>
          <p:pic>
            <p:nvPicPr>
              <p:cNvPr id="11" name="Picture 4" descr="Free Black And White Cartoon Flowers, Download Free Black And White Cartoon  Flowers png images, Free ClipArts on Clipart Library">
                <a:extLst>
                  <a:ext uri="{FF2B5EF4-FFF2-40B4-BE49-F238E27FC236}">
                    <a16:creationId xmlns:a16="http://schemas.microsoft.com/office/drawing/2014/main" id="{8BE1905D-F873-5E42-BC5E-CAF50A9A65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80524" y="482600"/>
                <a:ext cx="2317638" cy="224674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98CB0271-70AC-E345-B7B3-ABB47CCCD5ED}"/>
                </a:ext>
              </a:extLst>
            </p:cNvPr>
            <p:cNvGrpSpPr/>
            <p:nvPr/>
          </p:nvGrpSpPr>
          <p:grpSpPr>
            <a:xfrm flipH="1">
              <a:off x="4408293" y="2531966"/>
              <a:ext cx="633767" cy="614624"/>
              <a:chOff x="1180524" y="481715"/>
              <a:chExt cx="2317638" cy="2247631"/>
            </a:xfrm>
          </p:grpSpPr>
          <p:sp>
            <p:nvSpPr>
              <p:cNvPr id="13" name="Freeform 12">
                <a:extLst>
                  <a:ext uri="{FF2B5EF4-FFF2-40B4-BE49-F238E27FC236}">
                    <a16:creationId xmlns:a16="http://schemas.microsoft.com/office/drawing/2014/main" id="{90128800-999B-0448-947E-8F8418675A87}"/>
                  </a:ext>
                </a:extLst>
              </p:cNvPr>
              <p:cNvSpPr/>
              <p:nvPr/>
            </p:nvSpPr>
            <p:spPr>
              <a:xfrm>
                <a:off x="1207470" y="481715"/>
                <a:ext cx="2261950" cy="2237156"/>
              </a:xfrm>
              <a:custGeom>
                <a:avLst/>
                <a:gdLst>
                  <a:gd name="connsiteX0" fmla="*/ 129700 w 2262025"/>
                  <a:gd name="connsiteY0" fmla="*/ 786368 h 2249618"/>
                  <a:gd name="connsiteX1" fmla="*/ 86568 w 2262025"/>
                  <a:gd name="connsiteY1" fmla="*/ 562082 h 2249618"/>
                  <a:gd name="connsiteX2" fmla="*/ 276349 w 2262025"/>
                  <a:gd name="connsiteY2" fmla="*/ 424059 h 2249618"/>
                  <a:gd name="connsiteX3" fmla="*/ 690417 w 2262025"/>
                  <a:gd name="connsiteY3" fmla="*/ 424059 h 2249618"/>
                  <a:gd name="connsiteX4" fmla="*/ 724923 w 2262025"/>
                  <a:gd name="connsiteY4" fmla="*/ 320542 h 2249618"/>
                  <a:gd name="connsiteX5" fmla="*/ 768055 w 2262025"/>
                  <a:gd name="connsiteY5" fmla="*/ 165267 h 2249618"/>
                  <a:gd name="connsiteX6" fmla="*/ 1026848 w 2262025"/>
                  <a:gd name="connsiteY6" fmla="*/ 35870 h 2249618"/>
                  <a:gd name="connsiteX7" fmla="*/ 1199376 w 2262025"/>
                  <a:gd name="connsiteY7" fmla="*/ 35870 h 2249618"/>
                  <a:gd name="connsiteX8" fmla="*/ 1406410 w 2262025"/>
                  <a:gd name="connsiteY8" fmla="*/ 9991 h 2249618"/>
                  <a:gd name="connsiteX9" fmla="*/ 1673829 w 2262025"/>
                  <a:gd name="connsiteY9" fmla="*/ 225651 h 2249618"/>
                  <a:gd name="connsiteX10" fmla="*/ 1699708 w 2262025"/>
                  <a:gd name="connsiteY10" fmla="*/ 458565 h 2249618"/>
                  <a:gd name="connsiteX11" fmla="*/ 1880863 w 2262025"/>
                  <a:gd name="connsiteY11" fmla="*/ 424059 h 2249618"/>
                  <a:gd name="connsiteX12" fmla="*/ 2156908 w 2262025"/>
                  <a:gd name="connsiteY12" fmla="*/ 639719 h 2249618"/>
                  <a:gd name="connsiteX13" fmla="*/ 2113776 w 2262025"/>
                  <a:gd name="connsiteY13" fmla="*/ 786368 h 2249618"/>
                  <a:gd name="connsiteX14" fmla="*/ 2225919 w 2262025"/>
                  <a:gd name="connsiteY14" fmla="*/ 846753 h 2249618"/>
                  <a:gd name="connsiteX15" fmla="*/ 2243172 w 2262025"/>
                  <a:gd name="connsiteY15" fmla="*/ 1200436 h 2249618"/>
                  <a:gd name="connsiteX16" fmla="*/ 1975753 w 2262025"/>
                  <a:gd name="connsiteY16" fmla="*/ 1390217 h 2249618"/>
                  <a:gd name="connsiteX17" fmla="*/ 2087897 w 2262025"/>
                  <a:gd name="connsiteY17" fmla="*/ 1536867 h 2249618"/>
                  <a:gd name="connsiteX18" fmla="*/ 2096523 w 2262025"/>
                  <a:gd name="connsiteY18" fmla="*/ 1812912 h 2249618"/>
                  <a:gd name="connsiteX19" fmla="*/ 1906742 w 2262025"/>
                  <a:gd name="connsiteY19" fmla="*/ 1942308 h 2249618"/>
                  <a:gd name="connsiteX20" fmla="*/ 1777346 w 2262025"/>
                  <a:gd name="connsiteY20" fmla="*/ 2209727 h 2249618"/>
                  <a:gd name="connsiteX21" fmla="*/ 1501300 w 2262025"/>
                  <a:gd name="connsiteY21" fmla="*/ 2226980 h 2249618"/>
                  <a:gd name="connsiteX22" fmla="*/ 1208002 w 2262025"/>
                  <a:gd name="connsiteY22" fmla="*/ 2002693 h 2249618"/>
                  <a:gd name="connsiteX23" fmla="*/ 1113112 w 2262025"/>
                  <a:gd name="connsiteY23" fmla="*/ 1709395 h 2249618"/>
                  <a:gd name="connsiteX24" fmla="*/ 1000968 w 2262025"/>
                  <a:gd name="connsiteY24" fmla="*/ 2140716 h 2249618"/>
                  <a:gd name="connsiteX25" fmla="*/ 526515 w 2262025"/>
                  <a:gd name="connsiteY25" fmla="*/ 2132089 h 2249618"/>
                  <a:gd name="connsiteX26" fmla="*/ 466131 w 2262025"/>
                  <a:gd name="connsiteY26" fmla="*/ 1959561 h 2249618"/>
                  <a:gd name="connsiteX27" fmla="*/ 138327 w 2262025"/>
                  <a:gd name="connsiteY27" fmla="*/ 1812912 h 2249618"/>
                  <a:gd name="connsiteX28" fmla="*/ 302229 w 2262025"/>
                  <a:gd name="connsiteY28" fmla="*/ 1355712 h 2249618"/>
                  <a:gd name="connsiteX29" fmla="*/ 155580 w 2262025"/>
                  <a:gd name="connsiteY29" fmla="*/ 1321206 h 2249618"/>
                  <a:gd name="connsiteX30" fmla="*/ 304 w 2262025"/>
                  <a:gd name="connsiteY30" fmla="*/ 1019282 h 2249618"/>
                  <a:gd name="connsiteX31" fmla="*/ 129700 w 2262025"/>
                  <a:gd name="connsiteY31" fmla="*/ 786368 h 2249618"/>
                  <a:gd name="connsiteX0" fmla="*/ 129700 w 2262025"/>
                  <a:gd name="connsiteY0" fmla="*/ 786368 h 2242639"/>
                  <a:gd name="connsiteX1" fmla="*/ 86568 w 2262025"/>
                  <a:gd name="connsiteY1" fmla="*/ 562082 h 2242639"/>
                  <a:gd name="connsiteX2" fmla="*/ 276349 w 2262025"/>
                  <a:gd name="connsiteY2" fmla="*/ 424059 h 2242639"/>
                  <a:gd name="connsiteX3" fmla="*/ 690417 w 2262025"/>
                  <a:gd name="connsiteY3" fmla="*/ 424059 h 2242639"/>
                  <a:gd name="connsiteX4" fmla="*/ 724923 w 2262025"/>
                  <a:gd name="connsiteY4" fmla="*/ 320542 h 2242639"/>
                  <a:gd name="connsiteX5" fmla="*/ 768055 w 2262025"/>
                  <a:gd name="connsiteY5" fmla="*/ 165267 h 2242639"/>
                  <a:gd name="connsiteX6" fmla="*/ 1026848 w 2262025"/>
                  <a:gd name="connsiteY6" fmla="*/ 35870 h 2242639"/>
                  <a:gd name="connsiteX7" fmla="*/ 1199376 w 2262025"/>
                  <a:gd name="connsiteY7" fmla="*/ 35870 h 2242639"/>
                  <a:gd name="connsiteX8" fmla="*/ 1406410 w 2262025"/>
                  <a:gd name="connsiteY8" fmla="*/ 9991 h 2242639"/>
                  <a:gd name="connsiteX9" fmla="*/ 1673829 w 2262025"/>
                  <a:gd name="connsiteY9" fmla="*/ 225651 h 2242639"/>
                  <a:gd name="connsiteX10" fmla="*/ 1699708 w 2262025"/>
                  <a:gd name="connsiteY10" fmla="*/ 458565 h 2242639"/>
                  <a:gd name="connsiteX11" fmla="*/ 1880863 w 2262025"/>
                  <a:gd name="connsiteY11" fmla="*/ 424059 h 2242639"/>
                  <a:gd name="connsiteX12" fmla="*/ 2156908 w 2262025"/>
                  <a:gd name="connsiteY12" fmla="*/ 639719 h 2242639"/>
                  <a:gd name="connsiteX13" fmla="*/ 2113776 w 2262025"/>
                  <a:gd name="connsiteY13" fmla="*/ 786368 h 2242639"/>
                  <a:gd name="connsiteX14" fmla="*/ 2225919 w 2262025"/>
                  <a:gd name="connsiteY14" fmla="*/ 846753 h 2242639"/>
                  <a:gd name="connsiteX15" fmla="*/ 2243172 w 2262025"/>
                  <a:gd name="connsiteY15" fmla="*/ 1200436 h 2242639"/>
                  <a:gd name="connsiteX16" fmla="*/ 1975753 w 2262025"/>
                  <a:gd name="connsiteY16" fmla="*/ 1390217 h 2242639"/>
                  <a:gd name="connsiteX17" fmla="*/ 2087897 w 2262025"/>
                  <a:gd name="connsiteY17" fmla="*/ 1536867 h 2242639"/>
                  <a:gd name="connsiteX18" fmla="*/ 2096523 w 2262025"/>
                  <a:gd name="connsiteY18" fmla="*/ 1812912 h 2242639"/>
                  <a:gd name="connsiteX19" fmla="*/ 1906742 w 2262025"/>
                  <a:gd name="connsiteY19" fmla="*/ 1942308 h 2242639"/>
                  <a:gd name="connsiteX20" fmla="*/ 1785972 w 2262025"/>
                  <a:gd name="connsiteY20" fmla="*/ 2192474 h 2242639"/>
                  <a:gd name="connsiteX21" fmla="*/ 1501300 w 2262025"/>
                  <a:gd name="connsiteY21" fmla="*/ 2226980 h 2242639"/>
                  <a:gd name="connsiteX22" fmla="*/ 1208002 w 2262025"/>
                  <a:gd name="connsiteY22" fmla="*/ 2002693 h 2242639"/>
                  <a:gd name="connsiteX23" fmla="*/ 1113112 w 2262025"/>
                  <a:gd name="connsiteY23" fmla="*/ 1709395 h 2242639"/>
                  <a:gd name="connsiteX24" fmla="*/ 1000968 w 2262025"/>
                  <a:gd name="connsiteY24" fmla="*/ 2140716 h 2242639"/>
                  <a:gd name="connsiteX25" fmla="*/ 526515 w 2262025"/>
                  <a:gd name="connsiteY25" fmla="*/ 2132089 h 2242639"/>
                  <a:gd name="connsiteX26" fmla="*/ 466131 w 2262025"/>
                  <a:gd name="connsiteY26" fmla="*/ 1959561 h 2242639"/>
                  <a:gd name="connsiteX27" fmla="*/ 138327 w 2262025"/>
                  <a:gd name="connsiteY27" fmla="*/ 1812912 h 2242639"/>
                  <a:gd name="connsiteX28" fmla="*/ 302229 w 2262025"/>
                  <a:gd name="connsiteY28" fmla="*/ 1355712 h 2242639"/>
                  <a:gd name="connsiteX29" fmla="*/ 155580 w 2262025"/>
                  <a:gd name="connsiteY29" fmla="*/ 1321206 h 2242639"/>
                  <a:gd name="connsiteX30" fmla="*/ 304 w 2262025"/>
                  <a:gd name="connsiteY30" fmla="*/ 1019282 h 2242639"/>
                  <a:gd name="connsiteX31" fmla="*/ 129700 w 2262025"/>
                  <a:gd name="connsiteY31" fmla="*/ 786368 h 2242639"/>
                  <a:gd name="connsiteX0" fmla="*/ 129700 w 2262025"/>
                  <a:gd name="connsiteY0" fmla="*/ 786368 h 2236200"/>
                  <a:gd name="connsiteX1" fmla="*/ 86568 w 2262025"/>
                  <a:gd name="connsiteY1" fmla="*/ 562082 h 2236200"/>
                  <a:gd name="connsiteX2" fmla="*/ 276349 w 2262025"/>
                  <a:gd name="connsiteY2" fmla="*/ 424059 h 2236200"/>
                  <a:gd name="connsiteX3" fmla="*/ 690417 w 2262025"/>
                  <a:gd name="connsiteY3" fmla="*/ 424059 h 2236200"/>
                  <a:gd name="connsiteX4" fmla="*/ 724923 w 2262025"/>
                  <a:gd name="connsiteY4" fmla="*/ 320542 h 2236200"/>
                  <a:gd name="connsiteX5" fmla="*/ 768055 w 2262025"/>
                  <a:gd name="connsiteY5" fmla="*/ 165267 h 2236200"/>
                  <a:gd name="connsiteX6" fmla="*/ 1026848 w 2262025"/>
                  <a:gd name="connsiteY6" fmla="*/ 35870 h 2236200"/>
                  <a:gd name="connsiteX7" fmla="*/ 1199376 w 2262025"/>
                  <a:gd name="connsiteY7" fmla="*/ 35870 h 2236200"/>
                  <a:gd name="connsiteX8" fmla="*/ 1406410 w 2262025"/>
                  <a:gd name="connsiteY8" fmla="*/ 9991 h 2236200"/>
                  <a:gd name="connsiteX9" fmla="*/ 1673829 w 2262025"/>
                  <a:gd name="connsiteY9" fmla="*/ 225651 h 2236200"/>
                  <a:gd name="connsiteX10" fmla="*/ 1699708 w 2262025"/>
                  <a:gd name="connsiteY10" fmla="*/ 458565 h 2236200"/>
                  <a:gd name="connsiteX11" fmla="*/ 1880863 w 2262025"/>
                  <a:gd name="connsiteY11" fmla="*/ 424059 h 2236200"/>
                  <a:gd name="connsiteX12" fmla="*/ 2156908 w 2262025"/>
                  <a:gd name="connsiteY12" fmla="*/ 639719 h 2236200"/>
                  <a:gd name="connsiteX13" fmla="*/ 2113776 w 2262025"/>
                  <a:gd name="connsiteY13" fmla="*/ 786368 h 2236200"/>
                  <a:gd name="connsiteX14" fmla="*/ 2225919 w 2262025"/>
                  <a:gd name="connsiteY14" fmla="*/ 846753 h 2236200"/>
                  <a:gd name="connsiteX15" fmla="*/ 2243172 w 2262025"/>
                  <a:gd name="connsiteY15" fmla="*/ 1200436 h 2236200"/>
                  <a:gd name="connsiteX16" fmla="*/ 1975753 w 2262025"/>
                  <a:gd name="connsiteY16" fmla="*/ 1390217 h 2236200"/>
                  <a:gd name="connsiteX17" fmla="*/ 2087897 w 2262025"/>
                  <a:gd name="connsiteY17" fmla="*/ 1536867 h 2236200"/>
                  <a:gd name="connsiteX18" fmla="*/ 2096523 w 2262025"/>
                  <a:gd name="connsiteY18" fmla="*/ 1812912 h 2236200"/>
                  <a:gd name="connsiteX19" fmla="*/ 1906742 w 2262025"/>
                  <a:gd name="connsiteY19" fmla="*/ 1942308 h 2236200"/>
                  <a:gd name="connsiteX20" fmla="*/ 1785972 w 2262025"/>
                  <a:gd name="connsiteY20" fmla="*/ 2192474 h 2236200"/>
                  <a:gd name="connsiteX21" fmla="*/ 1458168 w 2262025"/>
                  <a:gd name="connsiteY21" fmla="*/ 2218354 h 2236200"/>
                  <a:gd name="connsiteX22" fmla="*/ 1208002 w 2262025"/>
                  <a:gd name="connsiteY22" fmla="*/ 2002693 h 2236200"/>
                  <a:gd name="connsiteX23" fmla="*/ 1113112 w 2262025"/>
                  <a:gd name="connsiteY23" fmla="*/ 1709395 h 2236200"/>
                  <a:gd name="connsiteX24" fmla="*/ 1000968 w 2262025"/>
                  <a:gd name="connsiteY24" fmla="*/ 2140716 h 2236200"/>
                  <a:gd name="connsiteX25" fmla="*/ 526515 w 2262025"/>
                  <a:gd name="connsiteY25" fmla="*/ 2132089 h 2236200"/>
                  <a:gd name="connsiteX26" fmla="*/ 466131 w 2262025"/>
                  <a:gd name="connsiteY26" fmla="*/ 1959561 h 2236200"/>
                  <a:gd name="connsiteX27" fmla="*/ 138327 w 2262025"/>
                  <a:gd name="connsiteY27" fmla="*/ 1812912 h 2236200"/>
                  <a:gd name="connsiteX28" fmla="*/ 302229 w 2262025"/>
                  <a:gd name="connsiteY28" fmla="*/ 1355712 h 2236200"/>
                  <a:gd name="connsiteX29" fmla="*/ 155580 w 2262025"/>
                  <a:gd name="connsiteY29" fmla="*/ 1321206 h 2236200"/>
                  <a:gd name="connsiteX30" fmla="*/ 304 w 2262025"/>
                  <a:gd name="connsiteY30" fmla="*/ 1019282 h 2236200"/>
                  <a:gd name="connsiteX31" fmla="*/ 129700 w 2262025"/>
                  <a:gd name="connsiteY31" fmla="*/ 786368 h 2236200"/>
                  <a:gd name="connsiteX0" fmla="*/ 129700 w 2262025"/>
                  <a:gd name="connsiteY0" fmla="*/ 786368 h 2233050"/>
                  <a:gd name="connsiteX1" fmla="*/ 86568 w 2262025"/>
                  <a:gd name="connsiteY1" fmla="*/ 562082 h 2233050"/>
                  <a:gd name="connsiteX2" fmla="*/ 276349 w 2262025"/>
                  <a:gd name="connsiteY2" fmla="*/ 424059 h 2233050"/>
                  <a:gd name="connsiteX3" fmla="*/ 690417 w 2262025"/>
                  <a:gd name="connsiteY3" fmla="*/ 424059 h 2233050"/>
                  <a:gd name="connsiteX4" fmla="*/ 724923 w 2262025"/>
                  <a:gd name="connsiteY4" fmla="*/ 320542 h 2233050"/>
                  <a:gd name="connsiteX5" fmla="*/ 768055 w 2262025"/>
                  <a:gd name="connsiteY5" fmla="*/ 165267 h 2233050"/>
                  <a:gd name="connsiteX6" fmla="*/ 1026848 w 2262025"/>
                  <a:gd name="connsiteY6" fmla="*/ 35870 h 2233050"/>
                  <a:gd name="connsiteX7" fmla="*/ 1199376 w 2262025"/>
                  <a:gd name="connsiteY7" fmla="*/ 35870 h 2233050"/>
                  <a:gd name="connsiteX8" fmla="*/ 1406410 w 2262025"/>
                  <a:gd name="connsiteY8" fmla="*/ 9991 h 2233050"/>
                  <a:gd name="connsiteX9" fmla="*/ 1673829 w 2262025"/>
                  <a:gd name="connsiteY9" fmla="*/ 225651 h 2233050"/>
                  <a:gd name="connsiteX10" fmla="*/ 1699708 w 2262025"/>
                  <a:gd name="connsiteY10" fmla="*/ 458565 h 2233050"/>
                  <a:gd name="connsiteX11" fmla="*/ 1880863 w 2262025"/>
                  <a:gd name="connsiteY11" fmla="*/ 424059 h 2233050"/>
                  <a:gd name="connsiteX12" fmla="*/ 2156908 w 2262025"/>
                  <a:gd name="connsiteY12" fmla="*/ 639719 h 2233050"/>
                  <a:gd name="connsiteX13" fmla="*/ 2113776 w 2262025"/>
                  <a:gd name="connsiteY13" fmla="*/ 786368 h 2233050"/>
                  <a:gd name="connsiteX14" fmla="*/ 2225919 w 2262025"/>
                  <a:gd name="connsiteY14" fmla="*/ 846753 h 2233050"/>
                  <a:gd name="connsiteX15" fmla="*/ 2243172 w 2262025"/>
                  <a:gd name="connsiteY15" fmla="*/ 1200436 h 2233050"/>
                  <a:gd name="connsiteX16" fmla="*/ 1975753 w 2262025"/>
                  <a:gd name="connsiteY16" fmla="*/ 1390217 h 2233050"/>
                  <a:gd name="connsiteX17" fmla="*/ 2087897 w 2262025"/>
                  <a:gd name="connsiteY17" fmla="*/ 1536867 h 2233050"/>
                  <a:gd name="connsiteX18" fmla="*/ 2096523 w 2262025"/>
                  <a:gd name="connsiteY18" fmla="*/ 1812912 h 2233050"/>
                  <a:gd name="connsiteX19" fmla="*/ 1906742 w 2262025"/>
                  <a:gd name="connsiteY19" fmla="*/ 1942308 h 2233050"/>
                  <a:gd name="connsiteX20" fmla="*/ 1760092 w 2262025"/>
                  <a:gd name="connsiteY20" fmla="*/ 2183847 h 2233050"/>
                  <a:gd name="connsiteX21" fmla="*/ 1458168 w 2262025"/>
                  <a:gd name="connsiteY21" fmla="*/ 2218354 h 2233050"/>
                  <a:gd name="connsiteX22" fmla="*/ 1208002 w 2262025"/>
                  <a:gd name="connsiteY22" fmla="*/ 2002693 h 2233050"/>
                  <a:gd name="connsiteX23" fmla="*/ 1113112 w 2262025"/>
                  <a:gd name="connsiteY23" fmla="*/ 1709395 h 2233050"/>
                  <a:gd name="connsiteX24" fmla="*/ 1000968 w 2262025"/>
                  <a:gd name="connsiteY24" fmla="*/ 2140716 h 2233050"/>
                  <a:gd name="connsiteX25" fmla="*/ 526515 w 2262025"/>
                  <a:gd name="connsiteY25" fmla="*/ 2132089 h 2233050"/>
                  <a:gd name="connsiteX26" fmla="*/ 466131 w 2262025"/>
                  <a:gd name="connsiteY26" fmla="*/ 1959561 h 2233050"/>
                  <a:gd name="connsiteX27" fmla="*/ 138327 w 2262025"/>
                  <a:gd name="connsiteY27" fmla="*/ 1812912 h 2233050"/>
                  <a:gd name="connsiteX28" fmla="*/ 302229 w 2262025"/>
                  <a:gd name="connsiteY28" fmla="*/ 1355712 h 2233050"/>
                  <a:gd name="connsiteX29" fmla="*/ 155580 w 2262025"/>
                  <a:gd name="connsiteY29" fmla="*/ 1321206 h 2233050"/>
                  <a:gd name="connsiteX30" fmla="*/ 304 w 2262025"/>
                  <a:gd name="connsiteY30" fmla="*/ 1019282 h 2233050"/>
                  <a:gd name="connsiteX31" fmla="*/ 129700 w 2262025"/>
                  <a:gd name="connsiteY31" fmla="*/ 786368 h 2233050"/>
                  <a:gd name="connsiteX0" fmla="*/ 129700 w 2262025"/>
                  <a:gd name="connsiteY0" fmla="*/ 786368 h 2238369"/>
                  <a:gd name="connsiteX1" fmla="*/ 86568 w 2262025"/>
                  <a:gd name="connsiteY1" fmla="*/ 562082 h 2238369"/>
                  <a:gd name="connsiteX2" fmla="*/ 276349 w 2262025"/>
                  <a:gd name="connsiteY2" fmla="*/ 424059 h 2238369"/>
                  <a:gd name="connsiteX3" fmla="*/ 690417 w 2262025"/>
                  <a:gd name="connsiteY3" fmla="*/ 424059 h 2238369"/>
                  <a:gd name="connsiteX4" fmla="*/ 724923 w 2262025"/>
                  <a:gd name="connsiteY4" fmla="*/ 320542 h 2238369"/>
                  <a:gd name="connsiteX5" fmla="*/ 768055 w 2262025"/>
                  <a:gd name="connsiteY5" fmla="*/ 165267 h 2238369"/>
                  <a:gd name="connsiteX6" fmla="*/ 1026848 w 2262025"/>
                  <a:gd name="connsiteY6" fmla="*/ 35870 h 2238369"/>
                  <a:gd name="connsiteX7" fmla="*/ 1199376 w 2262025"/>
                  <a:gd name="connsiteY7" fmla="*/ 35870 h 2238369"/>
                  <a:gd name="connsiteX8" fmla="*/ 1406410 w 2262025"/>
                  <a:gd name="connsiteY8" fmla="*/ 9991 h 2238369"/>
                  <a:gd name="connsiteX9" fmla="*/ 1673829 w 2262025"/>
                  <a:gd name="connsiteY9" fmla="*/ 225651 h 2238369"/>
                  <a:gd name="connsiteX10" fmla="*/ 1699708 w 2262025"/>
                  <a:gd name="connsiteY10" fmla="*/ 458565 h 2238369"/>
                  <a:gd name="connsiteX11" fmla="*/ 1880863 w 2262025"/>
                  <a:gd name="connsiteY11" fmla="*/ 424059 h 2238369"/>
                  <a:gd name="connsiteX12" fmla="*/ 2156908 w 2262025"/>
                  <a:gd name="connsiteY12" fmla="*/ 639719 h 2238369"/>
                  <a:gd name="connsiteX13" fmla="*/ 2113776 w 2262025"/>
                  <a:gd name="connsiteY13" fmla="*/ 786368 h 2238369"/>
                  <a:gd name="connsiteX14" fmla="*/ 2225919 w 2262025"/>
                  <a:gd name="connsiteY14" fmla="*/ 846753 h 2238369"/>
                  <a:gd name="connsiteX15" fmla="*/ 2243172 w 2262025"/>
                  <a:gd name="connsiteY15" fmla="*/ 1200436 h 2238369"/>
                  <a:gd name="connsiteX16" fmla="*/ 1975753 w 2262025"/>
                  <a:gd name="connsiteY16" fmla="*/ 1390217 h 2238369"/>
                  <a:gd name="connsiteX17" fmla="*/ 2087897 w 2262025"/>
                  <a:gd name="connsiteY17" fmla="*/ 1536867 h 2238369"/>
                  <a:gd name="connsiteX18" fmla="*/ 2096523 w 2262025"/>
                  <a:gd name="connsiteY18" fmla="*/ 1812912 h 2238369"/>
                  <a:gd name="connsiteX19" fmla="*/ 1906742 w 2262025"/>
                  <a:gd name="connsiteY19" fmla="*/ 1942308 h 2238369"/>
                  <a:gd name="connsiteX20" fmla="*/ 1760092 w 2262025"/>
                  <a:gd name="connsiteY20" fmla="*/ 2183847 h 2238369"/>
                  <a:gd name="connsiteX21" fmla="*/ 1458168 w 2262025"/>
                  <a:gd name="connsiteY21" fmla="*/ 2218354 h 2238369"/>
                  <a:gd name="connsiteX22" fmla="*/ 1208002 w 2262025"/>
                  <a:gd name="connsiteY22" fmla="*/ 2002693 h 2238369"/>
                  <a:gd name="connsiteX23" fmla="*/ 1113112 w 2262025"/>
                  <a:gd name="connsiteY23" fmla="*/ 1709395 h 2238369"/>
                  <a:gd name="connsiteX24" fmla="*/ 1000968 w 2262025"/>
                  <a:gd name="connsiteY24" fmla="*/ 2140716 h 2238369"/>
                  <a:gd name="connsiteX25" fmla="*/ 586900 w 2262025"/>
                  <a:gd name="connsiteY25" fmla="*/ 2226979 h 2238369"/>
                  <a:gd name="connsiteX26" fmla="*/ 466131 w 2262025"/>
                  <a:gd name="connsiteY26" fmla="*/ 1959561 h 2238369"/>
                  <a:gd name="connsiteX27" fmla="*/ 138327 w 2262025"/>
                  <a:gd name="connsiteY27" fmla="*/ 1812912 h 2238369"/>
                  <a:gd name="connsiteX28" fmla="*/ 302229 w 2262025"/>
                  <a:gd name="connsiteY28" fmla="*/ 1355712 h 2238369"/>
                  <a:gd name="connsiteX29" fmla="*/ 155580 w 2262025"/>
                  <a:gd name="connsiteY29" fmla="*/ 1321206 h 2238369"/>
                  <a:gd name="connsiteX30" fmla="*/ 304 w 2262025"/>
                  <a:gd name="connsiteY30" fmla="*/ 1019282 h 2238369"/>
                  <a:gd name="connsiteX31" fmla="*/ 129700 w 2262025"/>
                  <a:gd name="connsiteY31" fmla="*/ 786368 h 2238369"/>
                  <a:gd name="connsiteX0" fmla="*/ 129700 w 2262025"/>
                  <a:gd name="connsiteY0" fmla="*/ 786368 h 2234757"/>
                  <a:gd name="connsiteX1" fmla="*/ 86568 w 2262025"/>
                  <a:gd name="connsiteY1" fmla="*/ 562082 h 2234757"/>
                  <a:gd name="connsiteX2" fmla="*/ 276349 w 2262025"/>
                  <a:gd name="connsiteY2" fmla="*/ 424059 h 2234757"/>
                  <a:gd name="connsiteX3" fmla="*/ 690417 w 2262025"/>
                  <a:gd name="connsiteY3" fmla="*/ 424059 h 2234757"/>
                  <a:gd name="connsiteX4" fmla="*/ 724923 w 2262025"/>
                  <a:gd name="connsiteY4" fmla="*/ 320542 h 2234757"/>
                  <a:gd name="connsiteX5" fmla="*/ 768055 w 2262025"/>
                  <a:gd name="connsiteY5" fmla="*/ 165267 h 2234757"/>
                  <a:gd name="connsiteX6" fmla="*/ 1026848 w 2262025"/>
                  <a:gd name="connsiteY6" fmla="*/ 35870 h 2234757"/>
                  <a:gd name="connsiteX7" fmla="*/ 1199376 w 2262025"/>
                  <a:gd name="connsiteY7" fmla="*/ 35870 h 2234757"/>
                  <a:gd name="connsiteX8" fmla="*/ 1406410 w 2262025"/>
                  <a:gd name="connsiteY8" fmla="*/ 9991 h 2234757"/>
                  <a:gd name="connsiteX9" fmla="*/ 1673829 w 2262025"/>
                  <a:gd name="connsiteY9" fmla="*/ 225651 h 2234757"/>
                  <a:gd name="connsiteX10" fmla="*/ 1699708 w 2262025"/>
                  <a:gd name="connsiteY10" fmla="*/ 458565 h 2234757"/>
                  <a:gd name="connsiteX11" fmla="*/ 1880863 w 2262025"/>
                  <a:gd name="connsiteY11" fmla="*/ 424059 h 2234757"/>
                  <a:gd name="connsiteX12" fmla="*/ 2156908 w 2262025"/>
                  <a:gd name="connsiteY12" fmla="*/ 639719 h 2234757"/>
                  <a:gd name="connsiteX13" fmla="*/ 2113776 w 2262025"/>
                  <a:gd name="connsiteY13" fmla="*/ 786368 h 2234757"/>
                  <a:gd name="connsiteX14" fmla="*/ 2225919 w 2262025"/>
                  <a:gd name="connsiteY14" fmla="*/ 846753 h 2234757"/>
                  <a:gd name="connsiteX15" fmla="*/ 2243172 w 2262025"/>
                  <a:gd name="connsiteY15" fmla="*/ 1200436 h 2234757"/>
                  <a:gd name="connsiteX16" fmla="*/ 1975753 w 2262025"/>
                  <a:gd name="connsiteY16" fmla="*/ 1390217 h 2234757"/>
                  <a:gd name="connsiteX17" fmla="*/ 2087897 w 2262025"/>
                  <a:gd name="connsiteY17" fmla="*/ 1536867 h 2234757"/>
                  <a:gd name="connsiteX18" fmla="*/ 2096523 w 2262025"/>
                  <a:gd name="connsiteY18" fmla="*/ 1812912 h 2234757"/>
                  <a:gd name="connsiteX19" fmla="*/ 1906742 w 2262025"/>
                  <a:gd name="connsiteY19" fmla="*/ 1942308 h 2234757"/>
                  <a:gd name="connsiteX20" fmla="*/ 1760092 w 2262025"/>
                  <a:gd name="connsiteY20" fmla="*/ 2183847 h 2234757"/>
                  <a:gd name="connsiteX21" fmla="*/ 1458168 w 2262025"/>
                  <a:gd name="connsiteY21" fmla="*/ 2218354 h 2234757"/>
                  <a:gd name="connsiteX22" fmla="*/ 1208002 w 2262025"/>
                  <a:gd name="connsiteY22" fmla="*/ 2002693 h 2234757"/>
                  <a:gd name="connsiteX23" fmla="*/ 1113112 w 2262025"/>
                  <a:gd name="connsiteY23" fmla="*/ 1709395 h 2234757"/>
                  <a:gd name="connsiteX24" fmla="*/ 1000968 w 2262025"/>
                  <a:gd name="connsiteY24" fmla="*/ 2140716 h 2234757"/>
                  <a:gd name="connsiteX25" fmla="*/ 586900 w 2262025"/>
                  <a:gd name="connsiteY25" fmla="*/ 2226979 h 2234757"/>
                  <a:gd name="connsiteX26" fmla="*/ 466131 w 2262025"/>
                  <a:gd name="connsiteY26" fmla="*/ 1959561 h 2234757"/>
                  <a:gd name="connsiteX27" fmla="*/ 138327 w 2262025"/>
                  <a:gd name="connsiteY27" fmla="*/ 1812912 h 2234757"/>
                  <a:gd name="connsiteX28" fmla="*/ 302229 w 2262025"/>
                  <a:gd name="connsiteY28" fmla="*/ 1355712 h 2234757"/>
                  <a:gd name="connsiteX29" fmla="*/ 155580 w 2262025"/>
                  <a:gd name="connsiteY29" fmla="*/ 1321206 h 2234757"/>
                  <a:gd name="connsiteX30" fmla="*/ 304 w 2262025"/>
                  <a:gd name="connsiteY30" fmla="*/ 1019282 h 2234757"/>
                  <a:gd name="connsiteX31" fmla="*/ 129700 w 2262025"/>
                  <a:gd name="connsiteY31" fmla="*/ 786368 h 2234757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261950" h="2237156">
                    <a:moveTo>
                      <a:pt x="129625" y="786368"/>
                    </a:moveTo>
                    <a:cubicBezTo>
                      <a:pt x="144002" y="710168"/>
                      <a:pt x="62051" y="622467"/>
                      <a:pt x="86493" y="562082"/>
                    </a:cubicBezTo>
                    <a:cubicBezTo>
                      <a:pt x="110934" y="501697"/>
                      <a:pt x="175633" y="447063"/>
                      <a:pt x="276274" y="424059"/>
                    </a:cubicBezTo>
                    <a:cubicBezTo>
                      <a:pt x="376916" y="401055"/>
                      <a:pt x="615580" y="441312"/>
                      <a:pt x="690342" y="424059"/>
                    </a:cubicBezTo>
                    <a:cubicBezTo>
                      <a:pt x="765104" y="406806"/>
                      <a:pt x="711908" y="363674"/>
                      <a:pt x="724848" y="320542"/>
                    </a:cubicBezTo>
                    <a:cubicBezTo>
                      <a:pt x="737788" y="277410"/>
                      <a:pt x="717659" y="212712"/>
                      <a:pt x="767980" y="165267"/>
                    </a:cubicBezTo>
                    <a:cubicBezTo>
                      <a:pt x="818301" y="117822"/>
                      <a:pt x="954886" y="57436"/>
                      <a:pt x="1026773" y="35870"/>
                    </a:cubicBezTo>
                    <a:cubicBezTo>
                      <a:pt x="1098660" y="14304"/>
                      <a:pt x="1136041" y="40183"/>
                      <a:pt x="1199301" y="35870"/>
                    </a:cubicBezTo>
                    <a:cubicBezTo>
                      <a:pt x="1262561" y="31557"/>
                      <a:pt x="1327260" y="-21639"/>
                      <a:pt x="1406335" y="9991"/>
                    </a:cubicBezTo>
                    <a:cubicBezTo>
                      <a:pt x="1485410" y="41621"/>
                      <a:pt x="1624871" y="150889"/>
                      <a:pt x="1673754" y="225651"/>
                    </a:cubicBezTo>
                    <a:cubicBezTo>
                      <a:pt x="1722637" y="300413"/>
                      <a:pt x="1665127" y="425497"/>
                      <a:pt x="1699633" y="458565"/>
                    </a:cubicBezTo>
                    <a:cubicBezTo>
                      <a:pt x="1734139" y="491633"/>
                      <a:pt x="1804588" y="393867"/>
                      <a:pt x="1880788" y="424059"/>
                    </a:cubicBezTo>
                    <a:cubicBezTo>
                      <a:pt x="1956988" y="454251"/>
                      <a:pt x="2118014" y="579334"/>
                      <a:pt x="2156833" y="639719"/>
                    </a:cubicBezTo>
                    <a:cubicBezTo>
                      <a:pt x="2195652" y="700104"/>
                      <a:pt x="2102199" y="751862"/>
                      <a:pt x="2113701" y="786368"/>
                    </a:cubicBezTo>
                    <a:cubicBezTo>
                      <a:pt x="2125203" y="820874"/>
                      <a:pt x="2204278" y="777742"/>
                      <a:pt x="2225844" y="846753"/>
                    </a:cubicBezTo>
                    <a:cubicBezTo>
                      <a:pt x="2247410" y="915764"/>
                      <a:pt x="2284791" y="1109859"/>
                      <a:pt x="2243097" y="1200436"/>
                    </a:cubicBezTo>
                    <a:cubicBezTo>
                      <a:pt x="2201403" y="1291013"/>
                      <a:pt x="2001557" y="1334145"/>
                      <a:pt x="1975678" y="1390217"/>
                    </a:cubicBezTo>
                    <a:cubicBezTo>
                      <a:pt x="1949799" y="1446289"/>
                      <a:pt x="2067694" y="1466418"/>
                      <a:pt x="2087822" y="1536867"/>
                    </a:cubicBezTo>
                    <a:cubicBezTo>
                      <a:pt x="2107950" y="1607316"/>
                      <a:pt x="2126641" y="1745339"/>
                      <a:pt x="2096448" y="1812912"/>
                    </a:cubicBezTo>
                    <a:cubicBezTo>
                      <a:pt x="2066256" y="1880486"/>
                      <a:pt x="1962739" y="1880486"/>
                      <a:pt x="1906667" y="1942308"/>
                    </a:cubicBezTo>
                    <a:cubicBezTo>
                      <a:pt x="1850595" y="2004130"/>
                      <a:pt x="1834779" y="2137839"/>
                      <a:pt x="1760017" y="2183847"/>
                    </a:cubicBezTo>
                    <a:cubicBezTo>
                      <a:pt x="1685255" y="2229855"/>
                      <a:pt x="1550108" y="2248546"/>
                      <a:pt x="1458093" y="2218354"/>
                    </a:cubicBezTo>
                    <a:cubicBezTo>
                      <a:pt x="1366078" y="2188162"/>
                      <a:pt x="1265436" y="2087520"/>
                      <a:pt x="1207927" y="2002693"/>
                    </a:cubicBezTo>
                    <a:cubicBezTo>
                      <a:pt x="1150418" y="1917866"/>
                      <a:pt x="1147543" y="1686391"/>
                      <a:pt x="1113037" y="1709395"/>
                    </a:cubicBezTo>
                    <a:cubicBezTo>
                      <a:pt x="1078531" y="1732399"/>
                      <a:pt x="1088595" y="2054452"/>
                      <a:pt x="1000893" y="2140716"/>
                    </a:cubicBezTo>
                    <a:cubicBezTo>
                      <a:pt x="913191" y="2226980"/>
                      <a:pt x="681716" y="2254296"/>
                      <a:pt x="586825" y="2226979"/>
                    </a:cubicBezTo>
                    <a:cubicBezTo>
                      <a:pt x="491935" y="2199662"/>
                      <a:pt x="506312" y="2045825"/>
                      <a:pt x="431550" y="1976814"/>
                    </a:cubicBezTo>
                    <a:cubicBezTo>
                      <a:pt x="356788" y="1907803"/>
                      <a:pt x="185697" y="1925054"/>
                      <a:pt x="138252" y="1812912"/>
                    </a:cubicBezTo>
                    <a:cubicBezTo>
                      <a:pt x="90807" y="1700770"/>
                      <a:pt x="230267" y="1411784"/>
                      <a:pt x="302154" y="1355712"/>
                    </a:cubicBezTo>
                    <a:cubicBezTo>
                      <a:pt x="374041" y="1299640"/>
                      <a:pt x="154067" y="1377278"/>
                      <a:pt x="103746" y="1321206"/>
                    </a:cubicBezTo>
                    <a:cubicBezTo>
                      <a:pt x="53425" y="1265134"/>
                      <a:pt x="-4084" y="1108422"/>
                      <a:pt x="229" y="1019282"/>
                    </a:cubicBezTo>
                    <a:cubicBezTo>
                      <a:pt x="4542" y="930142"/>
                      <a:pt x="115248" y="862568"/>
                      <a:pt x="129625" y="786368"/>
                    </a:cubicBezTo>
                    <a:close/>
                  </a:path>
                </a:pathLst>
              </a:cu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VN" dirty="0"/>
              </a:p>
            </p:txBody>
          </p:sp>
          <p:pic>
            <p:nvPicPr>
              <p:cNvPr id="14" name="Picture 4" descr="Free Black And White Cartoon Flowers, Download Free Black And White Cartoon  Flowers png images, Free ClipArts on Clipart Library">
                <a:extLst>
                  <a:ext uri="{FF2B5EF4-FFF2-40B4-BE49-F238E27FC236}">
                    <a16:creationId xmlns:a16="http://schemas.microsoft.com/office/drawing/2014/main" id="{A6500770-3626-F744-8113-C879DA6DAE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80524" y="482600"/>
                <a:ext cx="2317638" cy="224674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6027E721-2DA4-B648-B1BD-B617556EF1BB}"/>
                </a:ext>
              </a:extLst>
            </p:cNvPr>
            <p:cNvGrpSpPr/>
            <p:nvPr/>
          </p:nvGrpSpPr>
          <p:grpSpPr>
            <a:xfrm flipH="1">
              <a:off x="3638925" y="2533398"/>
              <a:ext cx="633767" cy="614624"/>
              <a:chOff x="1180524" y="481715"/>
              <a:chExt cx="2317638" cy="2247631"/>
            </a:xfrm>
          </p:grpSpPr>
          <p:sp>
            <p:nvSpPr>
              <p:cNvPr id="16" name="Freeform 15">
                <a:extLst>
                  <a:ext uri="{FF2B5EF4-FFF2-40B4-BE49-F238E27FC236}">
                    <a16:creationId xmlns:a16="http://schemas.microsoft.com/office/drawing/2014/main" id="{ABA0DE06-364B-8E4C-B29F-DBD32C3B0E10}"/>
                  </a:ext>
                </a:extLst>
              </p:cNvPr>
              <p:cNvSpPr/>
              <p:nvPr/>
            </p:nvSpPr>
            <p:spPr>
              <a:xfrm>
                <a:off x="1207470" y="481715"/>
                <a:ext cx="2261950" cy="2237156"/>
              </a:xfrm>
              <a:custGeom>
                <a:avLst/>
                <a:gdLst>
                  <a:gd name="connsiteX0" fmla="*/ 129700 w 2262025"/>
                  <a:gd name="connsiteY0" fmla="*/ 786368 h 2249618"/>
                  <a:gd name="connsiteX1" fmla="*/ 86568 w 2262025"/>
                  <a:gd name="connsiteY1" fmla="*/ 562082 h 2249618"/>
                  <a:gd name="connsiteX2" fmla="*/ 276349 w 2262025"/>
                  <a:gd name="connsiteY2" fmla="*/ 424059 h 2249618"/>
                  <a:gd name="connsiteX3" fmla="*/ 690417 w 2262025"/>
                  <a:gd name="connsiteY3" fmla="*/ 424059 h 2249618"/>
                  <a:gd name="connsiteX4" fmla="*/ 724923 w 2262025"/>
                  <a:gd name="connsiteY4" fmla="*/ 320542 h 2249618"/>
                  <a:gd name="connsiteX5" fmla="*/ 768055 w 2262025"/>
                  <a:gd name="connsiteY5" fmla="*/ 165267 h 2249618"/>
                  <a:gd name="connsiteX6" fmla="*/ 1026848 w 2262025"/>
                  <a:gd name="connsiteY6" fmla="*/ 35870 h 2249618"/>
                  <a:gd name="connsiteX7" fmla="*/ 1199376 w 2262025"/>
                  <a:gd name="connsiteY7" fmla="*/ 35870 h 2249618"/>
                  <a:gd name="connsiteX8" fmla="*/ 1406410 w 2262025"/>
                  <a:gd name="connsiteY8" fmla="*/ 9991 h 2249618"/>
                  <a:gd name="connsiteX9" fmla="*/ 1673829 w 2262025"/>
                  <a:gd name="connsiteY9" fmla="*/ 225651 h 2249618"/>
                  <a:gd name="connsiteX10" fmla="*/ 1699708 w 2262025"/>
                  <a:gd name="connsiteY10" fmla="*/ 458565 h 2249618"/>
                  <a:gd name="connsiteX11" fmla="*/ 1880863 w 2262025"/>
                  <a:gd name="connsiteY11" fmla="*/ 424059 h 2249618"/>
                  <a:gd name="connsiteX12" fmla="*/ 2156908 w 2262025"/>
                  <a:gd name="connsiteY12" fmla="*/ 639719 h 2249618"/>
                  <a:gd name="connsiteX13" fmla="*/ 2113776 w 2262025"/>
                  <a:gd name="connsiteY13" fmla="*/ 786368 h 2249618"/>
                  <a:gd name="connsiteX14" fmla="*/ 2225919 w 2262025"/>
                  <a:gd name="connsiteY14" fmla="*/ 846753 h 2249618"/>
                  <a:gd name="connsiteX15" fmla="*/ 2243172 w 2262025"/>
                  <a:gd name="connsiteY15" fmla="*/ 1200436 h 2249618"/>
                  <a:gd name="connsiteX16" fmla="*/ 1975753 w 2262025"/>
                  <a:gd name="connsiteY16" fmla="*/ 1390217 h 2249618"/>
                  <a:gd name="connsiteX17" fmla="*/ 2087897 w 2262025"/>
                  <a:gd name="connsiteY17" fmla="*/ 1536867 h 2249618"/>
                  <a:gd name="connsiteX18" fmla="*/ 2096523 w 2262025"/>
                  <a:gd name="connsiteY18" fmla="*/ 1812912 h 2249618"/>
                  <a:gd name="connsiteX19" fmla="*/ 1906742 w 2262025"/>
                  <a:gd name="connsiteY19" fmla="*/ 1942308 h 2249618"/>
                  <a:gd name="connsiteX20" fmla="*/ 1777346 w 2262025"/>
                  <a:gd name="connsiteY20" fmla="*/ 2209727 h 2249618"/>
                  <a:gd name="connsiteX21" fmla="*/ 1501300 w 2262025"/>
                  <a:gd name="connsiteY21" fmla="*/ 2226980 h 2249618"/>
                  <a:gd name="connsiteX22" fmla="*/ 1208002 w 2262025"/>
                  <a:gd name="connsiteY22" fmla="*/ 2002693 h 2249618"/>
                  <a:gd name="connsiteX23" fmla="*/ 1113112 w 2262025"/>
                  <a:gd name="connsiteY23" fmla="*/ 1709395 h 2249618"/>
                  <a:gd name="connsiteX24" fmla="*/ 1000968 w 2262025"/>
                  <a:gd name="connsiteY24" fmla="*/ 2140716 h 2249618"/>
                  <a:gd name="connsiteX25" fmla="*/ 526515 w 2262025"/>
                  <a:gd name="connsiteY25" fmla="*/ 2132089 h 2249618"/>
                  <a:gd name="connsiteX26" fmla="*/ 466131 w 2262025"/>
                  <a:gd name="connsiteY26" fmla="*/ 1959561 h 2249618"/>
                  <a:gd name="connsiteX27" fmla="*/ 138327 w 2262025"/>
                  <a:gd name="connsiteY27" fmla="*/ 1812912 h 2249618"/>
                  <a:gd name="connsiteX28" fmla="*/ 302229 w 2262025"/>
                  <a:gd name="connsiteY28" fmla="*/ 1355712 h 2249618"/>
                  <a:gd name="connsiteX29" fmla="*/ 155580 w 2262025"/>
                  <a:gd name="connsiteY29" fmla="*/ 1321206 h 2249618"/>
                  <a:gd name="connsiteX30" fmla="*/ 304 w 2262025"/>
                  <a:gd name="connsiteY30" fmla="*/ 1019282 h 2249618"/>
                  <a:gd name="connsiteX31" fmla="*/ 129700 w 2262025"/>
                  <a:gd name="connsiteY31" fmla="*/ 786368 h 2249618"/>
                  <a:gd name="connsiteX0" fmla="*/ 129700 w 2262025"/>
                  <a:gd name="connsiteY0" fmla="*/ 786368 h 2242639"/>
                  <a:gd name="connsiteX1" fmla="*/ 86568 w 2262025"/>
                  <a:gd name="connsiteY1" fmla="*/ 562082 h 2242639"/>
                  <a:gd name="connsiteX2" fmla="*/ 276349 w 2262025"/>
                  <a:gd name="connsiteY2" fmla="*/ 424059 h 2242639"/>
                  <a:gd name="connsiteX3" fmla="*/ 690417 w 2262025"/>
                  <a:gd name="connsiteY3" fmla="*/ 424059 h 2242639"/>
                  <a:gd name="connsiteX4" fmla="*/ 724923 w 2262025"/>
                  <a:gd name="connsiteY4" fmla="*/ 320542 h 2242639"/>
                  <a:gd name="connsiteX5" fmla="*/ 768055 w 2262025"/>
                  <a:gd name="connsiteY5" fmla="*/ 165267 h 2242639"/>
                  <a:gd name="connsiteX6" fmla="*/ 1026848 w 2262025"/>
                  <a:gd name="connsiteY6" fmla="*/ 35870 h 2242639"/>
                  <a:gd name="connsiteX7" fmla="*/ 1199376 w 2262025"/>
                  <a:gd name="connsiteY7" fmla="*/ 35870 h 2242639"/>
                  <a:gd name="connsiteX8" fmla="*/ 1406410 w 2262025"/>
                  <a:gd name="connsiteY8" fmla="*/ 9991 h 2242639"/>
                  <a:gd name="connsiteX9" fmla="*/ 1673829 w 2262025"/>
                  <a:gd name="connsiteY9" fmla="*/ 225651 h 2242639"/>
                  <a:gd name="connsiteX10" fmla="*/ 1699708 w 2262025"/>
                  <a:gd name="connsiteY10" fmla="*/ 458565 h 2242639"/>
                  <a:gd name="connsiteX11" fmla="*/ 1880863 w 2262025"/>
                  <a:gd name="connsiteY11" fmla="*/ 424059 h 2242639"/>
                  <a:gd name="connsiteX12" fmla="*/ 2156908 w 2262025"/>
                  <a:gd name="connsiteY12" fmla="*/ 639719 h 2242639"/>
                  <a:gd name="connsiteX13" fmla="*/ 2113776 w 2262025"/>
                  <a:gd name="connsiteY13" fmla="*/ 786368 h 2242639"/>
                  <a:gd name="connsiteX14" fmla="*/ 2225919 w 2262025"/>
                  <a:gd name="connsiteY14" fmla="*/ 846753 h 2242639"/>
                  <a:gd name="connsiteX15" fmla="*/ 2243172 w 2262025"/>
                  <a:gd name="connsiteY15" fmla="*/ 1200436 h 2242639"/>
                  <a:gd name="connsiteX16" fmla="*/ 1975753 w 2262025"/>
                  <a:gd name="connsiteY16" fmla="*/ 1390217 h 2242639"/>
                  <a:gd name="connsiteX17" fmla="*/ 2087897 w 2262025"/>
                  <a:gd name="connsiteY17" fmla="*/ 1536867 h 2242639"/>
                  <a:gd name="connsiteX18" fmla="*/ 2096523 w 2262025"/>
                  <a:gd name="connsiteY18" fmla="*/ 1812912 h 2242639"/>
                  <a:gd name="connsiteX19" fmla="*/ 1906742 w 2262025"/>
                  <a:gd name="connsiteY19" fmla="*/ 1942308 h 2242639"/>
                  <a:gd name="connsiteX20" fmla="*/ 1785972 w 2262025"/>
                  <a:gd name="connsiteY20" fmla="*/ 2192474 h 2242639"/>
                  <a:gd name="connsiteX21" fmla="*/ 1501300 w 2262025"/>
                  <a:gd name="connsiteY21" fmla="*/ 2226980 h 2242639"/>
                  <a:gd name="connsiteX22" fmla="*/ 1208002 w 2262025"/>
                  <a:gd name="connsiteY22" fmla="*/ 2002693 h 2242639"/>
                  <a:gd name="connsiteX23" fmla="*/ 1113112 w 2262025"/>
                  <a:gd name="connsiteY23" fmla="*/ 1709395 h 2242639"/>
                  <a:gd name="connsiteX24" fmla="*/ 1000968 w 2262025"/>
                  <a:gd name="connsiteY24" fmla="*/ 2140716 h 2242639"/>
                  <a:gd name="connsiteX25" fmla="*/ 526515 w 2262025"/>
                  <a:gd name="connsiteY25" fmla="*/ 2132089 h 2242639"/>
                  <a:gd name="connsiteX26" fmla="*/ 466131 w 2262025"/>
                  <a:gd name="connsiteY26" fmla="*/ 1959561 h 2242639"/>
                  <a:gd name="connsiteX27" fmla="*/ 138327 w 2262025"/>
                  <a:gd name="connsiteY27" fmla="*/ 1812912 h 2242639"/>
                  <a:gd name="connsiteX28" fmla="*/ 302229 w 2262025"/>
                  <a:gd name="connsiteY28" fmla="*/ 1355712 h 2242639"/>
                  <a:gd name="connsiteX29" fmla="*/ 155580 w 2262025"/>
                  <a:gd name="connsiteY29" fmla="*/ 1321206 h 2242639"/>
                  <a:gd name="connsiteX30" fmla="*/ 304 w 2262025"/>
                  <a:gd name="connsiteY30" fmla="*/ 1019282 h 2242639"/>
                  <a:gd name="connsiteX31" fmla="*/ 129700 w 2262025"/>
                  <a:gd name="connsiteY31" fmla="*/ 786368 h 2242639"/>
                  <a:gd name="connsiteX0" fmla="*/ 129700 w 2262025"/>
                  <a:gd name="connsiteY0" fmla="*/ 786368 h 2236200"/>
                  <a:gd name="connsiteX1" fmla="*/ 86568 w 2262025"/>
                  <a:gd name="connsiteY1" fmla="*/ 562082 h 2236200"/>
                  <a:gd name="connsiteX2" fmla="*/ 276349 w 2262025"/>
                  <a:gd name="connsiteY2" fmla="*/ 424059 h 2236200"/>
                  <a:gd name="connsiteX3" fmla="*/ 690417 w 2262025"/>
                  <a:gd name="connsiteY3" fmla="*/ 424059 h 2236200"/>
                  <a:gd name="connsiteX4" fmla="*/ 724923 w 2262025"/>
                  <a:gd name="connsiteY4" fmla="*/ 320542 h 2236200"/>
                  <a:gd name="connsiteX5" fmla="*/ 768055 w 2262025"/>
                  <a:gd name="connsiteY5" fmla="*/ 165267 h 2236200"/>
                  <a:gd name="connsiteX6" fmla="*/ 1026848 w 2262025"/>
                  <a:gd name="connsiteY6" fmla="*/ 35870 h 2236200"/>
                  <a:gd name="connsiteX7" fmla="*/ 1199376 w 2262025"/>
                  <a:gd name="connsiteY7" fmla="*/ 35870 h 2236200"/>
                  <a:gd name="connsiteX8" fmla="*/ 1406410 w 2262025"/>
                  <a:gd name="connsiteY8" fmla="*/ 9991 h 2236200"/>
                  <a:gd name="connsiteX9" fmla="*/ 1673829 w 2262025"/>
                  <a:gd name="connsiteY9" fmla="*/ 225651 h 2236200"/>
                  <a:gd name="connsiteX10" fmla="*/ 1699708 w 2262025"/>
                  <a:gd name="connsiteY10" fmla="*/ 458565 h 2236200"/>
                  <a:gd name="connsiteX11" fmla="*/ 1880863 w 2262025"/>
                  <a:gd name="connsiteY11" fmla="*/ 424059 h 2236200"/>
                  <a:gd name="connsiteX12" fmla="*/ 2156908 w 2262025"/>
                  <a:gd name="connsiteY12" fmla="*/ 639719 h 2236200"/>
                  <a:gd name="connsiteX13" fmla="*/ 2113776 w 2262025"/>
                  <a:gd name="connsiteY13" fmla="*/ 786368 h 2236200"/>
                  <a:gd name="connsiteX14" fmla="*/ 2225919 w 2262025"/>
                  <a:gd name="connsiteY14" fmla="*/ 846753 h 2236200"/>
                  <a:gd name="connsiteX15" fmla="*/ 2243172 w 2262025"/>
                  <a:gd name="connsiteY15" fmla="*/ 1200436 h 2236200"/>
                  <a:gd name="connsiteX16" fmla="*/ 1975753 w 2262025"/>
                  <a:gd name="connsiteY16" fmla="*/ 1390217 h 2236200"/>
                  <a:gd name="connsiteX17" fmla="*/ 2087897 w 2262025"/>
                  <a:gd name="connsiteY17" fmla="*/ 1536867 h 2236200"/>
                  <a:gd name="connsiteX18" fmla="*/ 2096523 w 2262025"/>
                  <a:gd name="connsiteY18" fmla="*/ 1812912 h 2236200"/>
                  <a:gd name="connsiteX19" fmla="*/ 1906742 w 2262025"/>
                  <a:gd name="connsiteY19" fmla="*/ 1942308 h 2236200"/>
                  <a:gd name="connsiteX20" fmla="*/ 1785972 w 2262025"/>
                  <a:gd name="connsiteY20" fmla="*/ 2192474 h 2236200"/>
                  <a:gd name="connsiteX21" fmla="*/ 1458168 w 2262025"/>
                  <a:gd name="connsiteY21" fmla="*/ 2218354 h 2236200"/>
                  <a:gd name="connsiteX22" fmla="*/ 1208002 w 2262025"/>
                  <a:gd name="connsiteY22" fmla="*/ 2002693 h 2236200"/>
                  <a:gd name="connsiteX23" fmla="*/ 1113112 w 2262025"/>
                  <a:gd name="connsiteY23" fmla="*/ 1709395 h 2236200"/>
                  <a:gd name="connsiteX24" fmla="*/ 1000968 w 2262025"/>
                  <a:gd name="connsiteY24" fmla="*/ 2140716 h 2236200"/>
                  <a:gd name="connsiteX25" fmla="*/ 526515 w 2262025"/>
                  <a:gd name="connsiteY25" fmla="*/ 2132089 h 2236200"/>
                  <a:gd name="connsiteX26" fmla="*/ 466131 w 2262025"/>
                  <a:gd name="connsiteY26" fmla="*/ 1959561 h 2236200"/>
                  <a:gd name="connsiteX27" fmla="*/ 138327 w 2262025"/>
                  <a:gd name="connsiteY27" fmla="*/ 1812912 h 2236200"/>
                  <a:gd name="connsiteX28" fmla="*/ 302229 w 2262025"/>
                  <a:gd name="connsiteY28" fmla="*/ 1355712 h 2236200"/>
                  <a:gd name="connsiteX29" fmla="*/ 155580 w 2262025"/>
                  <a:gd name="connsiteY29" fmla="*/ 1321206 h 2236200"/>
                  <a:gd name="connsiteX30" fmla="*/ 304 w 2262025"/>
                  <a:gd name="connsiteY30" fmla="*/ 1019282 h 2236200"/>
                  <a:gd name="connsiteX31" fmla="*/ 129700 w 2262025"/>
                  <a:gd name="connsiteY31" fmla="*/ 786368 h 2236200"/>
                  <a:gd name="connsiteX0" fmla="*/ 129700 w 2262025"/>
                  <a:gd name="connsiteY0" fmla="*/ 786368 h 2233050"/>
                  <a:gd name="connsiteX1" fmla="*/ 86568 w 2262025"/>
                  <a:gd name="connsiteY1" fmla="*/ 562082 h 2233050"/>
                  <a:gd name="connsiteX2" fmla="*/ 276349 w 2262025"/>
                  <a:gd name="connsiteY2" fmla="*/ 424059 h 2233050"/>
                  <a:gd name="connsiteX3" fmla="*/ 690417 w 2262025"/>
                  <a:gd name="connsiteY3" fmla="*/ 424059 h 2233050"/>
                  <a:gd name="connsiteX4" fmla="*/ 724923 w 2262025"/>
                  <a:gd name="connsiteY4" fmla="*/ 320542 h 2233050"/>
                  <a:gd name="connsiteX5" fmla="*/ 768055 w 2262025"/>
                  <a:gd name="connsiteY5" fmla="*/ 165267 h 2233050"/>
                  <a:gd name="connsiteX6" fmla="*/ 1026848 w 2262025"/>
                  <a:gd name="connsiteY6" fmla="*/ 35870 h 2233050"/>
                  <a:gd name="connsiteX7" fmla="*/ 1199376 w 2262025"/>
                  <a:gd name="connsiteY7" fmla="*/ 35870 h 2233050"/>
                  <a:gd name="connsiteX8" fmla="*/ 1406410 w 2262025"/>
                  <a:gd name="connsiteY8" fmla="*/ 9991 h 2233050"/>
                  <a:gd name="connsiteX9" fmla="*/ 1673829 w 2262025"/>
                  <a:gd name="connsiteY9" fmla="*/ 225651 h 2233050"/>
                  <a:gd name="connsiteX10" fmla="*/ 1699708 w 2262025"/>
                  <a:gd name="connsiteY10" fmla="*/ 458565 h 2233050"/>
                  <a:gd name="connsiteX11" fmla="*/ 1880863 w 2262025"/>
                  <a:gd name="connsiteY11" fmla="*/ 424059 h 2233050"/>
                  <a:gd name="connsiteX12" fmla="*/ 2156908 w 2262025"/>
                  <a:gd name="connsiteY12" fmla="*/ 639719 h 2233050"/>
                  <a:gd name="connsiteX13" fmla="*/ 2113776 w 2262025"/>
                  <a:gd name="connsiteY13" fmla="*/ 786368 h 2233050"/>
                  <a:gd name="connsiteX14" fmla="*/ 2225919 w 2262025"/>
                  <a:gd name="connsiteY14" fmla="*/ 846753 h 2233050"/>
                  <a:gd name="connsiteX15" fmla="*/ 2243172 w 2262025"/>
                  <a:gd name="connsiteY15" fmla="*/ 1200436 h 2233050"/>
                  <a:gd name="connsiteX16" fmla="*/ 1975753 w 2262025"/>
                  <a:gd name="connsiteY16" fmla="*/ 1390217 h 2233050"/>
                  <a:gd name="connsiteX17" fmla="*/ 2087897 w 2262025"/>
                  <a:gd name="connsiteY17" fmla="*/ 1536867 h 2233050"/>
                  <a:gd name="connsiteX18" fmla="*/ 2096523 w 2262025"/>
                  <a:gd name="connsiteY18" fmla="*/ 1812912 h 2233050"/>
                  <a:gd name="connsiteX19" fmla="*/ 1906742 w 2262025"/>
                  <a:gd name="connsiteY19" fmla="*/ 1942308 h 2233050"/>
                  <a:gd name="connsiteX20" fmla="*/ 1760092 w 2262025"/>
                  <a:gd name="connsiteY20" fmla="*/ 2183847 h 2233050"/>
                  <a:gd name="connsiteX21" fmla="*/ 1458168 w 2262025"/>
                  <a:gd name="connsiteY21" fmla="*/ 2218354 h 2233050"/>
                  <a:gd name="connsiteX22" fmla="*/ 1208002 w 2262025"/>
                  <a:gd name="connsiteY22" fmla="*/ 2002693 h 2233050"/>
                  <a:gd name="connsiteX23" fmla="*/ 1113112 w 2262025"/>
                  <a:gd name="connsiteY23" fmla="*/ 1709395 h 2233050"/>
                  <a:gd name="connsiteX24" fmla="*/ 1000968 w 2262025"/>
                  <a:gd name="connsiteY24" fmla="*/ 2140716 h 2233050"/>
                  <a:gd name="connsiteX25" fmla="*/ 526515 w 2262025"/>
                  <a:gd name="connsiteY25" fmla="*/ 2132089 h 2233050"/>
                  <a:gd name="connsiteX26" fmla="*/ 466131 w 2262025"/>
                  <a:gd name="connsiteY26" fmla="*/ 1959561 h 2233050"/>
                  <a:gd name="connsiteX27" fmla="*/ 138327 w 2262025"/>
                  <a:gd name="connsiteY27" fmla="*/ 1812912 h 2233050"/>
                  <a:gd name="connsiteX28" fmla="*/ 302229 w 2262025"/>
                  <a:gd name="connsiteY28" fmla="*/ 1355712 h 2233050"/>
                  <a:gd name="connsiteX29" fmla="*/ 155580 w 2262025"/>
                  <a:gd name="connsiteY29" fmla="*/ 1321206 h 2233050"/>
                  <a:gd name="connsiteX30" fmla="*/ 304 w 2262025"/>
                  <a:gd name="connsiteY30" fmla="*/ 1019282 h 2233050"/>
                  <a:gd name="connsiteX31" fmla="*/ 129700 w 2262025"/>
                  <a:gd name="connsiteY31" fmla="*/ 786368 h 2233050"/>
                  <a:gd name="connsiteX0" fmla="*/ 129700 w 2262025"/>
                  <a:gd name="connsiteY0" fmla="*/ 786368 h 2238369"/>
                  <a:gd name="connsiteX1" fmla="*/ 86568 w 2262025"/>
                  <a:gd name="connsiteY1" fmla="*/ 562082 h 2238369"/>
                  <a:gd name="connsiteX2" fmla="*/ 276349 w 2262025"/>
                  <a:gd name="connsiteY2" fmla="*/ 424059 h 2238369"/>
                  <a:gd name="connsiteX3" fmla="*/ 690417 w 2262025"/>
                  <a:gd name="connsiteY3" fmla="*/ 424059 h 2238369"/>
                  <a:gd name="connsiteX4" fmla="*/ 724923 w 2262025"/>
                  <a:gd name="connsiteY4" fmla="*/ 320542 h 2238369"/>
                  <a:gd name="connsiteX5" fmla="*/ 768055 w 2262025"/>
                  <a:gd name="connsiteY5" fmla="*/ 165267 h 2238369"/>
                  <a:gd name="connsiteX6" fmla="*/ 1026848 w 2262025"/>
                  <a:gd name="connsiteY6" fmla="*/ 35870 h 2238369"/>
                  <a:gd name="connsiteX7" fmla="*/ 1199376 w 2262025"/>
                  <a:gd name="connsiteY7" fmla="*/ 35870 h 2238369"/>
                  <a:gd name="connsiteX8" fmla="*/ 1406410 w 2262025"/>
                  <a:gd name="connsiteY8" fmla="*/ 9991 h 2238369"/>
                  <a:gd name="connsiteX9" fmla="*/ 1673829 w 2262025"/>
                  <a:gd name="connsiteY9" fmla="*/ 225651 h 2238369"/>
                  <a:gd name="connsiteX10" fmla="*/ 1699708 w 2262025"/>
                  <a:gd name="connsiteY10" fmla="*/ 458565 h 2238369"/>
                  <a:gd name="connsiteX11" fmla="*/ 1880863 w 2262025"/>
                  <a:gd name="connsiteY11" fmla="*/ 424059 h 2238369"/>
                  <a:gd name="connsiteX12" fmla="*/ 2156908 w 2262025"/>
                  <a:gd name="connsiteY12" fmla="*/ 639719 h 2238369"/>
                  <a:gd name="connsiteX13" fmla="*/ 2113776 w 2262025"/>
                  <a:gd name="connsiteY13" fmla="*/ 786368 h 2238369"/>
                  <a:gd name="connsiteX14" fmla="*/ 2225919 w 2262025"/>
                  <a:gd name="connsiteY14" fmla="*/ 846753 h 2238369"/>
                  <a:gd name="connsiteX15" fmla="*/ 2243172 w 2262025"/>
                  <a:gd name="connsiteY15" fmla="*/ 1200436 h 2238369"/>
                  <a:gd name="connsiteX16" fmla="*/ 1975753 w 2262025"/>
                  <a:gd name="connsiteY16" fmla="*/ 1390217 h 2238369"/>
                  <a:gd name="connsiteX17" fmla="*/ 2087897 w 2262025"/>
                  <a:gd name="connsiteY17" fmla="*/ 1536867 h 2238369"/>
                  <a:gd name="connsiteX18" fmla="*/ 2096523 w 2262025"/>
                  <a:gd name="connsiteY18" fmla="*/ 1812912 h 2238369"/>
                  <a:gd name="connsiteX19" fmla="*/ 1906742 w 2262025"/>
                  <a:gd name="connsiteY19" fmla="*/ 1942308 h 2238369"/>
                  <a:gd name="connsiteX20" fmla="*/ 1760092 w 2262025"/>
                  <a:gd name="connsiteY20" fmla="*/ 2183847 h 2238369"/>
                  <a:gd name="connsiteX21" fmla="*/ 1458168 w 2262025"/>
                  <a:gd name="connsiteY21" fmla="*/ 2218354 h 2238369"/>
                  <a:gd name="connsiteX22" fmla="*/ 1208002 w 2262025"/>
                  <a:gd name="connsiteY22" fmla="*/ 2002693 h 2238369"/>
                  <a:gd name="connsiteX23" fmla="*/ 1113112 w 2262025"/>
                  <a:gd name="connsiteY23" fmla="*/ 1709395 h 2238369"/>
                  <a:gd name="connsiteX24" fmla="*/ 1000968 w 2262025"/>
                  <a:gd name="connsiteY24" fmla="*/ 2140716 h 2238369"/>
                  <a:gd name="connsiteX25" fmla="*/ 586900 w 2262025"/>
                  <a:gd name="connsiteY25" fmla="*/ 2226979 h 2238369"/>
                  <a:gd name="connsiteX26" fmla="*/ 466131 w 2262025"/>
                  <a:gd name="connsiteY26" fmla="*/ 1959561 h 2238369"/>
                  <a:gd name="connsiteX27" fmla="*/ 138327 w 2262025"/>
                  <a:gd name="connsiteY27" fmla="*/ 1812912 h 2238369"/>
                  <a:gd name="connsiteX28" fmla="*/ 302229 w 2262025"/>
                  <a:gd name="connsiteY28" fmla="*/ 1355712 h 2238369"/>
                  <a:gd name="connsiteX29" fmla="*/ 155580 w 2262025"/>
                  <a:gd name="connsiteY29" fmla="*/ 1321206 h 2238369"/>
                  <a:gd name="connsiteX30" fmla="*/ 304 w 2262025"/>
                  <a:gd name="connsiteY30" fmla="*/ 1019282 h 2238369"/>
                  <a:gd name="connsiteX31" fmla="*/ 129700 w 2262025"/>
                  <a:gd name="connsiteY31" fmla="*/ 786368 h 2238369"/>
                  <a:gd name="connsiteX0" fmla="*/ 129700 w 2262025"/>
                  <a:gd name="connsiteY0" fmla="*/ 786368 h 2234757"/>
                  <a:gd name="connsiteX1" fmla="*/ 86568 w 2262025"/>
                  <a:gd name="connsiteY1" fmla="*/ 562082 h 2234757"/>
                  <a:gd name="connsiteX2" fmla="*/ 276349 w 2262025"/>
                  <a:gd name="connsiteY2" fmla="*/ 424059 h 2234757"/>
                  <a:gd name="connsiteX3" fmla="*/ 690417 w 2262025"/>
                  <a:gd name="connsiteY3" fmla="*/ 424059 h 2234757"/>
                  <a:gd name="connsiteX4" fmla="*/ 724923 w 2262025"/>
                  <a:gd name="connsiteY4" fmla="*/ 320542 h 2234757"/>
                  <a:gd name="connsiteX5" fmla="*/ 768055 w 2262025"/>
                  <a:gd name="connsiteY5" fmla="*/ 165267 h 2234757"/>
                  <a:gd name="connsiteX6" fmla="*/ 1026848 w 2262025"/>
                  <a:gd name="connsiteY6" fmla="*/ 35870 h 2234757"/>
                  <a:gd name="connsiteX7" fmla="*/ 1199376 w 2262025"/>
                  <a:gd name="connsiteY7" fmla="*/ 35870 h 2234757"/>
                  <a:gd name="connsiteX8" fmla="*/ 1406410 w 2262025"/>
                  <a:gd name="connsiteY8" fmla="*/ 9991 h 2234757"/>
                  <a:gd name="connsiteX9" fmla="*/ 1673829 w 2262025"/>
                  <a:gd name="connsiteY9" fmla="*/ 225651 h 2234757"/>
                  <a:gd name="connsiteX10" fmla="*/ 1699708 w 2262025"/>
                  <a:gd name="connsiteY10" fmla="*/ 458565 h 2234757"/>
                  <a:gd name="connsiteX11" fmla="*/ 1880863 w 2262025"/>
                  <a:gd name="connsiteY11" fmla="*/ 424059 h 2234757"/>
                  <a:gd name="connsiteX12" fmla="*/ 2156908 w 2262025"/>
                  <a:gd name="connsiteY12" fmla="*/ 639719 h 2234757"/>
                  <a:gd name="connsiteX13" fmla="*/ 2113776 w 2262025"/>
                  <a:gd name="connsiteY13" fmla="*/ 786368 h 2234757"/>
                  <a:gd name="connsiteX14" fmla="*/ 2225919 w 2262025"/>
                  <a:gd name="connsiteY14" fmla="*/ 846753 h 2234757"/>
                  <a:gd name="connsiteX15" fmla="*/ 2243172 w 2262025"/>
                  <a:gd name="connsiteY15" fmla="*/ 1200436 h 2234757"/>
                  <a:gd name="connsiteX16" fmla="*/ 1975753 w 2262025"/>
                  <a:gd name="connsiteY16" fmla="*/ 1390217 h 2234757"/>
                  <a:gd name="connsiteX17" fmla="*/ 2087897 w 2262025"/>
                  <a:gd name="connsiteY17" fmla="*/ 1536867 h 2234757"/>
                  <a:gd name="connsiteX18" fmla="*/ 2096523 w 2262025"/>
                  <a:gd name="connsiteY18" fmla="*/ 1812912 h 2234757"/>
                  <a:gd name="connsiteX19" fmla="*/ 1906742 w 2262025"/>
                  <a:gd name="connsiteY19" fmla="*/ 1942308 h 2234757"/>
                  <a:gd name="connsiteX20" fmla="*/ 1760092 w 2262025"/>
                  <a:gd name="connsiteY20" fmla="*/ 2183847 h 2234757"/>
                  <a:gd name="connsiteX21" fmla="*/ 1458168 w 2262025"/>
                  <a:gd name="connsiteY21" fmla="*/ 2218354 h 2234757"/>
                  <a:gd name="connsiteX22" fmla="*/ 1208002 w 2262025"/>
                  <a:gd name="connsiteY22" fmla="*/ 2002693 h 2234757"/>
                  <a:gd name="connsiteX23" fmla="*/ 1113112 w 2262025"/>
                  <a:gd name="connsiteY23" fmla="*/ 1709395 h 2234757"/>
                  <a:gd name="connsiteX24" fmla="*/ 1000968 w 2262025"/>
                  <a:gd name="connsiteY24" fmla="*/ 2140716 h 2234757"/>
                  <a:gd name="connsiteX25" fmla="*/ 586900 w 2262025"/>
                  <a:gd name="connsiteY25" fmla="*/ 2226979 h 2234757"/>
                  <a:gd name="connsiteX26" fmla="*/ 466131 w 2262025"/>
                  <a:gd name="connsiteY26" fmla="*/ 1959561 h 2234757"/>
                  <a:gd name="connsiteX27" fmla="*/ 138327 w 2262025"/>
                  <a:gd name="connsiteY27" fmla="*/ 1812912 h 2234757"/>
                  <a:gd name="connsiteX28" fmla="*/ 302229 w 2262025"/>
                  <a:gd name="connsiteY28" fmla="*/ 1355712 h 2234757"/>
                  <a:gd name="connsiteX29" fmla="*/ 155580 w 2262025"/>
                  <a:gd name="connsiteY29" fmla="*/ 1321206 h 2234757"/>
                  <a:gd name="connsiteX30" fmla="*/ 304 w 2262025"/>
                  <a:gd name="connsiteY30" fmla="*/ 1019282 h 2234757"/>
                  <a:gd name="connsiteX31" fmla="*/ 129700 w 2262025"/>
                  <a:gd name="connsiteY31" fmla="*/ 786368 h 2234757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261950" h="2237156">
                    <a:moveTo>
                      <a:pt x="129625" y="786368"/>
                    </a:moveTo>
                    <a:cubicBezTo>
                      <a:pt x="144002" y="710168"/>
                      <a:pt x="62051" y="622467"/>
                      <a:pt x="86493" y="562082"/>
                    </a:cubicBezTo>
                    <a:cubicBezTo>
                      <a:pt x="110934" y="501697"/>
                      <a:pt x="175633" y="447063"/>
                      <a:pt x="276274" y="424059"/>
                    </a:cubicBezTo>
                    <a:cubicBezTo>
                      <a:pt x="376916" y="401055"/>
                      <a:pt x="615580" y="441312"/>
                      <a:pt x="690342" y="424059"/>
                    </a:cubicBezTo>
                    <a:cubicBezTo>
                      <a:pt x="765104" y="406806"/>
                      <a:pt x="711908" y="363674"/>
                      <a:pt x="724848" y="320542"/>
                    </a:cubicBezTo>
                    <a:cubicBezTo>
                      <a:pt x="737788" y="277410"/>
                      <a:pt x="717659" y="212712"/>
                      <a:pt x="767980" y="165267"/>
                    </a:cubicBezTo>
                    <a:cubicBezTo>
                      <a:pt x="818301" y="117822"/>
                      <a:pt x="954886" y="57436"/>
                      <a:pt x="1026773" y="35870"/>
                    </a:cubicBezTo>
                    <a:cubicBezTo>
                      <a:pt x="1098660" y="14304"/>
                      <a:pt x="1136041" y="40183"/>
                      <a:pt x="1199301" y="35870"/>
                    </a:cubicBezTo>
                    <a:cubicBezTo>
                      <a:pt x="1262561" y="31557"/>
                      <a:pt x="1327260" y="-21639"/>
                      <a:pt x="1406335" y="9991"/>
                    </a:cubicBezTo>
                    <a:cubicBezTo>
                      <a:pt x="1485410" y="41621"/>
                      <a:pt x="1624871" y="150889"/>
                      <a:pt x="1673754" y="225651"/>
                    </a:cubicBezTo>
                    <a:cubicBezTo>
                      <a:pt x="1722637" y="300413"/>
                      <a:pt x="1665127" y="425497"/>
                      <a:pt x="1699633" y="458565"/>
                    </a:cubicBezTo>
                    <a:cubicBezTo>
                      <a:pt x="1734139" y="491633"/>
                      <a:pt x="1804588" y="393867"/>
                      <a:pt x="1880788" y="424059"/>
                    </a:cubicBezTo>
                    <a:cubicBezTo>
                      <a:pt x="1956988" y="454251"/>
                      <a:pt x="2118014" y="579334"/>
                      <a:pt x="2156833" y="639719"/>
                    </a:cubicBezTo>
                    <a:cubicBezTo>
                      <a:pt x="2195652" y="700104"/>
                      <a:pt x="2102199" y="751862"/>
                      <a:pt x="2113701" y="786368"/>
                    </a:cubicBezTo>
                    <a:cubicBezTo>
                      <a:pt x="2125203" y="820874"/>
                      <a:pt x="2204278" y="777742"/>
                      <a:pt x="2225844" y="846753"/>
                    </a:cubicBezTo>
                    <a:cubicBezTo>
                      <a:pt x="2247410" y="915764"/>
                      <a:pt x="2284791" y="1109859"/>
                      <a:pt x="2243097" y="1200436"/>
                    </a:cubicBezTo>
                    <a:cubicBezTo>
                      <a:pt x="2201403" y="1291013"/>
                      <a:pt x="2001557" y="1334145"/>
                      <a:pt x="1975678" y="1390217"/>
                    </a:cubicBezTo>
                    <a:cubicBezTo>
                      <a:pt x="1949799" y="1446289"/>
                      <a:pt x="2067694" y="1466418"/>
                      <a:pt x="2087822" y="1536867"/>
                    </a:cubicBezTo>
                    <a:cubicBezTo>
                      <a:pt x="2107950" y="1607316"/>
                      <a:pt x="2126641" y="1745339"/>
                      <a:pt x="2096448" y="1812912"/>
                    </a:cubicBezTo>
                    <a:cubicBezTo>
                      <a:pt x="2066256" y="1880486"/>
                      <a:pt x="1962739" y="1880486"/>
                      <a:pt x="1906667" y="1942308"/>
                    </a:cubicBezTo>
                    <a:cubicBezTo>
                      <a:pt x="1850595" y="2004130"/>
                      <a:pt x="1834779" y="2137839"/>
                      <a:pt x="1760017" y="2183847"/>
                    </a:cubicBezTo>
                    <a:cubicBezTo>
                      <a:pt x="1685255" y="2229855"/>
                      <a:pt x="1550108" y="2248546"/>
                      <a:pt x="1458093" y="2218354"/>
                    </a:cubicBezTo>
                    <a:cubicBezTo>
                      <a:pt x="1366078" y="2188162"/>
                      <a:pt x="1265436" y="2087520"/>
                      <a:pt x="1207927" y="2002693"/>
                    </a:cubicBezTo>
                    <a:cubicBezTo>
                      <a:pt x="1150418" y="1917866"/>
                      <a:pt x="1147543" y="1686391"/>
                      <a:pt x="1113037" y="1709395"/>
                    </a:cubicBezTo>
                    <a:cubicBezTo>
                      <a:pt x="1078531" y="1732399"/>
                      <a:pt x="1088595" y="2054452"/>
                      <a:pt x="1000893" y="2140716"/>
                    </a:cubicBezTo>
                    <a:cubicBezTo>
                      <a:pt x="913191" y="2226980"/>
                      <a:pt x="681716" y="2254296"/>
                      <a:pt x="586825" y="2226979"/>
                    </a:cubicBezTo>
                    <a:cubicBezTo>
                      <a:pt x="491935" y="2199662"/>
                      <a:pt x="506312" y="2045825"/>
                      <a:pt x="431550" y="1976814"/>
                    </a:cubicBezTo>
                    <a:cubicBezTo>
                      <a:pt x="356788" y="1907803"/>
                      <a:pt x="185697" y="1925054"/>
                      <a:pt x="138252" y="1812912"/>
                    </a:cubicBezTo>
                    <a:cubicBezTo>
                      <a:pt x="90807" y="1700770"/>
                      <a:pt x="230267" y="1411784"/>
                      <a:pt x="302154" y="1355712"/>
                    </a:cubicBezTo>
                    <a:cubicBezTo>
                      <a:pt x="374041" y="1299640"/>
                      <a:pt x="154067" y="1377278"/>
                      <a:pt x="103746" y="1321206"/>
                    </a:cubicBezTo>
                    <a:cubicBezTo>
                      <a:pt x="53425" y="1265134"/>
                      <a:pt x="-4084" y="1108422"/>
                      <a:pt x="229" y="1019282"/>
                    </a:cubicBezTo>
                    <a:cubicBezTo>
                      <a:pt x="4542" y="930142"/>
                      <a:pt x="115248" y="862568"/>
                      <a:pt x="129625" y="786368"/>
                    </a:cubicBezTo>
                    <a:close/>
                  </a:path>
                </a:pathLst>
              </a:cu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VN" dirty="0"/>
              </a:p>
            </p:txBody>
          </p:sp>
          <p:pic>
            <p:nvPicPr>
              <p:cNvPr id="17" name="Picture 4" descr="Free Black And White Cartoon Flowers, Download Free Black And White Cartoon  Flowers png images, Free ClipArts on Clipart Library">
                <a:extLst>
                  <a:ext uri="{FF2B5EF4-FFF2-40B4-BE49-F238E27FC236}">
                    <a16:creationId xmlns:a16="http://schemas.microsoft.com/office/drawing/2014/main" id="{E77F5DA1-EEB2-874F-B87C-699E1A44F9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80524" y="482600"/>
                <a:ext cx="2317638" cy="224674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912CFDDF-5846-CE4C-8DC3-3951337B1BB3}"/>
                </a:ext>
              </a:extLst>
            </p:cNvPr>
            <p:cNvGrpSpPr/>
            <p:nvPr/>
          </p:nvGrpSpPr>
          <p:grpSpPr>
            <a:xfrm flipH="1">
              <a:off x="5142052" y="2531966"/>
              <a:ext cx="633767" cy="614624"/>
              <a:chOff x="1180524" y="481715"/>
              <a:chExt cx="2317638" cy="2247631"/>
            </a:xfrm>
          </p:grpSpPr>
          <p:sp>
            <p:nvSpPr>
              <p:cNvPr id="19" name="Freeform 18">
                <a:extLst>
                  <a:ext uri="{FF2B5EF4-FFF2-40B4-BE49-F238E27FC236}">
                    <a16:creationId xmlns:a16="http://schemas.microsoft.com/office/drawing/2014/main" id="{624F1751-76B1-784E-94D2-6F8B83D4911E}"/>
                  </a:ext>
                </a:extLst>
              </p:cNvPr>
              <p:cNvSpPr/>
              <p:nvPr/>
            </p:nvSpPr>
            <p:spPr>
              <a:xfrm>
                <a:off x="1207470" y="481715"/>
                <a:ext cx="2261950" cy="2237156"/>
              </a:xfrm>
              <a:custGeom>
                <a:avLst/>
                <a:gdLst>
                  <a:gd name="connsiteX0" fmla="*/ 129700 w 2262025"/>
                  <a:gd name="connsiteY0" fmla="*/ 786368 h 2249618"/>
                  <a:gd name="connsiteX1" fmla="*/ 86568 w 2262025"/>
                  <a:gd name="connsiteY1" fmla="*/ 562082 h 2249618"/>
                  <a:gd name="connsiteX2" fmla="*/ 276349 w 2262025"/>
                  <a:gd name="connsiteY2" fmla="*/ 424059 h 2249618"/>
                  <a:gd name="connsiteX3" fmla="*/ 690417 w 2262025"/>
                  <a:gd name="connsiteY3" fmla="*/ 424059 h 2249618"/>
                  <a:gd name="connsiteX4" fmla="*/ 724923 w 2262025"/>
                  <a:gd name="connsiteY4" fmla="*/ 320542 h 2249618"/>
                  <a:gd name="connsiteX5" fmla="*/ 768055 w 2262025"/>
                  <a:gd name="connsiteY5" fmla="*/ 165267 h 2249618"/>
                  <a:gd name="connsiteX6" fmla="*/ 1026848 w 2262025"/>
                  <a:gd name="connsiteY6" fmla="*/ 35870 h 2249618"/>
                  <a:gd name="connsiteX7" fmla="*/ 1199376 w 2262025"/>
                  <a:gd name="connsiteY7" fmla="*/ 35870 h 2249618"/>
                  <a:gd name="connsiteX8" fmla="*/ 1406410 w 2262025"/>
                  <a:gd name="connsiteY8" fmla="*/ 9991 h 2249618"/>
                  <a:gd name="connsiteX9" fmla="*/ 1673829 w 2262025"/>
                  <a:gd name="connsiteY9" fmla="*/ 225651 h 2249618"/>
                  <a:gd name="connsiteX10" fmla="*/ 1699708 w 2262025"/>
                  <a:gd name="connsiteY10" fmla="*/ 458565 h 2249618"/>
                  <a:gd name="connsiteX11" fmla="*/ 1880863 w 2262025"/>
                  <a:gd name="connsiteY11" fmla="*/ 424059 h 2249618"/>
                  <a:gd name="connsiteX12" fmla="*/ 2156908 w 2262025"/>
                  <a:gd name="connsiteY12" fmla="*/ 639719 h 2249618"/>
                  <a:gd name="connsiteX13" fmla="*/ 2113776 w 2262025"/>
                  <a:gd name="connsiteY13" fmla="*/ 786368 h 2249618"/>
                  <a:gd name="connsiteX14" fmla="*/ 2225919 w 2262025"/>
                  <a:gd name="connsiteY14" fmla="*/ 846753 h 2249618"/>
                  <a:gd name="connsiteX15" fmla="*/ 2243172 w 2262025"/>
                  <a:gd name="connsiteY15" fmla="*/ 1200436 h 2249618"/>
                  <a:gd name="connsiteX16" fmla="*/ 1975753 w 2262025"/>
                  <a:gd name="connsiteY16" fmla="*/ 1390217 h 2249618"/>
                  <a:gd name="connsiteX17" fmla="*/ 2087897 w 2262025"/>
                  <a:gd name="connsiteY17" fmla="*/ 1536867 h 2249618"/>
                  <a:gd name="connsiteX18" fmla="*/ 2096523 w 2262025"/>
                  <a:gd name="connsiteY18" fmla="*/ 1812912 h 2249618"/>
                  <a:gd name="connsiteX19" fmla="*/ 1906742 w 2262025"/>
                  <a:gd name="connsiteY19" fmla="*/ 1942308 h 2249618"/>
                  <a:gd name="connsiteX20" fmla="*/ 1777346 w 2262025"/>
                  <a:gd name="connsiteY20" fmla="*/ 2209727 h 2249618"/>
                  <a:gd name="connsiteX21" fmla="*/ 1501300 w 2262025"/>
                  <a:gd name="connsiteY21" fmla="*/ 2226980 h 2249618"/>
                  <a:gd name="connsiteX22" fmla="*/ 1208002 w 2262025"/>
                  <a:gd name="connsiteY22" fmla="*/ 2002693 h 2249618"/>
                  <a:gd name="connsiteX23" fmla="*/ 1113112 w 2262025"/>
                  <a:gd name="connsiteY23" fmla="*/ 1709395 h 2249618"/>
                  <a:gd name="connsiteX24" fmla="*/ 1000968 w 2262025"/>
                  <a:gd name="connsiteY24" fmla="*/ 2140716 h 2249618"/>
                  <a:gd name="connsiteX25" fmla="*/ 526515 w 2262025"/>
                  <a:gd name="connsiteY25" fmla="*/ 2132089 h 2249618"/>
                  <a:gd name="connsiteX26" fmla="*/ 466131 w 2262025"/>
                  <a:gd name="connsiteY26" fmla="*/ 1959561 h 2249618"/>
                  <a:gd name="connsiteX27" fmla="*/ 138327 w 2262025"/>
                  <a:gd name="connsiteY27" fmla="*/ 1812912 h 2249618"/>
                  <a:gd name="connsiteX28" fmla="*/ 302229 w 2262025"/>
                  <a:gd name="connsiteY28" fmla="*/ 1355712 h 2249618"/>
                  <a:gd name="connsiteX29" fmla="*/ 155580 w 2262025"/>
                  <a:gd name="connsiteY29" fmla="*/ 1321206 h 2249618"/>
                  <a:gd name="connsiteX30" fmla="*/ 304 w 2262025"/>
                  <a:gd name="connsiteY30" fmla="*/ 1019282 h 2249618"/>
                  <a:gd name="connsiteX31" fmla="*/ 129700 w 2262025"/>
                  <a:gd name="connsiteY31" fmla="*/ 786368 h 2249618"/>
                  <a:gd name="connsiteX0" fmla="*/ 129700 w 2262025"/>
                  <a:gd name="connsiteY0" fmla="*/ 786368 h 2242639"/>
                  <a:gd name="connsiteX1" fmla="*/ 86568 w 2262025"/>
                  <a:gd name="connsiteY1" fmla="*/ 562082 h 2242639"/>
                  <a:gd name="connsiteX2" fmla="*/ 276349 w 2262025"/>
                  <a:gd name="connsiteY2" fmla="*/ 424059 h 2242639"/>
                  <a:gd name="connsiteX3" fmla="*/ 690417 w 2262025"/>
                  <a:gd name="connsiteY3" fmla="*/ 424059 h 2242639"/>
                  <a:gd name="connsiteX4" fmla="*/ 724923 w 2262025"/>
                  <a:gd name="connsiteY4" fmla="*/ 320542 h 2242639"/>
                  <a:gd name="connsiteX5" fmla="*/ 768055 w 2262025"/>
                  <a:gd name="connsiteY5" fmla="*/ 165267 h 2242639"/>
                  <a:gd name="connsiteX6" fmla="*/ 1026848 w 2262025"/>
                  <a:gd name="connsiteY6" fmla="*/ 35870 h 2242639"/>
                  <a:gd name="connsiteX7" fmla="*/ 1199376 w 2262025"/>
                  <a:gd name="connsiteY7" fmla="*/ 35870 h 2242639"/>
                  <a:gd name="connsiteX8" fmla="*/ 1406410 w 2262025"/>
                  <a:gd name="connsiteY8" fmla="*/ 9991 h 2242639"/>
                  <a:gd name="connsiteX9" fmla="*/ 1673829 w 2262025"/>
                  <a:gd name="connsiteY9" fmla="*/ 225651 h 2242639"/>
                  <a:gd name="connsiteX10" fmla="*/ 1699708 w 2262025"/>
                  <a:gd name="connsiteY10" fmla="*/ 458565 h 2242639"/>
                  <a:gd name="connsiteX11" fmla="*/ 1880863 w 2262025"/>
                  <a:gd name="connsiteY11" fmla="*/ 424059 h 2242639"/>
                  <a:gd name="connsiteX12" fmla="*/ 2156908 w 2262025"/>
                  <a:gd name="connsiteY12" fmla="*/ 639719 h 2242639"/>
                  <a:gd name="connsiteX13" fmla="*/ 2113776 w 2262025"/>
                  <a:gd name="connsiteY13" fmla="*/ 786368 h 2242639"/>
                  <a:gd name="connsiteX14" fmla="*/ 2225919 w 2262025"/>
                  <a:gd name="connsiteY14" fmla="*/ 846753 h 2242639"/>
                  <a:gd name="connsiteX15" fmla="*/ 2243172 w 2262025"/>
                  <a:gd name="connsiteY15" fmla="*/ 1200436 h 2242639"/>
                  <a:gd name="connsiteX16" fmla="*/ 1975753 w 2262025"/>
                  <a:gd name="connsiteY16" fmla="*/ 1390217 h 2242639"/>
                  <a:gd name="connsiteX17" fmla="*/ 2087897 w 2262025"/>
                  <a:gd name="connsiteY17" fmla="*/ 1536867 h 2242639"/>
                  <a:gd name="connsiteX18" fmla="*/ 2096523 w 2262025"/>
                  <a:gd name="connsiteY18" fmla="*/ 1812912 h 2242639"/>
                  <a:gd name="connsiteX19" fmla="*/ 1906742 w 2262025"/>
                  <a:gd name="connsiteY19" fmla="*/ 1942308 h 2242639"/>
                  <a:gd name="connsiteX20" fmla="*/ 1785972 w 2262025"/>
                  <a:gd name="connsiteY20" fmla="*/ 2192474 h 2242639"/>
                  <a:gd name="connsiteX21" fmla="*/ 1501300 w 2262025"/>
                  <a:gd name="connsiteY21" fmla="*/ 2226980 h 2242639"/>
                  <a:gd name="connsiteX22" fmla="*/ 1208002 w 2262025"/>
                  <a:gd name="connsiteY22" fmla="*/ 2002693 h 2242639"/>
                  <a:gd name="connsiteX23" fmla="*/ 1113112 w 2262025"/>
                  <a:gd name="connsiteY23" fmla="*/ 1709395 h 2242639"/>
                  <a:gd name="connsiteX24" fmla="*/ 1000968 w 2262025"/>
                  <a:gd name="connsiteY24" fmla="*/ 2140716 h 2242639"/>
                  <a:gd name="connsiteX25" fmla="*/ 526515 w 2262025"/>
                  <a:gd name="connsiteY25" fmla="*/ 2132089 h 2242639"/>
                  <a:gd name="connsiteX26" fmla="*/ 466131 w 2262025"/>
                  <a:gd name="connsiteY26" fmla="*/ 1959561 h 2242639"/>
                  <a:gd name="connsiteX27" fmla="*/ 138327 w 2262025"/>
                  <a:gd name="connsiteY27" fmla="*/ 1812912 h 2242639"/>
                  <a:gd name="connsiteX28" fmla="*/ 302229 w 2262025"/>
                  <a:gd name="connsiteY28" fmla="*/ 1355712 h 2242639"/>
                  <a:gd name="connsiteX29" fmla="*/ 155580 w 2262025"/>
                  <a:gd name="connsiteY29" fmla="*/ 1321206 h 2242639"/>
                  <a:gd name="connsiteX30" fmla="*/ 304 w 2262025"/>
                  <a:gd name="connsiteY30" fmla="*/ 1019282 h 2242639"/>
                  <a:gd name="connsiteX31" fmla="*/ 129700 w 2262025"/>
                  <a:gd name="connsiteY31" fmla="*/ 786368 h 2242639"/>
                  <a:gd name="connsiteX0" fmla="*/ 129700 w 2262025"/>
                  <a:gd name="connsiteY0" fmla="*/ 786368 h 2236200"/>
                  <a:gd name="connsiteX1" fmla="*/ 86568 w 2262025"/>
                  <a:gd name="connsiteY1" fmla="*/ 562082 h 2236200"/>
                  <a:gd name="connsiteX2" fmla="*/ 276349 w 2262025"/>
                  <a:gd name="connsiteY2" fmla="*/ 424059 h 2236200"/>
                  <a:gd name="connsiteX3" fmla="*/ 690417 w 2262025"/>
                  <a:gd name="connsiteY3" fmla="*/ 424059 h 2236200"/>
                  <a:gd name="connsiteX4" fmla="*/ 724923 w 2262025"/>
                  <a:gd name="connsiteY4" fmla="*/ 320542 h 2236200"/>
                  <a:gd name="connsiteX5" fmla="*/ 768055 w 2262025"/>
                  <a:gd name="connsiteY5" fmla="*/ 165267 h 2236200"/>
                  <a:gd name="connsiteX6" fmla="*/ 1026848 w 2262025"/>
                  <a:gd name="connsiteY6" fmla="*/ 35870 h 2236200"/>
                  <a:gd name="connsiteX7" fmla="*/ 1199376 w 2262025"/>
                  <a:gd name="connsiteY7" fmla="*/ 35870 h 2236200"/>
                  <a:gd name="connsiteX8" fmla="*/ 1406410 w 2262025"/>
                  <a:gd name="connsiteY8" fmla="*/ 9991 h 2236200"/>
                  <a:gd name="connsiteX9" fmla="*/ 1673829 w 2262025"/>
                  <a:gd name="connsiteY9" fmla="*/ 225651 h 2236200"/>
                  <a:gd name="connsiteX10" fmla="*/ 1699708 w 2262025"/>
                  <a:gd name="connsiteY10" fmla="*/ 458565 h 2236200"/>
                  <a:gd name="connsiteX11" fmla="*/ 1880863 w 2262025"/>
                  <a:gd name="connsiteY11" fmla="*/ 424059 h 2236200"/>
                  <a:gd name="connsiteX12" fmla="*/ 2156908 w 2262025"/>
                  <a:gd name="connsiteY12" fmla="*/ 639719 h 2236200"/>
                  <a:gd name="connsiteX13" fmla="*/ 2113776 w 2262025"/>
                  <a:gd name="connsiteY13" fmla="*/ 786368 h 2236200"/>
                  <a:gd name="connsiteX14" fmla="*/ 2225919 w 2262025"/>
                  <a:gd name="connsiteY14" fmla="*/ 846753 h 2236200"/>
                  <a:gd name="connsiteX15" fmla="*/ 2243172 w 2262025"/>
                  <a:gd name="connsiteY15" fmla="*/ 1200436 h 2236200"/>
                  <a:gd name="connsiteX16" fmla="*/ 1975753 w 2262025"/>
                  <a:gd name="connsiteY16" fmla="*/ 1390217 h 2236200"/>
                  <a:gd name="connsiteX17" fmla="*/ 2087897 w 2262025"/>
                  <a:gd name="connsiteY17" fmla="*/ 1536867 h 2236200"/>
                  <a:gd name="connsiteX18" fmla="*/ 2096523 w 2262025"/>
                  <a:gd name="connsiteY18" fmla="*/ 1812912 h 2236200"/>
                  <a:gd name="connsiteX19" fmla="*/ 1906742 w 2262025"/>
                  <a:gd name="connsiteY19" fmla="*/ 1942308 h 2236200"/>
                  <a:gd name="connsiteX20" fmla="*/ 1785972 w 2262025"/>
                  <a:gd name="connsiteY20" fmla="*/ 2192474 h 2236200"/>
                  <a:gd name="connsiteX21" fmla="*/ 1458168 w 2262025"/>
                  <a:gd name="connsiteY21" fmla="*/ 2218354 h 2236200"/>
                  <a:gd name="connsiteX22" fmla="*/ 1208002 w 2262025"/>
                  <a:gd name="connsiteY22" fmla="*/ 2002693 h 2236200"/>
                  <a:gd name="connsiteX23" fmla="*/ 1113112 w 2262025"/>
                  <a:gd name="connsiteY23" fmla="*/ 1709395 h 2236200"/>
                  <a:gd name="connsiteX24" fmla="*/ 1000968 w 2262025"/>
                  <a:gd name="connsiteY24" fmla="*/ 2140716 h 2236200"/>
                  <a:gd name="connsiteX25" fmla="*/ 526515 w 2262025"/>
                  <a:gd name="connsiteY25" fmla="*/ 2132089 h 2236200"/>
                  <a:gd name="connsiteX26" fmla="*/ 466131 w 2262025"/>
                  <a:gd name="connsiteY26" fmla="*/ 1959561 h 2236200"/>
                  <a:gd name="connsiteX27" fmla="*/ 138327 w 2262025"/>
                  <a:gd name="connsiteY27" fmla="*/ 1812912 h 2236200"/>
                  <a:gd name="connsiteX28" fmla="*/ 302229 w 2262025"/>
                  <a:gd name="connsiteY28" fmla="*/ 1355712 h 2236200"/>
                  <a:gd name="connsiteX29" fmla="*/ 155580 w 2262025"/>
                  <a:gd name="connsiteY29" fmla="*/ 1321206 h 2236200"/>
                  <a:gd name="connsiteX30" fmla="*/ 304 w 2262025"/>
                  <a:gd name="connsiteY30" fmla="*/ 1019282 h 2236200"/>
                  <a:gd name="connsiteX31" fmla="*/ 129700 w 2262025"/>
                  <a:gd name="connsiteY31" fmla="*/ 786368 h 2236200"/>
                  <a:gd name="connsiteX0" fmla="*/ 129700 w 2262025"/>
                  <a:gd name="connsiteY0" fmla="*/ 786368 h 2233050"/>
                  <a:gd name="connsiteX1" fmla="*/ 86568 w 2262025"/>
                  <a:gd name="connsiteY1" fmla="*/ 562082 h 2233050"/>
                  <a:gd name="connsiteX2" fmla="*/ 276349 w 2262025"/>
                  <a:gd name="connsiteY2" fmla="*/ 424059 h 2233050"/>
                  <a:gd name="connsiteX3" fmla="*/ 690417 w 2262025"/>
                  <a:gd name="connsiteY3" fmla="*/ 424059 h 2233050"/>
                  <a:gd name="connsiteX4" fmla="*/ 724923 w 2262025"/>
                  <a:gd name="connsiteY4" fmla="*/ 320542 h 2233050"/>
                  <a:gd name="connsiteX5" fmla="*/ 768055 w 2262025"/>
                  <a:gd name="connsiteY5" fmla="*/ 165267 h 2233050"/>
                  <a:gd name="connsiteX6" fmla="*/ 1026848 w 2262025"/>
                  <a:gd name="connsiteY6" fmla="*/ 35870 h 2233050"/>
                  <a:gd name="connsiteX7" fmla="*/ 1199376 w 2262025"/>
                  <a:gd name="connsiteY7" fmla="*/ 35870 h 2233050"/>
                  <a:gd name="connsiteX8" fmla="*/ 1406410 w 2262025"/>
                  <a:gd name="connsiteY8" fmla="*/ 9991 h 2233050"/>
                  <a:gd name="connsiteX9" fmla="*/ 1673829 w 2262025"/>
                  <a:gd name="connsiteY9" fmla="*/ 225651 h 2233050"/>
                  <a:gd name="connsiteX10" fmla="*/ 1699708 w 2262025"/>
                  <a:gd name="connsiteY10" fmla="*/ 458565 h 2233050"/>
                  <a:gd name="connsiteX11" fmla="*/ 1880863 w 2262025"/>
                  <a:gd name="connsiteY11" fmla="*/ 424059 h 2233050"/>
                  <a:gd name="connsiteX12" fmla="*/ 2156908 w 2262025"/>
                  <a:gd name="connsiteY12" fmla="*/ 639719 h 2233050"/>
                  <a:gd name="connsiteX13" fmla="*/ 2113776 w 2262025"/>
                  <a:gd name="connsiteY13" fmla="*/ 786368 h 2233050"/>
                  <a:gd name="connsiteX14" fmla="*/ 2225919 w 2262025"/>
                  <a:gd name="connsiteY14" fmla="*/ 846753 h 2233050"/>
                  <a:gd name="connsiteX15" fmla="*/ 2243172 w 2262025"/>
                  <a:gd name="connsiteY15" fmla="*/ 1200436 h 2233050"/>
                  <a:gd name="connsiteX16" fmla="*/ 1975753 w 2262025"/>
                  <a:gd name="connsiteY16" fmla="*/ 1390217 h 2233050"/>
                  <a:gd name="connsiteX17" fmla="*/ 2087897 w 2262025"/>
                  <a:gd name="connsiteY17" fmla="*/ 1536867 h 2233050"/>
                  <a:gd name="connsiteX18" fmla="*/ 2096523 w 2262025"/>
                  <a:gd name="connsiteY18" fmla="*/ 1812912 h 2233050"/>
                  <a:gd name="connsiteX19" fmla="*/ 1906742 w 2262025"/>
                  <a:gd name="connsiteY19" fmla="*/ 1942308 h 2233050"/>
                  <a:gd name="connsiteX20" fmla="*/ 1760092 w 2262025"/>
                  <a:gd name="connsiteY20" fmla="*/ 2183847 h 2233050"/>
                  <a:gd name="connsiteX21" fmla="*/ 1458168 w 2262025"/>
                  <a:gd name="connsiteY21" fmla="*/ 2218354 h 2233050"/>
                  <a:gd name="connsiteX22" fmla="*/ 1208002 w 2262025"/>
                  <a:gd name="connsiteY22" fmla="*/ 2002693 h 2233050"/>
                  <a:gd name="connsiteX23" fmla="*/ 1113112 w 2262025"/>
                  <a:gd name="connsiteY23" fmla="*/ 1709395 h 2233050"/>
                  <a:gd name="connsiteX24" fmla="*/ 1000968 w 2262025"/>
                  <a:gd name="connsiteY24" fmla="*/ 2140716 h 2233050"/>
                  <a:gd name="connsiteX25" fmla="*/ 526515 w 2262025"/>
                  <a:gd name="connsiteY25" fmla="*/ 2132089 h 2233050"/>
                  <a:gd name="connsiteX26" fmla="*/ 466131 w 2262025"/>
                  <a:gd name="connsiteY26" fmla="*/ 1959561 h 2233050"/>
                  <a:gd name="connsiteX27" fmla="*/ 138327 w 2262025"/>
                  <a:gd name="connsiteY27" fmla="*/ 1812912 h 2233050"/>
                  <a:gd name="connsiteX28" fmla="*/ 302229 w 2262025"/>
                  <a:gd name="connsiteY28" fmla="*/ 1355712 h 2233050"/>
                  <a:gd name="connsiteX29" fmla="*/ 155580 w 2262025"/>
                  <a:gd name="connsiteY29" fmla="*/ 1321206 h 2233050"/>
                  <a:gd name="connsiteX30" fmla="*/ 304 w 2262025"/>
                  <a:gd name="connsiteY30" fmla="*/ 1019282 h 2233050"/>
                  <a:gd name="connsiteX31" fmla="*/ 129700 w 2262025"/>
                  <a:gd name="connsiteY31" fmla="*/ 786368 h 2233050"/>
                  <a:gd name="connsiteX0" fmla="*/ 129700 w 2262025"/>
                  <a:gd name="connsiteY0" fmla="*/ 786368 h 2238369"/>
                  <a:gd name="connsiteX1" fmla="*/ 86568 w 2262025"/>
                  <a:gd name="connsiteY1" fmla="*/ 562082 h 2238369"/>
                  <a:gd name="connsiteX2" fmla="*/ 276349 w 2262025"/>
                  <a:gd name="connsiteY2" fmla="*/ 424059 h 2238369"/>
                  <a:gd name="connsiteX3" fmla="*/ 690417 w 2262025"/>
                  <a:gd name="connsiteY3" fmla="*/ 424059 h 2238369"/>
                  <a:gd name="connsiteX4" fmla="*/ 724923 w 2262025"/>
                  <a:gd name="connsiteY4" fmla="*/ 320542 h 2238369"/>
                  <a:gd name="connsiteX5" fmla="*/ 768055 w 2262025"/>
                  <a:gd name="connsiteY5" fmla="*/ 165267 h 2238369"/>
                  <a:gd name="connsiteX6" fmla="*/ 1026848 w 2262025"/>
                  <a:gd name="connsiteY6" fmla="*/ 35870 h 2238369"/>
                  <a:gd name="connsiteX7" fmla="*/ 1199376 w 2262025"/>
                  <a:gd name="connsiteY7" fmla="*/ 35870 h 2238369"/>
                  <a:gd name="connsiteX8" fmla="*/ 1406410 w 2262025"/>
                  <a:gd name="connsiteY8" fmla="*/ 9991 h 2238369"/>
                  <a:gd name="connsiteX9" fmla="*/ 1673829 w 2262025"/>
                  <a:gd name="connsiteY9" fmla="*/ 225651 h 2238369"/>
                  <a:gd name="connsiteX10" fmla="*/ 1699708 w 2262025"/>
                  <a:gd name="connsiteY10" fmla="*/ 458565 h 2238369"/>
                  <a:gd name="connsiteX11" fmla="*/ 1880863 w 2262025"/>
                  <a:gd name="connsiteY11" fmla="*/ 424059 h 2238369"/>
                  <a:gd name="connsiteX12" fmla="*/ 2156908 w 2262025"/>
                  <a:gd name="connsiteY12" fmla="*/ 639719 h 2238369"/>
                  <a:gd name="connsiteX13" fmla="*/ 2113776 w 2262025"/>
                  <a:gd name="connsiteY13" fmla="*/ 786368 h 2238369"/>
                  <a:gd name="connsiteX14" fmla="*/ 2225919 w 2262025"/>
                  <a:gd name="connsiteY14" fmla="*/ 846753 h 2238369"/>
                  <a:gd name="connsiteX15" fmla="*/ 2243172 w 2262025"/>
                  <a:gd name="connsiteY15" fmla="*/ 1200436 h 2238369"/>
                  <a:gd name="connsiteX16" fmla="*/ 1975753 w 2262025"/>
                  <a:gd name="connsiteY16" fmla="*/ 1390217 h 2238369"/>
                  <a:gd name="connsiteX17" fmla="*/ 2087897 w 2262025"/>
                  <a:gd name="connsiteY17" fmla="*/ 1536867 h 2238369"/>
                  <a:gd name="connsiteX18" fmla="*/ 2096523 w 2262025"/>
                  <a:gd name="connsiteY18" fmla="*/ 1812912 h 2238369"/>
                  <a:gd name="connsiteX19" fmla="*/ 1906742 w 2262025"/>
                  <a:gd name="connsiteY19" fmla="*/ 1942308 h 2238369"/>
                  <a:gd name="connsiteX20" fmla="*/ 1760092 w 2262025"/>
                  <a:gd name="connsiteY20" fmla="*/ 2183847 h 2238369"/>
                  <a:gd name="connsiteX21" fmla="*/ 1458168 w 2262025"/>
                  <a:gd name="connsiteY21" fmla="*/ 2218354 h 2238369"/>
                  <a:gd name="connsiteX22" fmla="*/ 1208002 w 2262025"/>
                  <a:gd name="connsiteY22" fmla="*/ 2002693 h 2238369"/>
                  <a:gd name="connsiteX23" fmla="*/ 1113112 w 2262025"/>
                  <a:gd name="connsiteY23" fmla="*/ 1709395 h 2238369"/>
                  <a:gd name="connsiteX24" fmla="*/ 1000968 w 2262025"/>
                  <a:gd name="connsiteY24" fmla="*/ 2140716 h 2238369"/>
                  <a:gd name="connsiteX25" fmla="*/ 586900 w 2262025"/>
                  <a:gd name="connsiteY25" fmla="*/ 2226979 h 2238369"/>
                  <a:gd name="connsiteX26" fmla="*/ 466131 w 2262025"/>
                  <a:gd name="connsiteY26" fmla="*/ 1959561 h 2238369"/>
                  <a:gd name="connsiteX27" fmla="*/ 138327 w 2262025"/>
                  <a:gd name="connsiteY27" fmla="*/ 1812912 h 2238369"/>
                  <a:gd name="connsiteX28" fmla="*/ 302229 w 2262025"/>
                  <a:gd name="connsiteY28" fmla="*/ 1355712 h 2238369"/>
                  <a:gd name="connsiteX29" fmla="*/ 155580 w 2262025"/>
                  <a:gd name="connsiteY29" fmla="*/ 1321206 h 2238369"/>
                  <a:gd name="connsiteX30" fmla="*/ 304 w 2262025"/>
                  <a:gd name="connsiteY30" fmla="*/ 1019282 h 2238369"/>
                  <a:gd name="connsiteX31" fmla="*/ 129700 w 2262025"/>
                  <a:gd name="connsiteY31" fmla="*/ 786368 h 2238369"/>
                  <a:gd name="connsiteX0" fmla="*/ 129700 w 2262025"/>
                  <a:gd name="connsiteY0" fmla="*/ 786368 h 2234757"/>
                  <a:gd name="connsiteX1" fmla="*/ 86568 w 2262025"/>
                  <a:gd name="connsiteY1" fmla="*/ 562082 h 2234757"/>
                  <a:gd name="connsiteX2" fmla="*/ 276349 w 2262025"/>
                  <a:gd name="connsiteY2" fmla="*/ 424059 h 2234757"/>
                  <a:gd name="connsiteX3" fmla="*/ 690417 w 2262025"/>
                  <a:gd name="connsiteY3" fmla="*/ 424059 h 2234757"/>
                  <a:gd name="connsiteX4" fmla="*/ 724923 w 2262025"/>
                  <a:gd name="connsiteY4" fmla="*/ 320542 h 2234757"/>
                  <a:gd name="connsiteX5" fmla="*/ 768055 w 2262025"/>
                  <a:gd name="connsiteY5" fmla="*/ 165267 h 2234757"/>
                  <a:gd name="connsiteX6" fmla="*/ 1026848 w 2262025"/>
                  <a:gd name="connsiteY6" fmla="*/ 35870 h 2234757"/>
                  <a:gd name="connsiteX7" fmla="*/ 1199376 w 2262025"/>
                  <a:gd name="connsiteY7" fmla="*/ 35870 h 2234757"/>
                  <a:gd name="connsiteX8" fmla="*/ 1406410 w 2262025"/>
                  <a:gd name="connsiteY8" fmla="*/ 9991 h 2234757"/>
                  <a:gd name="connsiteX9" fmla="*/ 1673829 w 2262025"/>
                  <a:gd name="connsiteY9" fmla="*/ 225651 h 2234757"/>
                  <a:gd name="connsiteX10" fmla="*/ 1699708 w 2262025"/>
                  <a:gd name="connsiteY10" fmla="*/ 458565 h 2234757"/>
                  <a:gd name="connsiteX11" fmla="*/ 1880863 w 2262025"/>
                  <a:gd name="connsiteY11" fmla="*/ 424059 h 2234757"/>
                  <a:gd name="connsiteX12" fmla="*/ 2156908 w 2262025"/>
                  <a:gd name="connsiteY12" fmla="*/ 639719 h 2234757"/>
                  <a:gd name="connsiteX13" fmla="*/ 2113776 w 2262025"/>
                  <a:gd name="connsiteY13" fmla="*/ 786368 h 2234757"/>
                  <a:gd name="connsiteX14" fmla="*/ 2225919 w 2262025"/>
                  <a:gd name="connsiteY14" fmla="*/ 846753 h 2234757"/>
                  <a:gd name="connsiteX15" fmla="*/ 2243172 w 2262025"/>
                  <a:gd name="connsiteY15" fmla="*/ 1200436 h 2234757"/>
                  <a:gd name="connsiteX16" fmla="*/ 1975753 w 2262025"/>
                  <a:gd name="connsiteY16" fmla="*/ 1390217 h 2234757"/>
                  <a:gd name="connsiteX17" fmla="*/ 2087897 w 2262025"/>
                  <a:gd name="connsiteY17" fmla="*/ 1536867 h 2234757"/>
                  <a:gd name="connsiteX18" fmla="*/ 2096523 w 2262025"/>
                  <a:gd name="connsiteY18" fmla="*/ 1812912 h 2234757"/>
                  <a:gd name="connsiteX19" fmla="*/ 1906742 w 2262025"/>
                  <a:gd name="connsiteY19" fmla="*/ 1942308 h 2234757"/>
                  <a:gd name="connsiteX20" fmla="*/ 1760092 w 2262025"/>
                  <a:gd name="connsiteY20" fmla="*/ 2183847 h 2234757"/>
                  <a:gd name="connsiteX21" fmla="*/ 1458168 w 2262025"/>
                  <a:gd name="connsiteY21" fmla="*/ 2218354 h 2234757"/>
                  <a:gd name="connsiteX22" fmla="*/ 1208002 w 2262025"/>
                  <a:gd name="connsiteY22" fmla="*/ 2002693 h 2234757"/>
                  <a:gd name="connsiteX23" fmla="*/ 1113112 w 2262025"/>
                  <a:gd name="connsiteY23" fmla="*/ 1709395 h 2234757"/>
                  <a:gd name="connsiteX24" fmla="*/ 1000968 w 2262025"/>
                  <a:gd name="connsiteY24" fmla="*/ 2140716 h 2234757"/>
                  <a:gd name="connsiteX25" fmla="*/ 586900 w 2262025"/>
                  <a:gd name="connsiteY25" fmla="*/ 2226979 h 2234757"/>
                  <a:gd name="connsiteX26" fmla="*/ 466131 w 2262025"/>
                  <a:gd name="connsiteY26" fmla="*/ 1959561 h 2234757"/>
                  <a:gd name="connsiteX27" fmla="*/ 138327 w 2262025"/>
                  <a:gd name="connsiteY27" fmla="*/ 1812912 h 2234757"/>
                  <a:gd name="connsiteX28" fmla="*/ 302229 w 2262025"/>
                  <a:gd name="connsiteY28" fmla="*/ 1355712 h 2234757"/>
                  <a:gd name="connsiteX29" fmla="*/ 155580 w 2262025"/>
                  <a:gd name="connsiteY29" fmla="*/ 1321206 h 2234757"/>
                  <a:gd name="connsiteX30" fmla="*/ 304 w 2262025"/>
                  <a:gd name="connsiteY30" fmla="*/ 1019282 h 2234757"/>
                  <a:gd name="connsiteX31" fmla="*/ 129700 w 2262025"/>
                  <a:gd name="connsiteY31" fmla="*/ 786368 h 2234757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261950" h="2237156">
                    <a:moveTo>
                      <a:pt x="129625" y="786368"/>
                    </a:moveTo>
                    <a:cubicBezTo>
                      <a:pt x="144002" y="710168"/>
                      <a:pt x="62051" y="622467"/>
                      <a:pt x="86493" y="562082"/>
                    </a:cubicBezTo>
                    <a:cubicBezTo>
                      <a:pt x="110934" y="501697"/>
                      <a:pt x="175633" y="447063"/>
                      <a:pt x="276274" y="424059"/>
                    </a:cubicBezTo>
                    <a:cubicBezTo>
                      <a:pt x="376916" y="401055"/>
                      <a:pt x="615580" y="441312"/>
                      <a:pt x="690342" y="424059"/>
                    </a:cubicBezTo>
                    <a:cubicBezTo>
                      <a:pt x="765104" y="406806"/>
                      <a:pt x="711908" y="363674"/>
                      <a:pt x="724848" y="320542"/>
                    </a:cubicBezTo>
                    <a:cubicBezTo>
                      <a:pt x="737788" y="277410"/>
                      <a:pt x="717659" y="212712"/>
                      <a:pt x="767980" y="165267"/>
                    </a:cubicBezTo>
                    <a:cubicBezTo>
                      <a:pt x="818301" y="117822"/>
                      <a:pt x="954886" y="57436"/>
                      <a:pt x="1026773" y="35870"/>
                    </a:cubicBezTo>
                    <a:cubicBezTo>
                      <a:pt x="1098660" y="14304"/>
                      <a:pt x="1136041" y="40183"/>
                      <a:pt x="1199301" y="35870"/>
                    </a:cubicBezTo>
                    <a:cubicBezTo>
                      <a:pt x="1262561" y="31557"/>
                      <a:pt x="1327260" y="-21639"/>
                      <a:pt x="1406335" y="9991"/>
                    </a:cubicBezTo>
                    <a:cubicBezTo>
                      <a:pt x="1485410" y="41621"/>
                      <a:pt x="1624871" y="150889"/>
                      <a:pt x="1673754" y="225651"/>
                    </a:cubicBezTo>
                    <a:cubicBezTo>
                      <a:pt x="1722637" y="300413"/>
                      <a:pt x="1665127" y="425497"/>
                      <a:pt x="1699633" y="458565"/>
                    </a:cubicBezTo>
                    <a:cubicBezTo>
                      <a:pt x="1734139" y="491633"/>
                      <a:pt x="1804588" y="393867"/>
                      <a:pt x="1880788" y="424059"/>
                    </a:cubicBezTo>
                    <a:cubicBezTo>
                      <a:pt x="1956988" y="454251"/>
                      <a:pt x="2118014" y="579334"/>
                      <a:pt x="2156833" y="639719"/>
                    </a:cubicBezTo>
                    <a:cubicBezTo>
                      <a:pt x="2195652" y="700104"/>
                      <a:pt x="2102199" y="751862"/>
                      <a:pt x="2113701" y="786368"/>
                    </a:cubicBezTo>
                    <a:cubicBezTo>
                      <a:pt x="2125203" y="820874"/>
                      <a:pt x="2204278" y="777742"/>
                      <a:pt x="2225844" y="846753"/>
                    </a:cubicBezTo>
                    <a:cubicBezTo>
                      <a:pt x="2247410" y="915764"/>
                      <a:pt x="2284791" y="1109859"/>
                      <a:pt x="2243097" y="1200436"/>
                    </a:cubicBezTo>
                    <a:cubicBezTo>
                      <a:pt x="2201403" y="1291013"/>
                      <a:pt x="2001557" y="1334145"/>
                      <a:pt x="1975678" y="1390217"/>
                    </a:cubicBezTo>
                    <a:cubicBezTo>
                      <a:pt x="1949799" y="1446289"/>
                      <a:pt x="2067694" y="1466418"/>
                      <a:pt x="2087822" y="1536867"/>
                    </a:cubicBezTo>
                    <a:cubicBezTo>
                      <a:pt x="2107950" y="1607316"/>
                      <a:pt x="2126641" y="1745339"/>
                      <a:pt x="2096448" y="1812912"/>
                    </a:cubicBezTo>
                    <a:cubicBezTo>
                      <a:pt x="2066256" y="1880486"/>
                      <a:pt x="1962739" y="1880486"/>
                      <a:pt x="1906667" y="1942308"/>
                    </a:cubicBezTo>
                    <a:cubicBezTo>
                      <a:pt x="1850595" y="2004130"/>
                      <a:pt x="1834779" y="2137839"/>
                      <a:pt x="1760017" y="2183847"/>
                    </a:cubicBezTo>
                    <a:cubicBezTo>
                      <a:pt x="1685255" y="2229855"/>
                      <a:pt x="1550108" y="2248546"/>
                      <a:pt x="1458093" y="2218354"/>
                    </a:cubicBezTo>
                    <a:cubicBezTo>
                      <a:pt x="1366078" y="2188162"/>
                      <a:pt x="1265436" y="2087520"/>
                      <a:pt x="1207927" y="2002693"/>
                    </a:cubicBezTo>
                    <a:cubicBezTo>
                      <a:pt x="1150418" y="1917866"/>
                      <a:pt x="1147543" y="1686391"/>
                      <a:pt x="1113037" y="1709395"/>
                    </a:cubicBezTo>
                    <a:cubicBezTo>
                      <a:pt x="1078531" y="1732399"/>
                      <a:pt x="1088595" y="2054452"/>
                      <a:pt x="1000893" y="2140716"/>
                    </a:cubicBezTo>
                    <a:cubicBezTo>
                      <a:pt x="913191" y="2226980"/>
                      <a:pt x="681716" y="2254296"/>
                      <a:pt x="586825" y="2226979"/>
                    </a:cubicBezTo>
                    <a:cubicBezTo>
                      <a:pt x="491935" y="2199662"/>
                      <a:pt x="506312" y="2045825"/>
                      <a:pt x="431550" y="1976814"/>
                    </a:cubicBezTo>
                    <a:cubicBezTo>
                      <a:pt x="356788" y="1907803"/>
                      <a:pt x="185697" y="1925054"/>
                      <a:pt x="138252" y="1812912"/>
                    </a:cubicBezTo>
                    <a:cubicBezTo>
                      <a:pt x="90807" y="1700770"/>
                      <a:pt x="230267" y="1411784"/>
                      <a:pt x="302154" y="1355712"/>
                    </a:cubicBezTo>
                    <a:cubicBezTo>
                      <a:pt x="374041" y="1299640"/>
                      <a:pt x="154067" y="1377278"/>
                      <a:pt x="103746" y="1321206"/>
                    </a:cubicBezTo>
                    <a:cubicBezTo>
                      <a:pt x="53425" y="1265134"/>
                      <a:pt x="-4084" y="1108422"/>
                      <a:pt x="229" y="1019282"/>
                    </a:cubicBezTo>
                    <a:cubicBezTo>
                      <a:pt x="4542" y="930142"/>
                      <a:pt x="115248" y="862568"/>
                      <a:pt x="129625" y="786368"/>
                    </a:cubicBezTo>
                    <a:close/>
                  </a:path>
                </a:pathLst>
              </a:cu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VN" dirty="0"/>
              </a:p>
            </p:txBody>
          </p:sp>
          <p:pic>
            <p:nvPicPr>
              <p:cNvPr id="20" name="Picture 4" descr="Free Black And White Cartoon Flowers, Download Free Black And White Cartoon  Flowers png images, Free ClipArts on Clipart Library">
                <a:extLst>
                  <a:ext uri="{FF2B5EF4-FFF2-40B4-BE49-F238E27FC236}">
                    <a16:creationId xmlns:a16="http://schemas.microsoft.com/office/drawing/2014/main" id="{3FC866CF-456B-5645-998D-C97F2839C1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80524" y="482600"/>
                <a:ext cx="2317638" cy="224674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6570F5FE-8D01-6942-A1DD-94E6D3CDC785}"/>
                </a:ext>
              </a:extLst>
            </p:cNvPr>
            <p:cNvGrpSpPr/>
            <p:nvPr/>
          </p:nvGrpSpPr>
          <p:grpSpPr>
            <a:xfrm flipH="1">
              <a:off x="5877391" y="2529102"/>
              <a:ext cx="633767" cy="614624"/>
              <a:chOff x="1180524" y="481715"/>
              <a:chExt cx="2317638" cy="2247631"/>
            </a:xfrm>
          </p:grpSpPr>
          <p:sp>
            <p:nvSpPr>
              <p:cNvPr id="22" name="Freeform 21">
                <a:extLst>
                  <a:ext uri="{FF2B5EF4-FFF2-40B4-BE49-F238E27FC236}">
                    <a16:creationId xmlns:a16="http://schemas.microsoft.com/office/drawing/2014/main" id="{5DF96019-2DDE-1D49-8DED-5FE013F02904}"/>
                  </a:ext>
                </a:extLst>
              </p:cNvPr>
              <p:cNvSpPr/>
              <p:nvPr/>
            </p:nvSpPr>
            <p:spPr>
              <a:xfrm>
                <a:off x="1207470" y="481715"/>
                <a:ext cx="2261950" cy="2237156"/>
              </a:xfrm>
              <a:custGeom>
                <a:avLst/>
                <a:gdLst>
                  <a:gd name="connsiteX0" fmla="*/ 129700 w 2262025"/>
                  <a:gd name="connsiteY0" fmla="*/ 786368 h 2249618"/>
                  <a:gd name="connsiteX1" fmla="*/ 86568 w 2262025"/>
                  <a:gd name="connsiteY1" fmla="*/ 562082 h 2249618"/>
                  <a:gd name="connsiteX2" fmla="*/ 276349 w 2262025"/>
                  <a:gd name="connsiteY2" fmla="*/ 424059 h 2249618"/>
                  <a:gd name="connsiteX3" fmla="*/ 690417 w 2262025"/>
                  <a:gd name="connsiteY3" fmla="*/ 424059 h 2249618"/>
                  <a:gd name="connsiteX4" fmla="*/ 724923 w 2262025"/>
                  <a:gd name="connsiteY4" fmla="*/ 320542 h 2249618"/>
                  <a:gd name="connsiteX5" fmla="*/ 768055 w 2262025"/>
                  <a:gd name="connsiteY5" fmla="*/ 165267 h 2249618"/>
                  <a:gd name="connsiteX6" fmla="*/ 1026848 w 2262025"/>
                  <a:gd name="connsiteY6" fmla="*/ 35870 h 2249618"/>
                  <a:gd name="connsiteX7" fmla="*/ 1199376 w 2262025"/>
                  <a:gd name="connsiteY7" fmla="*/ 35870 h 2249618"/>
                  <a:gd name="connsiteX8" fmla="*/ 1406410 w 2262025"/>
                  <a:gd name="connsiteY8" fmla="*/ 9991 h 2249618"/>
                  <a:gd name="connsiteX9" fmla="*/ 1673829 w 2262025"/>
                  <a:gd name="connsiteY9" fmla="*/ 225651 h 2249618"/>
                  <a:gd name="connsiteX10" fmla="*/ 1699708 w 2262025"/>
                  <a:gd name="connsiteY10" fmla="*/ 458565 h 2249618"/>
                  <a:gd name="connsiteX11" fmla="*/ 1880863 w 2262025"/>
                  <a:gd name="connsiteY11" fmla="*/ 424059 h 2249618"/>
                  <a:gd name="connsiteX12" fmla="*/ 2156908 w 2262025"/>
                  <a:gd name="connsiteY12" fmla="*/ 639719 h 2249618"/>
                  <a:gd name="connsiteX13" fmla="*/ 2113776 w 2262025"/>
                  <a:gd name="connsiteY13" fmla="*/ 786368 h 2249618"/>
                  <a:gd name="connsiteX14" fmla="*/ 2225919 w 2262025"/>
                  <a:gd name="connsiteY14" fmla="*/ 846753 h 2249618"/>
                  <a:gd name="connsiteX15" fmla="*/ 2243172 w 2262025"/>
                  <a:gd name="connsiteY15" fmla="*/ 1200436 h 2249618"/>
                  <a:gd name="connsiteX16" fmla="*/ 1975753 w 2262025"/>
                  <a:gd name="connsiteY16" fmla="*/ 1390217 h 2249618"/>
                  <a:gd name="connsiteX17" fmla="*/ 2087897 w 2262025"/>
                  <a:gd name="connsiteY17" fmla="*/ 1536867 h 2249618"/>
                  <a:gd name="connsiteX18" fmla="*/ 2096523 w 2262025"/>
                  <a:gd name="connsiteY18" fmla="*/ 1812912 h 2249618"/>
                  <a:gd name="connsiteX19" fmla="*/ 1906742 w 2262025"/>
                  <a:gd name="connsiteY19" fmla="*/ 1942308 h 2249618"/>
                  <a:gd name="connsiteX20" fmla="*/ 1777346 w 2262025"/>
                  <a:gd name="connsiteY20" fmla="*/ 2209727 h 2249618"/>
                  <a:gd name="connsiteX21" fmla="*/ 1501300 w 2262025"/>
                  <a:gd name="connsiteY21" fmla="*/ 2226980 h 2249618"/>
                  <a:gd name="connsiteX22" fmla="*/ 1208002 w 2262025"/>
                  <a:gd name="connsiteY22" fmla="*/ 2002693 h 2249618"/>
                  <a:gd name="connsiteX23" fmla="*/ 1113112 w 2262025"/>
                  <a:gd name="connsiteY23" fmla="*/ 1709395 h 2249618"/>
                  <a:gd name="connsiteX24" fmla="*/ 1000968 w 2262025"/>
                  <a:gd name="connsiteY24" fmla="*/ 2140716 h 2249618"/>
                  <a:gd name="connsiteX25" fmla="*/ 526515 w 2262025"/>
                  <a:gd name="connsiteY25" fmla="*/ 2132089 h 2249618"/>
                  <a:gd name="connsiteX26" fmla="*/ 466131 w 2262025"/>
                  <a:gd name="connsiteY26" fmla="*/ 1959561 h 2249618"/>
                  <a:gd name="connsiteX27" fmla="*/ 138327 w 2262025"/>
                  <a:gd name="connsiteY27" fmla="*/ 1812912 h 2249618"/>
                  <a:gd name="connsiteX28" fmla="*/ 302229 w 2262025"/>
                  <a:gd name="connsiteY28" fmla="*/ 1355712 h 2249618"/>
                  <a:gd name="connsiteX29" fmla="*/ 155580 w 2262025"/>
                  <a:gd name="connsiteY29" fmla="*/ 1321206 h 2249618"/>
                  <a:gd name="connsiteX30" fmla="*/ 304 w 2262025"/>
                  <a:gd name="connsiteY30" fmla="*/ 1019282 h 2249618"/>
                  <a:gd name="connsiteX31" fmla="*/ 129700 w 2262025"/>
                  <a:gd name="connsiteY31" fmla="*/ 786368 h 2249618"/>
                  <a:gd name="connsiteX0" fmla="*/ 129700 w 2262025"/>
                  <a:gd name="connsiteY0" fmla="*/ 786368 h 2242639"/>
                  <a:gd name="connsiteX1" fmla="*/ 86568 w 2262025"/>
                  <a:gd name="connsiteY1" fmla="*/ 562082 h 2242639"/>
                  <a:gd name="connsiteX2" fmla="*/ 276349 w 2262025"/>
                  <a:gd name="connsiteY2" fmla="*/ 424059 h 2242639"/>
                  <a:gd name="connsiteX3" fmla="*/ 690417 w 2262025"/>
                  <a:gd name="connsiteY3" fmla="*/ 424059 h 2242639"/>
                  <a:gd name="connsiteX4" fmla="*/ 724923 w 2262025"/>
                  <a:gd name="connsiteY4" fmla="*/ 320542 h 2242639"/>
                  <a:gd name="connsiteX5" fmla="*/ 768055 w 2262025"/>
                  <a:gd name="connsiteY5" fmla="*/ 165267 h 2242639"/>
                  <a:gd name="connsiteX6" fmla="*/ 1026848 w 2262025"/>
                  <a:gd name="connsiteY6" fmla="*/ 35870 h 2242639"/>
                  <a:gd name="connsiteX7" fmla="*/ 1199376 w 2262025"/>
                  <a:gd name="connsiteY7" fmla="*/ 35870 h 2242639"/>
                  <a:gd name="connsiteX8" fmla="*/ 1406410 w 2262025"/>
                  <a:gd name="connsiteY8" fmla="*/ 9991 h 2242639"/>
                  <a:gd name="connsiteX9" fmla="*/ 1673829 w 2262025"/>
                  <a:gd name="connsiteY9" fmla="*/ 225651 h 2242639"/>
                  <a:gd name="connsiteX10" fmla="*/ 1699708 w 2262025"/>
                  <a:gd name="connsiteY10" fmla="*/ 458565 h 2242639"/>
                  <a:gd name="connsiteX11" fmla="*/ 1880863 w 2262025"/>
                  <a:gd name="connsiteY11" fmla="*/ 424059 h 2242639"/>
                  <a:gd name="connsiteX12" fmla="*/ 2156908 w 2262025"/>
                  <a:gd name="connsiteY12" fmla="*/ 639719 h 2242639"/>
                  <a:gd name="connsiteX13" fmla="*/ 2113776 w 2262025"/>
                  <a:gd name="connsiteY13" fmla="*/ 786368 h 2242639"/>
                  <a:gd name="connsiteX14" fmla="*/ 2225919 w 2262025"/>
                  <a:gd name="connsiteY14" fmla="*/ 846753 h 2242639"/>
                  <a:gd name="connsiteX15" fmla="*/ 2243172 w 2262025"/>
                  <a:gd name="connsiteY15" fmla="*/ 1200436 h 2242639"/>
                  <a:gd name="connsiteX16" fmla="*/ 1975753 w 2262025"/>
                  <a:gd name="connsiteY16" fmla="*/ 1390217 h 2242639"/>
                  <a:gd name="connsiteX17" fmla="*/ 2087897 w 2262025"/>
                  <a:gd name="connsiteY17" fmla="*/ 1536867 h 2242639"/>
                  <a:gd name="connsiteX18" fmla="*/ 2096523 w 2262025"/>
                  <a:gd name="connsiteY18" fmla="*/ 1812912 h 2242639"/>
                  <a:gd name="connsiteX19" fmla="*/ 1906742 w 2262025"/>
                  <a:gd name="connsiteY19" fmla="*/ 1942308 h 2242639"/>
                  <a:gd name="connsiteX20" fmla="*/ 1785972 w 2262025"/>
                  <a:gd name="connsiteY20" fmla="*/ 2192474 h 2242639"/>
                  <a:gd name="connsiteX21" fmla="*/ 1501300 w 2262025"/>
                  <a:gd name="connsiteY21" fmla="*/ 2226980 h 2242639"/>
                  <a:gd name="connsiteX22" fmla="*/ 1208002 w 2262025"/>
                  <a:gd name="connsiteY22" fmla="*/ 2002693 h 2242639"/>
                  <a:gd name="connsiteX23" fmla="*/ 1113112 w 2262025"/>
                  <a:gd name="connsiteY23" fmla="*/ 1709395 h 2242639"/>
                  <a:gd name="connsiteX24" fmla="*/ 1000968 w 2262025"/>
                  <a:gd name="connsiteY24" fmla="*/ 2140716 h 2242639"/>
                  <a:gd name="connsiteX25" fmla="*/ 526515 w 2262025"/>
                  <a:gd name="connsiteY25" fmla="*/ 2132089 h 2242639"/>
                  <a:gd name="connsiteX26" fmla="*/ 466131 w 2262025"/>
                  <a:gd name="connsiteY26" fmla="*/ 1959561 h 2242639"/>
                  <a:gd name="connsiteX27" fmla="*/ 138327 w 2262025"/>
                  <a:gd name="connsiteY27" fmla="*/ 1812912 h 2242639"/>
                  <a:gd name="connsiteX28" fmla="*/ 302229 w 2262025"/>
                  <a:gd name="connsiteY28" fmla="*/ 1355712 h 2242639"/>
                  <a:gd name="connsiteX29" fmla="*/ 155580 w 2262025"/>
                  <a:gd name="connsiteY29" fmla="*/ 1321206 h 2242639"/>
                  <a:gd name="connsiteX30" fmla="*/ 304 w 2262025"/>
                  <a:gd name="connsiteY30" fmla="*/ 1019282 h 2242639"/>
                  <a:gd name="connsiteX31" fmla="*/ 129700 w 2262025"/>
                  <a:gd name="connsiteY31" fmla="*/ 786368 h 2242639"/>
                  <a:gd name="connsiteX0" fmla="*/ 129700 w 2262025"/>
                  <a:gd name="connsiteY0" fmla="*/ 786368 h 2236200"/>
                  <a:gd name="connsiteX1" fmla="*/ 86568 w 2262025"/>
                  <a:gd name="connsiteY1" fmla="*/ 562082 h 2236200"/>
                  <a:gd name="connsiteX2" fmla="*/ 276349 w 2262025"/>
                  <a:gd name="connsiteY2" fmla="*/ 424059 h 2236200"/>
                  <a:gd name="connsiteX3" fmla="*/ 690417 w 2262025"/>
                  <a:gd name="connsiteY3" fmla="*/ 424059 h 2236200"/>
                  <a:gd name="connsiteX4" fmla="*/ 724923 w 2262025"/>
                  <a:gd name="connsiteY4" fmla="*/ 320542 h 2236200"/>
                  <a:gd name="connsiteX5" fmla="*/ 768055 w 2262025"/>
                  <a:gd name="connsiteY5" fmla="*/ 165267 h 2236200"/>
                  <a:gd name="connsiteX6" fmla="*/ 1026848 w 2262025"/>
                  <a:gd name="connsiteY6" fmla="*/ 35870 h 2236200"/>
                  <a:gd name="connsiteX7" fmla="*/ 1199376 w 2262025"/>
                  <a:gd name="connsiteY7" fmla="*/ 35870 h 2236200"/>
                  <a:gd name="connsiteX8" fmla="*/ 1406410 w 2262025"/>
                  <a:gd name="connsiteY8" fmla="*/ 9991 h 2236200"/>
                  <a:gd name="connsiteX9" fmla="*/ 1673829 w 2262025"/>
                  <a:gd name="connsiteY9" fmla="*/ 225651 h 2236200"/>
                  <a:gd name="connsiteX10" fmla="*/ 1699708 w 2262025"/>
                  <a:gd name="connsiteY10" fmla="*/ 458565 h 2236200"/>
                  <a:gd name="connsiteX11" fmla="*/ 1880863 w 2262025"/>
                  <a:gd name="connsiteY11" fmla="*/ 424059 h 2236200"/>
                  <a:gd name="connsiteX12" fmla="*/ 2156908 w 2262025"/>
                  <a:gd name="connsiteY12" fmla="*/ 639719 h 2236200"/>
                  <a:gd name="connsiteX13" fmla="*/ 2113776 w 2262025"/>
                  <a:gd name="connsiteY13" fmla="*/ 786368 h 2236200"/>
                  <a:gd name="connsiteX14" fmla="*/ 2225919 w 2262025"/>
                  <a:gd name="connsiteY14" fmla="*/ 846753 h 2236200"/>
                  <a:gd name="connsiteX15" fmla="*/ 2243172 w 2262025"/>
                  <a:gd name="connsiteY15" fmla="*/ 1200436 h 2236200"/>
                  <a:gd name="connsiteX16" fmla="*/ 1975753 w 2262025"/>
                  <a:gd name="connsiteY16" fmla="*/ 1390217 h 2236200"/>
                  <a:gd name="connsiteX17" fmla="*/ 2087897 w 2262025"/>
                  <a:gd name="connsiteY17" fmla="*/ 1536867 h 2236200"/>
                  <a:gd name="connsiteX18" fmla="*/ 2096523 w 2262025"/>
                  <a:gd name="connsiteY18" fmla="*/ 1812912 h 2236200"/>
                  <a:gd name="connsiteX19" fmla="*/ 1906742 w 2262025"/>
                  <a:gd name="connsiteY19" fmla="*/ 1942308 h 2236200"/>
                  <a:gd name="connsiteX20" fmla="*/ 1785972 w 2262025"/>
                  <a:gd name="connsiteY20" fmla="*/ 2192474 h 2236200"/>
                  <a:gd name="connsiteX21" fmla="*/ 1458168 w 2262025"/>
                  <a:gd name="connsiteY21" fmla="*/ 2218354 h 2236200"/>
                  <a:gd name="connsiteX22" fmla="*/ 1208002 w 2262025"/>
                  <a:gd name="connsiteY22" fmla="*/ 2002693 h 2236200"/>
                  <a:gd name="connsiteX23" fmla="*/ 1113112 w 2262025"/>
                  <a:gd name="connsiteY23" fmla="*/ 1709395 h 2236200"/>
                  <a:gd name="connsiteX24" fmla="*/ 1000968 w 2262025"/>
                  <a:gd name="connsiteY24" fmla="*/ 2140716 h 2236200"/>
                  <a:gd name="connsiteX25" fmla="*/ 526515 w 2262025"/>
                  <a:gd name="connsiteY25" fmla="*/ 2132089 h 2236200"/>
                  <a:gd name="connsiteX26" fmla="*/ 466131 w 2262025"/>
                  <a:gd name="connsiteY26" fmla="*/ 1959561 h 2236200"/>
                  <a:gd name="connsiteX27" fmla="*/ 138327 w 2262025"/>
                  <a:gd name="connsiteY27" fmla="*/ 1812912 h 2236200"/>
                  <a:gd name="connsiteX28" fmla="*/ 302229 w 2262025"/>
                  <a:gd name="connsiteY28" fmla="*/ 1355712 h 2236200"/>
                  <a:gd name="connsiteX29" fmla="*/ 155580 w 2262025"/>
                  <a:gd name="connsiteY29" fmla="*/ 1321206 h 2236200"/>
                  <a:gd name="connsiteX30" fmla="*/ 304 w 2262025"/>
                  <a:gd name="connsiteY30" fmla="*/ 1019282 h 2236200"/>
                  <a:gd name="connsiteX31" fmla="*/ 129700 w 2262025"/>
                  <a:gd name="connsiteY31" fmla="*/ 786368 h 2236200"/>
                  <a:gd name="connsiteX0" fmla="*/ 129700 w 2262025"/>
                  <a:gd name="connsiteY0" fmla="*/ 786368 h 2233050"/>
                  <a:gd name="connsiteX1" fmla="*/ 86568 w 2262025"/>
                  <a:gd name="connsiteY1" fmla="*/ 562082 h 2233050"/>
                  <a:gd name="connsiteX2" fmla="*/ 276349 w 2262025"/>
                  <a:gd name="connsiteY2" fmla="*/ 424059 h 2233050"/>
                  <a:gd name="connsiteX3" fmla="*/ 690417 w 2262025"/>
                  <a:gd name="connsiteY3" fmla="*/ 424059 h 2233050"/>
                  <a:gd name="connsiteX4" fmla="*/ 724923 w 2262025"/>
                  <a:gd name="connsiteY4" fmla="*/ 320542 h 2233050"/>
                  <a:gd name="connsiteX5" fmla="*/ 768055 w 2262025"/>
                  <a:gd name="connsiteY5" fmla="*/ 165267 h 2233050"/>
                  <a:gd name="connsiteX6" fmla="*/ 1026848 w 2262025"/>
                  <a:gd name="connsiteY6" fmla="*/ 35870 h 2233050"/>
                  <a:gd name="connsiteX7" fmla="*/ 1199376 w 2262025"/>
                  <a:gd name="connsiteY7" fmla="*/ 35870 h 2233050"/>
                  <a:gd name="connsiteX8" fmla="*/ 1406410 w 2262025"/>
                  <a:gd name="connsiteY8" fmla="*/ 9991 h 2233050"/>
                  <a:gd name="connsiteX9" fmla="*/ 1673829 w 2262025"/>
                  <a:gd name="connsiteY9" fmla="*/ 225651 h 2233050"/>
                  <a:gd name="connsiteX10" fmla="*/ 1699708 w 2262025"/>
                  <a:gd name="connsiteY10" fmla="*/ 458565 h 2233050"/>
                  <a:gd name="connsiteX11" fmla="*/ 1880863 w 2262025"/>
                  <a:gd name="connsiteY11" fmla="*/ 424059 h 2233050"/>
                  <a:gd name="connsiteX12" fmla="*/ 2156908 w 2262025"/>
                  <a:gd name="connsiteY12" fmla="*/ 639719 h 2233050"/>
                  <a:gd name="connsiteX13" fmla="*/ 2113776 w 2262025"/>
                  <a:gd name="connsiteY13" fmla="*/ 786368 h 2233050"/>
                  <a:gd name="connsiteX14" fmla="*/ 2225919 w 2262025"/>
                  <a:gd name="connsiteY14" fmla="*/ 846753 h 2233050"/>
                  <a:gd name="connsiteX15" fmla="*/ 2243172 w 2262025"/>
                  <a:gd name="connsiteY15" fmla="*/ 1200436 h 2233050"/>
                  <a:gd name="connsiteX16" fmla="*/ 1975753 w 2262025"/>
                  <a:gd name="connsiteY16" fmla="*/ 1390217 h 2233050"/>
                  <a:gd name="connsiteX17" fmla="*/ 2087897 w 2262025"/>
                  <a:gd name="connsiteY17" fmla="*/ 1536867 h 2233050"/>
                  <a:gd name="connsiteX18" fmla="*/ 2096523 w 2262025"/>
                  <a:gd name="connsiteY18" fmla="*/ 1812912 h 2233050"/>
                  <a:gd name="connsiteX19" fmla="*/ 1906742 w 2262025"/>
                  <a:gd name="connsiteY19" fmla="*/ 1942308 h 2233050"/>
                  <a:gd name="connsiteX20" fmla="*/ 1760092 w 2262025"/>
                  <a:gd name="connsiteY20" fmla="*/ 2183847 h 2233050"/>
                  <a:gd name="connsiteX21" fmla="*/ 1458168 w 2262025"/>
                  <a:gd name="connsiteY21" fmla="*/ 2218354 h 2233050"/>
                  <a:gd name="connsiteX22" fmla="*/ 1208002 w 2262025"/>
                  <a:gd name="connsiteY22" fmla="*/ 2002693 h 2233050"/>
                  <a:gd name="connsiteX23" fmla="*/ 1113112 w 2262025"/>
                  <a:gd name="connsiteY23" fmla="*/ 1709395 h 2233050"/>
                  <a:gd name="connsiteX24" fmla="*/ 1000968 w 2262025"/>
                  <a:gd name="connsiteY24" fmla="*/ 2140716 h 2233050"/>
                  <a:gd name="connsiteX25" fmla="*/ 526515 w 2262025"/>
                  <a:gd name="connsiteY25" fmla="*/ 2132089 h 2233050"/>
                  <a:gd name="connsiteX26" fmla="*/ 466131 w 2262025"/>
                  <a:gd name="connsiteY26" fmla="*/ 1959561 h 2233050"/>
                  <a:gd name="connsiteX27" fmla="*/ 138327 w 2262025"/>
                  <a:gd name="connsiteY27" fmla="*/ 1812912 h 2233050"/>
                  <a:gd name="connsiteX28" fmla="*/ 302229 w 2262025"/>
                  <a:gd name="connsiteY28" fmla="*/ 1355712 h 2233050"/>
                  <a:gd name="connsiteX29" fmla="*/ 155580 w 2262025"/>
                  <a:gd name="connsiteY29" fmla="*/ 1321206 h 2233050"/>
                  <a:gd name="connsiteX30" fmla="*/ 304 w 2262025"/>
                  <a:gd name="connsiteY30" fmla="*/ 1019282 h 2233050"/>
                  <a:gd name="connsiteX31" fmla="*/ 129700 w 2262025"/>
                  <a:gd name="connsiteY31" fmla="*/ 786368 h 2233050"/>
                  <a:gd name="connsiteX0" fmla="*/ 129700 w 2262025"/>
                  <a:gd name="connsiteY0" fmla="*/ 786368 h 2238369"/>
                  <a:gd name="connsiteX1" fmla="*/ 86568 w 2262025"/>
                  <a:gd name="connsiteY1" fmla="*/ 562082 h 2238369"/>
                  <a:gd name="connsiteX2" fmla="*/ 276349 w 2262025"/>
                  <a:gd name="connsiteY2" fmla="*/ 424059 h 2238369"/>
                  <a:gd name="connsiteX3" fmla="*/ 690417 w 2262025"/>
                  <a:gd name="connsiteY3" fmla="*/ 424059 h 2238369"/>
                  <a:gd name="connsiteX4" fmla="*/ 724923 w 2262025"/>
                  <a:gd name="connsiteY4" fmla="*/ 320542 h 2238369"/>
                  <a:gd name="connsiteX5" fmla="*/ 768055 w 2262025"/>
                  <a:gd name="connsiteY5" fmla="*/ 165267 h 2238369"/>
                  <a:gd name="connsiteX6" fmla="*/ 1026848 w 2262025"/>
                  <a:gd name="connsiteY6" fmla="*/ 35870 h 2238369"/>
                  <a:gd name="connsiteX7" fmla="*/ 1199376 w 2262025"/>
                  <a:gd name="connsiteY7" fmla="*/ 35870 h 2238369"/>
                  <a:gd name="connsiteX8" fmla="*/ 1406410 w 2262025"/>
                  <a:gd name="connsiteY8" fmla="*/ 9991 h 2238369"/>
                  <a:gd name="connsiteX9" fmla="*/ 1673829 w 2262025"/>
                  <a:gd name="connsiteY9" fmla="*/ 225651 h 2238369"/>
                  <a:gd name="connsiteX10" fmla="*/ 1699708 w 2262025"/>
                  <a:gd name="connsiteY10" fmla="*/ 458565 h 2238369"/>
                  <a:gd name="connsiteX11" fmla="*/ 1880863 w 2262025"/>
                  <a:gd name="connsiteY11" fmla="*/ 424059 h 2238369"/>
                  <a:gd name="connsiteX12" fmla="*/ 2156908 w 2262025"/>
                  <a:gd name="connsiteY12" fmla="*/ 639719 h 2238369"/>
                  <a:gd name="connsiteX13" fmla="*/ 2113776 w 2262025"/>
                  <a:gd name="connsiteY13" fmla="*/ 786368 h 2238369"/>
                  <a:gd name="connsiteX14" fmla="*/ 2225919 w 2262025"/>
                  <a:gd name="connsiteY14" fmla="*/ 846753 h 2238369"/>
                  <a:gd name="connsiteX15" fmla="*/ 2243172 w 2262025"/>
                  <a:gd name="connsiteY15" fmla="*/ 1200436 h 2238369"/>
                  <a:gd name="connsiteX16" fmla="*/ 1975753 w 2262025"/>
                  <a:gd name="connsiteY16" fmla="*/ 1390217 h 2238369"/>
                  <a:gd name="connsiteX17" fmla="*/ 2087897 w 2262025"/>
                  <a:gd name="connsiteY17" fmla="*/ 1536867 h 2238369"/>
                  <a:gd name="connsiteX18" fmla="*/ 2096523 w 2262025"/>
                  <a:gd name="connsiteY18" fmla="*/ 1812912 h 2238369"/>
                  <a:gd name="connsiteX19" fmla="*/ 1906742 w 2262025"/>
                  <a:gd name="connsiteY19" fmla="*/ 1942308 h 2238369"/>
                  <a:gd name="connsiteX20" fmla="*/ 1760092 w 2262025"/>
                  <a:gd name="connsiteY20" fmla="*/ 2183847 h 2238369"/>
                  <a:gd name="connsiteX21" fmla="*/ 1458168 w 2262025"/>
                  <a:gd name="connsiteY21" fmla="*/ 2218354 h 2238369"/>
                  <a:gd name="connsiteX22" fmla="*/ 1208002 w 2262025"/>
                  <a:gd name="connsiteY22" fmla="*/ 2002693 h 2238369"/>
                  <a:gd name="connsiteX23" fmla="*/ 1113112 w 2262025"/>
                  <a:gd name="connsiteY23" fmla="*/ 1709395 h 2238369"/>
                  <a:gd name="connsiteX24" fmla="*/ 1000968 w 2262025"/>
                  <a:gd name="connsiteY24" fmla="*/ 2140716 h 2238369"/>
                  <a:gd name="connsiteX25" fmla="*/ 586900 w 2262025"/>
                  <a:gd name="connsiteY25" fmla="*/ 2226979 h 2238369"/>
                  <a:gd name="connsiteX26" fmla="*/ 466131 w 2262025"/>
                  <a:gd name="connsiteY26" fmla="*/ 1959561 h 2238369"/>
                  <a:gd name="connsiteX27" fmla="*/ 138327 w 2262025"/>
                  <a:gd name="connsiteY27" fmla="*/ 1812912 h 2238369"/>
                  <a:gd name="connsiteX28" fmla="*/ 302229 w 2262025"/>
                  <a:gd name="connsiteY28" fmla="*/ 1355712 h 2238369"/>
                  <a:gd name="connsiteX29" fmla="*/ 155580 w 2262025"/>
                  <a:gd name="connsiteY29" fmla="*/ 1321206 h 2238369"/>
                  <a:gd name="connsiteX30" fmla="*/ 304 w 2262025"/>
                  <a:gd name="connsiteY30" fmla="*/ 1019282 h 2238369"/>
                  <a:gd name="connsiteX31" fmla="*/ 129700 w 2262025"/>
                  <a:gd name="connsiteY31" fmla="*/ 786368 h 2238369"/>
                  <a:gd name="connsiteX0" fmla="*/ 129700 w 2262025"/>
                  <a:gd name="connsiteY0" fmla="*/ 786368 h 2234757"/>
                  <a:gd name="connsiteX1" fmla="*/ 86568 w 2262025"/>
                  <a:gd name="connsiteY1" fmla="*/ 562082 h 2234757"/>
                  <a:gd name="connsiteX2" fmla="*/ 276349 w 2262025"/>
                  <a:gd name="connsiteY2" fmla="*/ 424059 h 2234757"/>
                  <a:gd name="connsiteX3" fmla="*/ 690417 w 2262025"/>
                  <a:gd name="connsiteY3" fmla="*/ 424059 h 2234757"/>
                  <a:gd name="connsiteX4" fmla="*/ 724923 w 2262025"/>
                  <a:gd name="connsiteY4" fmla="*/ 320542 h 2234757"/>
                  <a:gd name="connsiteX5" fmla="*/ 768055 w 2262025"/>
                  <a:gd name="connsiteY5" fmla="*/ 165267 h 2234757"/>
                  <a:gd name="connsiteX6" fmla="*/ 1026848 w 2262025"/>
                  <a:gd name="connsiteY6" fmla="*/ 35870 h 2234757"/>
                  <a:gd name="connsiteX7" fmla="*/ 1199376 w 2262025"/>
                  <a:gd name="connsiteY7" fmla="*/ 35870 h 2234757"/>
                  <a:gd name="connsiteX8" fmla="*/ 1406410 w 2262025"/>
                  <a:gd name="connsiteY8" fmla="*/ 9991 h 2234757"/>
                  <a:gd name="connsiteX9" fmla="*/ 1673829 w 2262025"/>
                  <a:gd name="connsiteY9" fmla="*/ 225651 h 2234757"/>
                  <a:gd name="connsiteX10" fmla="*/ 1699708 w 2262025"/>
                  <a:gd name="connsiteY10" fmla="*/ 458565 h 2234757"/>
                  <a:gd name="connsiteX11" fmla="*/ 1880863 w 2262025"/>
                  <a:gd name="connsiteY11" fmla="*/ 424059 h 2234757"/>
                  <a:gd name="connsiteX12" fmla="*/ 2156908 w 2262025"/>
                  <a:gd name="connsiteY12" fmla="*/ 639719 h 2234757"/>
                  <a:gd name="connsiteX13" fmla="*/ 2113776 w 2262025"/>
                  <a:gd name="connsiteY13" fmla="*/ 786368 h 2234757"/>
                  <a:gd name="connsiteX14" fmla="*/ 2225919 w 2262025"/>
                  <a:gd name="connsiteY14" fmla="*/ 846753 h 2234757"/>
                  <a:gd name="connsiteX15" fmla="*/ 2243172 w 2262025"/>
                  <a:gd name="connsiteY15" fmla="*/ 1200436 h 2234757"/>
                  <a:gd name="connsiteX16" fmla="*/ 1975753 w 2262025"/>
                  <a:gd name="connsiteY16" fmla="*/ 1390217 h 2234757"/>
                  <a:gd name="connsiteX17" fmla="*/ 2087897 w 2262025"/>
                  <a:gd name="connsiteY17" fmla="*/ 1536867 h 2234757"/>
                  <a:gd name="connsiteX18" fmla="*/ 2096523 w 2262025"/>
                  <a:gd name="connsiteY18" fmla="*/ 1812912 h 2234757"/>
                  <a:gd name="connsiteX19" fmla="*/ 1906742 w 2262025"/>
                  <a:gd name="connsiteY19" fmla="*/ 1942308 h 2234757"/>
                  <a:gd name="connsiteX20" fmla="*/ 1760092 w 2262025"/>
                  <a:gd name="connsiteY20" fmla="*/ 2183847 h 2234757"/>
                  <a:gd name="connsiteX21" fmla="*/ 1458168 w 2262025"/>
                  <a:gd name="connsiteY21" fmla="*/ 2218354 h 2234757"/>
                  <a:gd name="connsiteX22" fmla="*/ 1208002 w 2262025"/>
                  <a:gd name="connsiteY22" fmla="*/ 2002693 h 2234757"/>
                  <a:gd name="connsiteX23" fmla="*/ 1113112 w 2262025"/>
                  <a:gd name="connsiteY23" fmla="*/ 1709395 h 2234757"/>
                  <a:gd name="connsiteX24" fmla="*/ 1000968 w 2262025"/>
                  <a:gd name="connsiteY24" fmla="*/ 2140716 h 2234757"/>
                  <a:gd name="connsiteX25" fmla="*/ 586900 w 2262025"/>
                  <a:gd name="connsiteY25" fmla="*/ 2226979 h 2234757"/>
                  <a:gd name="connsiteX26" fmla="*/ 466131 w 2262025"/>
                  <a:gd name="connsiteY26" fmla="*/ 1959561 h 2234757"/>
                  <a:gd name="connsiteX27" fmla="*/ 138327 w 2262025"/>
                  <a:gd name="connsiteY27" fmla="*/ 1812912 h 2234757"/>
                  <a:gd name="connsiteX28" fmla="*/ 302229 w 2262025"/>
                  <a:gd name="connsiteY28" fmla="*/ 1355712 h 2234757"/>
                  <a:gd name="connsiteX29" fmla="*/ 155580 w 2262025"/>
                  <a:gd name="connsiteY29" fmla="*/ 1321206 h 2234757"/>
                  <a:gd name="connsiteX30" fmla="*/ 304 w 2262025"/>
                  <a:gd name="connsiteY30" fmla="*/ 1019282 h 2234757"/>
                  <a:gd name="connsiteX31" fmla="*/ 129700 w 2262025"/>
                  <a:gd name="connsiteY31" fmla="*/ 786368 h 2234757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261950" h="2237156">
                    <a:moveTo>
                      <a:pt x="129625" y="786368"/>
                    </a:moveTo>
                    <a:cubicBezTo>
                      <a:pt x="144002" y="710168"/>
                      <a:pt x="62051" y="622467"/>
                      <a:pt x="86493" y="562082"/>
                    </a:cubicBezTo>
                    <a:cubicBezTo>
                      <a:pt x="110934" y="501697"/>
                      <a:pt x="175633" y="447063"/>
                      <a:pt x="276274" y="424059"/>
                    </a:cubicBezTo>
                    <a:cubicBezTo>
                      <a:pt x="376916" y="401055"/>
                      <a:pt x="615580" y="441312"/>
                      <a:pt x="690342" y="424059"/>
                    </a:cubicBezTo>
                    <a:cubicBezTo>
                      <a:pt x="765104" y="406806"/>
                      <a:pt x="711908" y="363674"/>
                      <a:pt x="724848" y="320542"/>
                    </a:cubicBezTo>
                    <a:cubicBezTo>
                      <a:pt x="737788" y="277410"/>
                      <a:pt x="717659" y="212712"/>
                      <a:pt x="767980" y="165267"/>
                    </a:cubicBezTo>
                    <a:cubicBezTo>
                      <a:pt x="818301" y="117822"/>
                      <a:pt x="954886" y="57436"/>
                      <a:pt x="1026773" y="35870"/>
                    </a:cubicBezTo>
                    <a:cubicBezTo>
                      <a:pt x="1098660" y="14304"/>
                      <a:pt x="1136041" y="40183"/>
                      <a:pt x="1199301" y="35870"/>
                    </a:cubicBezTo>
                    <a:cubicBezTo>
                      <a:pt x="1262561" y="31557"/>
                      <a:pt x="1327260" y="-21639"/>
                      <a:pt x="1406335" y="9991"/>
                    </a:cubicBezTo>
                    <a:cubicBezTo>
                      <a:pt x="1485410" y="41621"/>
                      <a:pt x="1624871" y="150889"/>
                      <a:pt x="1673754" y="225651"/>
                    </a:cubicBezTo>
                    <a:cubicBezTo>
                      <a:pt x="1722637" y="300413"/>
                      <a:pt x="1665127" y="425497"/>
                      <a:pt x="1699633" y="458565"/>
                    </a:cubicBezTo>
                    <a:cubicBezTo>
                      <a:pt x="1734139" y="491633"/>
                      <a:pt x="1804588" y="393867"/>
                      <a:pt x="1880788" y="424059"/>
                    </a:cubicBezTo>
                    <a:cubicBezTo>
                      <a:pt x="1956988" y="454251"/>
                      <a:pt x="2118014" y="579334"/>
                      <a:pt x="2156833" y="639719"/>
                    </a:cubicBezTo>
                    <a:cubicBezTo>
                      <a:pt x="2195652" y="700104"/>
                      <a:pt x="2102199" y="751862"/>
                      <a:pt x="2113701" y="786368"/>
                    </a:cubicBezTo>
                    <a:cubicBezTo>
                      <a:pt x="2125203" y="820874"/>
                      <a:pt x="2204278" y="777742"/>
                      <a:pt x="2225844" y="846753"/>
                    </a:cubicBezTo>
                    <a:cubicBezTo>
                      <a:pt x="2247410" y="915764"/>
                      <a:pt x="2284791" y="1109859"/>
                      <a:pt x="2243097" y="1200436"/>
                    </a:cubicBezTo>
                    <a:cubicBezTo>
                      <a:pt x="2201403" y="1291013"/>
                      <a:pt x="2001557" y="1334145"/>
                      <a:pt x="1975678" y="1390217"/>
                    </a:cubicBezTo>
                    <a:cubicBezTo>
                      <a:pt x="1949799" y="1446289"/>
                      <a:pt x="2067694" y="1466418"/>
                      <a:pt x="2087822" y="1536867"/>
                    </a:cubicBezTo>
                    <a:cubicBezTo>
                      <a:pt x="2107950" y="1607316"/>
                      <a:pt x="2126641" y="1745339"/>
                      <a:pt x="2096448" y="1812912"/>
                    </a:cubicBezTo>
                    <a:cubicBezTo>
                      <a:pt x="2066256" y="1880486"/>
                      <a:pt x="1962739" y="1880486"/>
                      <a:pt x="1906667" y="1942308"/>
                    </a:cubicBezTo>
                    <a:cubicBezTo>
                      <a:pt x="1850595" y="2004130"/>
                      <a:pt x="1834779" y="2137839"/>
                      <a:pt x="1760017" y="2183847"/>
                    </a:cubicBezTo>
                    <a:cubicBezTo>
                      <a:pt x="1685255" y="2229855"/>
                      <a:pt x="1550108" y="2248546"/>
                      <a:pt x="1458093" y="2218354"/>
                    </a:cubicBezTo>
                    <a:cubicBezTo>
                      <a:pt x="1366078" y="2188162"/>
                      <a:pt x="1265436" y="2087520"/>
                      <a:pt x="1207927" y="2002693"/>
                    </a:cubicBezTo>
                    <a:cubicBezTo>
                      <a:pt x="1150418" y="1917866"/>
                      <a:pt x="1147543" y="1686391"/>
                      <a:pt x="1113037" y="1709395"/>
                    </a:cubicBezTo>
                    <a:cubicBezTo>
                      <a:pt x="1078531" y="1732399"/>
                      <a:pt x="1088595" y="2054452"/>
                      <a:pt x="1000893" y="2140716"/>
                    </a:cubicBezTo>
                    <a:cubicBezTo>
                      <a:pt x="913191" y="2226980"/>
                      <a:pt x="681716" y="2254296"/>
                      <a:pt x="586825" y="2226979"/>
                    </a:cubicBezTo>
                    <a:cubicBezTo>
                      <a:pt x="491935" y="2199662"/>
                      <a:pt x="506312" y="2045825"/>
                      <a:pt x="431550" y="1976814"/>
                    </a:cubicBezTo>
                    <a:cubicBezTo>
                      <a:pt x="356788" y="1907803"/>
                      <a:pt x="185697" y="1925054"/>
                      <a:pt x="138252" y="1812912"/>
                    </a:cubicBezTo>
                    <a:cubicBezTo>
                      <a:pt x="90807" y="1700770"/>
                      <a:pt x="230267" y="1411784"/>
                      <a:pt x="302154" y="1355712"/>
                    </a:cubicBezTo>
                    <a:cubicBezTo>
                      <a:pt x="374041" y="1299640"/>
                      <a:pt x="154067" y="1377278"/>
                      <a:pt x="103746" y="1321206"/>
                    </a:cubicBezTo>
                    <a:cubicBezTo>
                      <a:pt x="53425" y="1265134"/>
                      <a:pt x="-4084" y="1108422"/>
                      <a:pt x="229" y="1019282"/>
                    </a:cubicBezTo>
                    <a:cubicBezTo>
                      <a:pt x="4542" y="930142"/>
                      <a:pt x="115248" y="862568"/>
                      <a:pt x="129625" y="786368"/>
                    </a:cubicBezTo>
                    <a:close/>
                  </a:path>
                </a:pathLst>
              </a:cu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VN" dirty="0"/>
              </a:p>
            </p:txBody>
          </p:sp>
          <p:pic>
            <p:nvPicPr>
              <p:cNvPr id="23" name="Picture 4" descr="Free Black And White Cartoon Flowers, Download Free Black And White Cartoon  Flowers png images, Free ClipArts on Clipart Library">
                <a:extLst>
                  <a:ext uri="{FF2B5EF4-FFF2-40B4-BE49-F238E27FC236}">
                    <a16:creationId xmlns:a16="http://schemas.microsoft.com/office/drawing/2014/main" id="{1F51B60E-BDBC-D340-8D0B-94F11E75B5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80524" y="482600"/>
                <a:ext cx="2317638" cy="224674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F02EB4CA-06DC-0749-98EB-62F41CC93D8C}"/>
                </a:ext>
              </a:extLst>
            </p:cNvPr>
            <p:cNvGrpSpPr/>
            <p:nvPr/>
          </p:nvGrpSpPr>
          <p:grpSpPr>
            <a:xfrm flipH="1">
              <a:off x="2877417" y="1638666"/>
              <a:ext cx="633767" cy="614624"/>
              <a:chOff x="1180524" y="481715"/>
              <a:chExt cx="2317638" cy="2247630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49D32573-B77C-2444-AF8C-48E24DF81D7E}"/>
                  </a:ext>
                </a:extLst>
              </p:cNvPr>
              <p:cNvSpPr/>
              <p:nvPr/>
            </p:nvSpPr>
            <p:spPr>
              <a:xfrm>
                <a:off x="1207470" y="481715"/>
                <a:ext cx="2261950" cy="2237156"/>
              </a:xfrm>
              <a:custGeom>
                <a:avLst/>
                <a:gdLst>
                  <a:gd name="connsiteX0" fmla="*/ 129700 w 2262025"/>
                  <a:gd name="connsiteY0" fmla="*/ 786368 h 2249618"/>
                  <a:gd name="connsiteX1" fmla="*/ 86568 w 2262025"/>
                  <a:gd name="connsiteY1" fmla="*/ 562082 h 2249618"/>
                  <a:gd name="connsiteX2" fmla="*/ 276349 w 2262025"/>
                  <a:gd name="connsiteY2" fmla="*/ 424059 h 2249618"/>
                  <a:gd name="connsiteX3" fmla="*/ 690417 w 2262025"/>
                  <a:gd name="connsiteY3" fmla="*/ 424059 h 2249618"/>
                  <a:gd name="connsiteX4" fmla="*/ 724923 w 2262025"/>
                  <a:gd name="connsiteY4" fmla="*/ 320542 h 2249618"/>
                  <a:gd name="connsiteX5" fmla="*/ 768055 w 2262025"/>
                  <a:gd name="connsiteY5" fmla="*/ 165267 h 2249618"/>
                  <a:gd name="connsiteX6" fmla="*/ 1026848 w 2262025"/>
                  <a:gd name="connsiteY6" fmla="*/ 35870 h 2249618"/>
                  <a:gd name="connsiteX7" fmla="*/ 1199376 w 2262025"/>
                  <a:gd name="connsiteY7" fmla="*/ 35870 h 2249618"/>
                  <a:gd name="connsiteX8" fmla="*/ 1406410 w 2262025"/>
                  <a:gd name="connsiteY8" fmla="*/ 9991 h 2249618"/>
                  <a:gd name="connsiteX9" fmla="*/ 1673829 w 2262025"/>
                  <a:gd name="connsiteY9" fmla="*/ 225651 h 2249618"/>
                  <a:gd name="connsiteX10" fmla="*/ 1699708 w 2262025"/>
                  <a:gd name="connsiteY10" fmla="*/ 458565 h 2249618"/>
                  <a:gd name="connsiteX11" fmla="*/ 1880863 w 2262025"/>
                  <a:gd name="connsiteY11" fmla="*/ 424059 h 2249618"/>
                  <a:gd name="connsiteX12" fmla="*/ 2156908 w 2262025"/>
                  <a:gd name="connsiteY12" fmla="*/ 639719 h 2249618"/>
                  <a:gd name="connsiteX13" fmla="*/ 2113776 w 2262025"/>
                  <a:gd name="connsiteY13" fmla="*/ 786368 h 2249618"/>
                  <a:gd name="connsiteX14" fmla="*/ 2225919 w 2262025"/>
                  <a:gd name="connsiteY14" fmla="*/ 846753 h 2249618"/>
                  <a:gd name="connsiteX15" fmla="*/ 2243172 w 2262025"/>
                  <a:gd name="connsiteY15" fmla="*/ 1200436 h 2249618"/>
                  <a:gd name="connsiteX16" fmla="*/ 1975753 w 2262025"/>
                  <a:gd name="connsiteY16" fmla="*/ 1390217 h 2249618"/>
                  <a:gd name="connsiteX17" fmla="*/ 2087897 w 2262025"/>
                  <a:gd name="connsiteY17" fmla="*/ 1536867 h 2249618"/>
                  <a:gd name="connsiteX18" fmla="*/ 2096523 w 2262025"/>
                  <a:gd name="connsiteY18" fmla="*/ 1812912 h 2249618"/>
                  <a:gd name="connsiteX19" fmla="*/ 1906742 w 2262025"/>
                  <a:gd name="connsiteY19" fmla="*/ 1942308 h 2249618"/>
                  <a:gd name="connsiteX20" fmla="*/ 1777346 w 2262025"/>
                  <a:gd name="connsiteY20" fmla="*/ 2209727 h 2249618"/>
                  <a:gd name="connsiteX21" fmla="*/ 1501300 w 2262025"/>
                  <a:gd name="connsiteY21" fmla="*/ 2226980 h 2249618"/>
                  <a:gd name="connsiteX22" fmla="*/ 1208002 w 2262025"/>
                  <a:gd name="connsiteY22" fmla="*/ 2002693 h 2249618"/>
                  <a:gd name="connsiteX23" fmla="*/ 1113112 w 2262025"/>
                  <a:gd name="connsiteY23" fmla="*/ 1709395 h 2249618"/>
                  <a:gd name="connsiteX24" fmla="*/ 1000968 w 2262025"/>
                  <a:gd name="connsiteY24" fmla="*/ 2140716 h 2249618"/>
                  <a:gd name="connsiteX25" fmla="*/ 526515 w 2262025"/>
                  <a:gd name="connsiteY25" fmla="*/ 2132089 h 2249618"/>
                  <a:gd name="connsiteX26" fmla="*/ 466131 w 2262025"/>
                  <a:gd name="connsiteY26" fmla="*/ 1959561 h 2249618"/>
                  <a:gd name="connsiteX27" fmla="*/ 138327 w 2262025"/>
                  <a:gd name="connsiteY27" fmla="*/ 1812912 h 2249618"/>
                  <a:gd name="connsiteX28" fmla="*/ 302229 w 2262025"/>
                  <a:gd name="connsiteY28" fmla="*/ 1355712 h 2249618"/>
                  <a:gd name="connsiteX29" fmla="*/ 155580 w 2262025"/>
                  <a:gd name="connsiteY29" fmla="*/ 1321206 h 2249618"/>
                  <a:gd name="connsiteX30" fmla="*/ 304 w 2262025"/>
                  <a:gd name="connsiteY30" fmla="*/ 1019282 h 2249618"/>
                  <a:gd name="connsiteX31" fmla="*/ 129700 w 2262025"/>
                  <a:gd name="connsiteY31" fmla="*/ 786368 h 2249618"/>
                  <a:gd name="connsiteX0" fmla="*/ 129700 w 2262025"/>
                  <a:gd name="connsiteY0" fmla="*/ 786368 h 2242639"/>
                  <a:gd name="connsiteX1" fmla="*/ 86568 w 2262025"/>
                  <a:gd name="connsiteY1" fmla="*/ 562082 h 2242639"/>
                  <a:gd name="connsiteX2" fmla="*/ 276349 w 2262025"/>
                  <a:gd name="connsiteY2" fmla="*/ 424059 h 2242639"/>
                  <a:gd name="connsiteX3" fmla="*/ 690417 w 2262025"/>
                  <a:gd name="connsiteY3" fmla="*/ 424059 h 2242639"/>
                  <a:gd name="connsiteX4" fmla="*/ 724923 w 2262025"/>
                  <a:gd name="connsiteY4" fmla="*/ 320542 h 2242639"/>
                  <a:gd name="connsiteX5" fmla="*/ 768055 w 2262025"/>
                  <a:gd name="connsiteY5" fmla="*/ 165267 h 2242639"/>
                  <a:gd name="connsiteX6" fmla="*/ 1026848 w 2262025"/>
                  <a:gd name="connsiteY6" fmla="*/ 35870 h 2242639"/>
                  <a:gd name="connsiteX7" fmla="*/ 1199376 w 2262025"/>
                  <a:gd name="connsiteY7" fmla="*/ 35870 h 2242639"/>
                  <a:gd name="connsiteX8" fmla="*/ 1406410 w 2262025"/>
                  <a:gd name="connsiteY8" fmla="*/ 9991 h 2242639"/>
                  <a:gd name="connsiteX9" fmla="*/ 1673829 w 2262025"/>
                  <a:gd name="connsiteY9" fmla="*/ 225651 h 2242639"/>
                  <a:gd name="connsiteX10" fmla="*/ 1699708 w 2262025"/>
                  <a:gd name="connsiteY10" fmla="*/ 458565 h 2242639"/>
                  <a:gd name="connsiteX11" fmla="*/ 1880863 w 2262025"/>
                  <a:gd name="connsiteY11" fmla="*/ 424059 h 2242639"/>
                  <a:gd name="connsiteX12" fmla="*/ 2156908 w 2262025"/>
                  <a:gd name="connsiteY12" fmla="*/ 639719 h 2242639"/>
                  <a:gd name="connsiteX13" fmla="*/ 2113776 w 2262025"/>
                  <a:gd name="connsiteY13" fmla="*/ 786368 h 2242639"/>
                  <a:gd name="connsiteX14" fmla="*/ 2225919 w 2262025"/>
                  <a:gd name="connsiteY14" fmla="*/ 846753 h 2242639"/>
                  <a:gd name="connsiteX15" fmla="*/ 2243172 w 2262025"/>
                  <a:gd name="connsiteY15" fmla="*/ 1200436 h 2242639"/>
                  <a:gd name="connsiteX16" fmla="*/ 1975753 w 2262025"/>
                  <a:gd name="connsiteY16" fmla="*/ 1390217 h 2242639"/>
                  <a:gd name="connsiteX17" fmla="*/ 2087897 w 2262025"/>
                  <a:gd name="connsiteY17" fmla="*/ 1536867 h 2242639"/>
                  <a:gd name="connsiteX18" fmla="*/ 2096523 w 2262025"/>
                  <a:gd name="connsiteY18" fmla="*/ 1812912 h 2242639"/>
                  <a:gd name="connsiteX19" fmla="*/ 1906742 w 2262025"/>
                  <a:gd name="connsiteY19" fmla="*/ 1942308 h 2242639"/>
                  <a:gd name="connsiteX20" fmla="*/ 1785972 w 2262025"/>
                  <a:gd name="connsiteY20" fmla="*/ 2192474 h 2242639"/>
                  <a:gd name="connsiteX21" fmla="*/ 1501300 w 2262025"/>
                  <a:gd name="connsiteY21" fmla="*/ 2226980 h 2242639"/>
                  <a:gd name="connsiteX22" fmla="*/ 1208002 w 2262025"/>
                  <a:gd name="connsiteY22" fmla="*/ 2002693 h 2242639"/>
                  <a:gd name="connsiteX23" fmla="*/ 1113112 w 2262025"/>
                  <a:gd name="connsiteY23" fmla="*/ 1709395 h 2242639"/>
                  <a:gd name="connsiteX24" fmla="*/ 1000968 w 2262025"/>
                  <a:gd name="connsiteY24" fmla="*/ 2140716 h 2242639"/>
                  <a:gd name="connsiteX25" fmla="*/ 526515 w 2262025"/>
                  <a:gd name="connsiteY25" fmla="*/ 2132089 h 2242639"/>
                  <a:gd name="connsiteX26" fmla="*/ 466131 w 2262025"/>
                  <a:gd name="connsiteY26" fmla="*/ 1959561 h 2242639"/>
                  <a:gd name="connsiteX27" fmla="*/ 138327 w 2262025"/>
                  <a:gd name="connsiteY27" fmla="*/ 1812912 h 2242639"/>
                  <a:gd name="connsiteX28" fmla="*/ 302229 w 2262025"/>
                  <a:gd name="connsiteY28" fmla="*/ 1355712 h 2242639"/>
                  <a:gd name="connsiteX29" fmla="*/ 155580 w 2262025"/>
                  <a:gd name="connsiteY29" fmla="*/ 1321206 h 2242639"/>
                  <a:gd name="connsiteX30" fmla="*/ 304 w 2262025"/>
                  <a:gd name="connsiteY30" fmla="*/ 1019282 h 2242639"/>
                  <a:gd name="connsiteX31" fmla="*/ 129700 w 2262025"/>
                  <a:gd name="connsiteY31" fmla="*/ 786368 h 2242639"/>
                  <a:gd name="connsiteX0" fmla="*/ 129700 w 2262025"/>
                  <a:gd name="connsiteY0" fmla="*/ 786368 h 2236200"/>
                  <a:gd name="connsiteX1" fmla="*/ 86568 w 2262025"/>
                  <a:gd name="connsiteY1" fmla="*/ 562082 h 2236200"/>
                  <a:gd name="connsiteX2" fmla="*/ 276349 w 2262025"/>
                  <a:gd name="connsiteY2" fmla="*/ 424059 h 2236200"/>
                  <a:gd name="connsiteX3" fmla="*/ 690417 w 2262025"/>
                  <a:gd name="connsiteY3" fmla="*/ 424059 h 2236200"/>
                  <a:gd name="connsiteX4" fmla="*/ 724923 w 2262025"/>
                  <a:gd name="connsiteY4" fmla="*/ 320542 h 2236200"/>
                  <a:gd name="connsiteX5" fmla="*/ 768055 w 2262025"/>
                  <a:gd name="connsiteY5" fmla="*/ 165267 h 2236200"/>
                  <a:gd name="connsiteX6" fmla="*/ 1026848 w 2262025"/>
                  <a:gd name="connsiteY6" fmla="*/ 35870 h 2236200"/>
                  <a:gd name="connsiteX7" fmla="*/ 1199376 w 2262025"/>
                  <a:gd name="connsiteY7" fmla="*/ 35870 h 2236200"/>
                  <a:gd name="connsiteX8" fmla="*/ 1406410 w 2262025"/>
                  <a:gd name="connsiteY8" fmla="*/ 9991 h 2236200"/>
                  <a:gd name="connsiteX9" fmla="*/ 1673829 w 2262025"/>
                  <a:gd name="connsiteY9" fmla="*/ 225651 h 2236200"/>
                  <a:gd name="connsiteX10" fmla="*/ 1699708 w 2262025"/>
                  <a:gd name="connsiteY10" fmla="*/ 458565 h 2236200"/>
                  <a:gd name="connsiteX11" fmla="*/ 1880863 w 2262025"/>
                  <a:gd name="connsiteY11" fmla="*/ 424059 h 2236200"/>
                  <a:gd name="connsiteX12" fmla="*/ 2156908 w 2262025"/>
                  <a:gd name="connsiteY12" fmla="*/ 639719 h 2236200"/>
                  <a:gd name="connsiteX13" fmla="*/ 2113776 w 2262025"/>
                  <a:gd name="connsiteY13" fmla="*/ 786368 h 2236200"/>
                  <a:gd name="connsiteX14" fmla="*/ 2225919 w 2262025"/>
                  <a:gd name="connsiteY14" fmla="*/ 846753 h 2236200"/>
                  <a:gd name="connsiteX15" fmla="*/ 2243172 w 2262025"/>
                  <a:gd name="connsiteY15" fmla="*/ 1200436 h 2236200"/>
                  <a:gd name="connsiteX16" fmla="*/ 1975753 w 2262025"/>
                  <a:gd name="connsiteY16" fmla="*/ 1390217 h 2236200"/>
                  <a:gd name="connsiteX17" fmla="*/ 2087897 w 2262025"/>
                  <a:gd name="connsiteY17" fmla="*/ 1536867 h 2236200"/>
                  <a:gd name="connsiteX18" fmla="*/ 2096523 w 2262025"/>
                  <a:gd name="connsiteY18" fmla="*/ 1812912 h 2236200"/>
                  <a:gd name="connsiteX19" fmla="*/ 1906742 w 2262025"/>
                  <a:gd name="connsiteY19" fmla="*/ 1942308 h 2236200"/>
                  <a:gd name="connsiteX20" fmla="*/ 1785972 w 2262025"/>
                  <a:gd name="connsiteY20" fmla="*/ 2192474 h 2236200"/>
                  <a:gd name="connsiteX21" fmla="*/ 1458168 w 2262025"/>
                  <a:gd name="connsiteY21" fmla="*/ 2218354 h 2236200"/>
                  <a:gd name="connsiteX22" fmla="*/ 1208002 w 2262025"/>
                  <a:gd name="connsiteY22" fmla="*/ 2002693 h 2236200"/>
                  <a:gd name="connsiteX23" fmla="*/ 1113112 w 2262025"/>
                  <a:gd name="connsiteY23" fmla="*/ 1709395 h 2236200"/>
                  <a:gd name="connsiteX24" fmla="*/ 1000968 w 2262025"/>
                  <a:gd name="connsiteY24" fmla="*/ 2140716 h 2236200"/>
                  <a:gd name="connsiteX25" fmla="*/ 526515 w 2262025"/>
                  <a:gd name="connsiteY25" fmla="*/ 2132089 h 2236200"/>
                  <a:gd name="connsiteX26" fmla="*/ 466131 w 2262025"/>
                  <a:gd name="connsiteY26" fmla="*/ 1959561 h 2236200"/>
                  <a:gd name="connsiteX27" fmla="*/ 138327 w 2262025"/>
                  <a:gd name="connsiteY27" fmla="*/ 1812912 h 2236200"/>
                  <a:gd name="connsiteX28" fmla="*/ 302229 w 2262025"/>
                  <a:gd name="connsiteY28" fmla="*/ 1355712 h 2236200"/>
                  <a:gd name="connsiteX29" fmla="*/ 155580 w 2262025"/>
                  <a:gd name="connsiteY29" fmla="*/ 1321206 h 2236200"/>
                  <a:gd name="connsiteX30" fmla="*/ 304 w 2262025"/>
                  <a:gd name="connsiteY30" fmla="*/ 1019282 h 2236200"/>
                  <a:gd name="connsiteX31" fmla="*/ 129700 w 2262025"/>
                  <a:gd name="connsiteY31" fmla="*/ 786368 h 2236200"/>
                  <a:gd name="connsiteX0" fmla="*/ 129700 w 2262025"/>
                  <a:gd name="connsiteY0" fmla="*/ 786368 h 2233050"/>
                  <a:gd name="connsiteX1" fmla="*/ 86568 w 2262025"/>
                  <a:gd name="connsiteY1" fmla="*/ 562082 h 2233050"/>
                  <a:gd name="connsiteX2" fmla="*/ 276349 w 2262025"/>
                  <a:gd name="connsiteY2" fmla="*/ 424059 h 2233050"/>
                  <a:gd name="connsiteX3" fmla="*/ 690417 w 2262025"/>
                  <a:gd name="connsiteY3" fmla="*/ 424059 h 2233050"/>
                  <a:gd name="connsiteX4" fmla="*/ 724923 w 2262025"/>
                  <a:gd name="connsiteY4" fmla="*/ 320542 h 2233050"/>
                  <a:gd name="connsiteX5" fmla="*/ 768055 w 2262025"/>
                  <a:gd name="connsiteY5" fmla="*/ 165267 h 2233050"/>
                  <a:gd name="connsiteX6" fmla="*/ 1026848 w 2262025"/>
                  <a:gd name="connsiteY6" fmla="*/ 35870 h 2233050"/>
                  <a:gd name="connsiteX7" fmla="*/ 1199376 w 2262025"/>
                  <a:gd name="connsiteY7" fmla="*/ 35870 h 2233050"/>
                  <a:gd name="connsiteX8" fmla="*/ 1406410 w 2262025"/>
                  <a:gd name="connsiteY8" fmla="*/ 9991 h 2233050"/>
                  <a:gd name="connsiteX9" fmla="*/ 1673829 w 2262025"/>
                  <a:gd name="connsiteY9" fmla="*/ 225651 h 2233050"/>
                  <a:gd name="connsiteX10" fmla="*/ 1699708 w 2262025"/>
                  <a:gd name="connsiteY10" fmla="*/ 458565 h 2233050"/>
                  <a:gd name="connsiteX11" fmla="*/ 1880863 w 2262025"/>
                  <a:gd name="connsiteY11" fmla="*/ 424059 h 2233050"/>
                  <a:gd name="connsiteX12" fmla="*/ 2156908 w 2262025"/>
                  <a:gd name="connsiteY12" fmla="*/ 639719 h 2233050"/>
                  <a:gd name="connsiteX13" fmla="*/ 2113776 w 2262025"/>
                  <a:gd name="connsiteY13" fmla="*/ 786368 h 2233050"/>
                  <a:gd name="connsiteX14" fmla="*/ 2225919 w 2262025"/>
                  <a:gd name="connsiteY14" fmla="*/ 846753 h 2233050"/>
                  <a:gd name="connsiteX15" fmla="*/ 2243172 w 2262025"/>
                  <a:gd name="connsiteY15" fmla="*/ 1200436 h 2233050"/>
                  <a:gd name="connsiteX16" fmla="*/ 1975753 w 2262025"/>
                  <a:gd name="connsiteY16" fmla="*/ 1390217 h 2233050"/>
                  <a:gd name="connsiteX17" fmla="*/ 2087897 w 2262025"/>
                  <a:gd name="connsiteY17" fmla="*/ 1536867 h 2233050"/>
                  <a:gd name="connsiteX18" fmla="*/ 2096523 w 2262025"/>
                  <a:gd name="connsiteY18" fmla="*/ 1812912 h 2233050"/>
                  <a:gd name="connsiteX19" fmla="*/ 1906742 w 2262025"/>
                  <a:gd name="connsiteY19" fmla="*/ 1942308 h 2233050"/>
                  <a:gd name="connsiteX20" fmla="*/ 1760092 w 2262025"/>
                  <a:gd name="connsiteY20" fmla="*/ 2183847 h 2233050"/>
                  <a:gd name="connsiteX21" fmla="*/ 1458168 w 2262025"/>
                  <a:gd name="connsiteY21" fmla="*/ 2218354 h 2233050"/>
                  <a:gd name="connsiteX22" fmla="*/ 1208002 w 2262025"/>
                  <a:gd name="connsiteY22" fmla="*/ 2002693 h 2233050"/>
                  <a:gd name="connsiteX23" fmla="*/ 1113112 w 2262025"/>
                  <a:gd name="connsiteY23" fmla="*/ 1709395 h 2233050"/>
                  <a:gd name="connsiteX24" fmla="*/ 1000968 w 2262025"/>
                  <a:gd name="connsiteY24" fmla="*/ 2140716 h 2233050"/>
                  <a:gd name="connsiteX25" fmla="*/ 526515 w 2262025"/>
                  <a:gd name="connsiteY25" fmla="*/ 2132089 h 2233050"/>
                  <a:gd name="connsiteX26" fmla="*/ 466131 w 2262025"/>
                  <a:gd name="connsiteY26" fmla="*/ 1959561 h 2233050"/>
                  <a:gd name="connsiteX27" fmla="*/ 138327 w 2262025"/>
                  <a:gd name="connsiteY27" fmla="*/ 1812912 h 2233050"/>
                  <a:gd name="connsiteX28" fmla="*/ 302229 w 2262025"/>
                  <a:gd name="connsiteY28" fmla="*/ 1355712 h 2233050"/>
                  <a:gd name="connsiteX29" fmla="*/ 155580 w 2262025"/>
                  <a:gd name="connsiteY29" fmla="*/ 1321206 h 2233050"/>
                  <a:gd name="connsiteX30" fmla="*/ 304 w 2262025"/>
                  <a:gd name="connsiteY30" fmla="*/ 1019282 h 2233050"/>
                  <a:gd name="connsiteX31" fmla="*/ 129700 w 2262025"/>
                  <a:gd name="connsiteY31" fmla="*/ 786368 h 2233050"/>
                  <a:gd name="connsiteX0" fmla="*/ 129700 w 2262025"/>
                  <a:gd name="connsiteY0" fmla="*/ 786368 h 2238369"/>
                  <a:gd name="connsiteX1" fmla="*/ 86568 w 2262025"/>
                  <a:gd name="connsiteY1" fmla="*/ 562082 h 2238369"/>
                  <a:gd name="connsiteX2" fmla="*/ 276349 w 2262025"/>
                  <a:gd name="connsiteY2" fmla="*/ 424059 h 2238369"/>
                  <a:gd name="connsiteX3" fmla="*/ 690417 w 2262025"/>
                  <a:gd name="connsiteY3" fmla="*/ 424059 h 2238369"/>
                  <a:gd name="connsiteX4" fmla="*/ 724923 w 2262025"/>
                  <a:gd name="connsiteY4" fmla="*/ 320542 h 2238369"/>
                  <a:gd name="connsiteX5" fmla="*/ 768055 w 2262025"/>
                  <a:gd name="connsiteY5" fmla="*/ 165267 h 2238369"/>
                  <a:gd name="connsiteX6" fmla="*/ 1026848 w 2262025"/>
                  <a:gd name="connsiteY6" fmla="*/ 35870 h 2238369"/>
                  <a:gd name="connsiteX7" fmla="*/ 1199376 w 2262025"/>
                  <a:gd name="connsiteY7" fmla="*/ 35870 h 2238369"/>
                  <a:gd name="connsiteX8" fmla="*/ 1406410 w 2262025"/>
                  <a:gd name="connsiteY8" fmla="*/ 9991 h 2238369"/>
                  <a:gd name="connsiteX9" fmla="*/ 1673829 w 2262025"/>
                  <a:gd name="connsiteY9" fmla="*/ 225651 h 2238369"/>
                  <a:gd name="connsiteX10" fmla="*/ 1699708 w 2262025"/>
                  <a:gd name="connsiteY10" fmla="*/ 458565 h 2238369"/>
                  <a:gd name="connsiteX11" fmla="*/ 1880863 w 2262025"/>
                  <a:gd name="connsiteY11" fmla="*/ 424059 h 2238369"/>
                  <a:gd name="connsiteX12" fmla="*/ 2156908 w 2262025"/>
                  <a:gd name="connsiteY12" fmla="*/ 639719 h 2238369"/>
                  <a:gd name="connsiteX13" fmla="*/ 2113776 w 2262025"/>
                  <a:gd name="connsiteY13" fmla="*/ 786368 h 2238369"/>
                  <a:gd name="connsiteX14" fmla="*/ 2225919 w 2262025"/>
                  <a:gd name="connsiteY14" fmla="*/ 846753 h 2238369"/>
                  <a:gd name="connsiteX15" fmla="*/ 2243172 w 2262025"/>
                  <a:gd name="connsiteY15" fmla="*/ 1200436 h 2238369"/>
                  <a:gd name="connsiteX16" fmla="*/ 1975753 w 2262025"/>
                  <a:gd name="connsiteY16" fmla="*/ 1390217 h 2238369"/>
                  <a:gd name="connsiteX17" fmla="*/ 2087897 w 2262025"/>
                  <a:gd name="connsiteY17" fmla="*/ 1536867 h 2238369"/>
                  <a:gd name="connsiteX18" fmla="*/ 2096523 w 2262025"/>
                  <a:gd name="connsiteY18" fmla="*/ 1812912 h 2238369"/>
                  <a:gd name="connsiteX19" fmla="*/ 1906742 w 2262025"/>
                  <a:gd name="connsiteY19" fmla="*/ 1942308 h 2238369"/>
                  <a:gd name="connsiteX20" fmla="*/ 1760092 w 2262025"/>
                  <a:gd name="connsiteY20" fmla="*/ 2183847 h 2238369"/>
                  <a:gd name="connsiteX21" fmla="*/ 1458168 w 2262025"/>
                  <a:gd name="connsiteY21" fmla="*/ 2218354 h 2238369"/>
                  <a:gd name="connsiteX22" fmla="*/ 1208002 w 2262025"/>
                  <a:gd name="connsiteY22" fmla="*/ 2002693 h 2238369"/>
                  <a:gd name="connsiteX23" fmla="*/ 1113112 w 2262025"/>
                  <a:gd name="connsiteY23" fmla="*/ 1709395 h 2238369"/>
                  <a:gd name="connsiteX24" fmla="*/ 1000968 w 2262025"/>
                  <a:gd name="connsiteY24" fmla="*/ 2140716 h 2238369"/>
                  <a:gd name="connsiteX25" fmla="*/ 586900 w 2262025"/>
                  <a:gd name="connsiteY25" fmla="*/ 2226979 h 2238369"/>
                  <a:gd name="connsiteX26" fmla="*/ 466131 w 2262025"/>
                  <a:gd name="connsiteY26" fmla="*/ 1959561 h 2238369"/>
                  <a:gd name="connsiteX27" fmla="*/ 138327 w 2262025"/>
                  <a:gd name="connsiteY27" fmla="*/ 1812912 h 2238369"/>
                  <a:gd name="connsiteX28" fmla="*/ 302229 w 2262025"/>
                  <a:gd name="connsiteY28" fmla="*/ 1355712 h 2238369"/>
                  <a:gd name="connsiteX29" fmla="*/ 155580 w 2262025"/>
                  <a:gd name="connsiteY29" fmla="*/ 1321206 h 2238369"/>
                  <a:gd name="connsiteX30" fmla="*/ 304 w 2262025"/>
                  <a:gd name="connsiteY30" fmla="*/ 1019282 h 2238369"/>
                  <a:gd name="connsiteX31" fmla="*/ 129700 w 2262025"/>
                  <a:gd name="connsiteY31" fmla="*/ 786368 h 2238369"/>
                  <a:gd name="connsiteX0" fmla="*/ 129700 w 2262025"/>
                  <a:gd name="connsiteY0" fmla="*/ 786368 h 2234757"/>
                  <a:gd name="connsiteX1" fmla="*/ 86568 w 2262025"/>
                  <a:gd name="connsiteY1" fmla="*/ 562082 h 2234757"/>
                  <a:gd name="connsiteX2" fmla="*/ 276349 w 2262025"/>
                  <a:gd name="connsiteY2" fmla="*/ 424059 h 2234757"/>
                  <a:gd name="connsiteX3" fmla="*/ 690417 w 2262025"/>
                  <a:gd name="connsiteY3" fmla="*/ 424059 h 2234757"/>
                  <a:gd name="connsiteX4" fmla="*/ 724923 w 2262025"/>
                  <a:gd name="connsiteY4" fmla="*/ 320542 h 2234757"/>
                  <a:gd name="connsiteX5" fmla="*/ 768055 w 2262025"/>
                  <a:gd name="connsiteY5" fmla="*/ 165267 h 2234757"/>
                  <a:gd name="connsiteX6" fmla="*/ 1026848 w 2262025"/>
                  <a:gd name="connsiteY6" fmla="*/ 35870 h 2234757"/>
                  <a:gd name="connsiteX7" fmla="*/ 1199376 w 2262025"/>
                  <a:gd name="connsiteY7" fmla="*/ 35870 h 2234757"/>
                  <a:gd name="connsiteX8" fmla="*/ 1406410 w 2262025"/>
                  <a:gd name="connsiteY8" fmla="*/ 9991 h 2234757"/>
                  <a:gd name="connsiteX9" fmla="*/ 1673829 w 2262025"/>
                  <a:gd name="connsiteY9" fmla="*/ 225651 h 2234757"/>
                  <a:gd name="connsiteX10" fmla="*/ 1699708 w 2262025"/>
                  <a:gd name="connsiteY10" fmla="*/ 458565 h 2234757"/>
                  <a:gd name="connsiteX11" fmla="*/ 1880863 w 2262025"/>
                  <a:gd name="connsiteY11" fmla="*/ 424059 h 2234757"/>
                  <a:gd name="connsiteX12" fmla="*/ 2156908 w 2262025"/>
                  <a:gd name="connsiteY12" fmla="*/ 639719 h 2234757"/>
                  <a:gd name="connsiteX13" fmla="*/ 2113776 w 2262025"/>
                  <a:gd name="connsiteY13" fmla="*/ 786368 h 2234757"/>
                  <a:gd name="connsiteX14" fmla="*/ 2225919 w 2262025"/>
                  <a:gd name="connsiteY14" fmla="*/ 846753 h 2234757"/>
                  <a:gd name="connsiteX15" fmla="*/ 2243172 w 2262025"/>
                  <a:gd name="connsiteY15" fmla="*/ 1200436 h 2234757"/>
                  <a:gd name="connsiteX16" fmla="*/ 1975753 w 2262025"/>
                  <a:gd name="connsiteY16" fmla="*/ 1390217 h 2234757"/>
                  <a:gd name="connsiteX17" fmla="*/ 2087897 w 2262025"/>
                  <a:gd name="connsiteY17" fmla="*/ 1536867 h 2234757"/>
                  <a:gd name="connsiteX18" fmla="*/ 2096523 w 2262025"/>
                  <a:gd name="connsiteY18" fmla="*/ 1812912 h 2234757"/>
                  <a:gd name="connsiteX19" fmla="*/ 1906742 w 2262025"/>
                  <a:gd name="connsiteY19" fmla="*/ 1942308 h 2234757"/>
                  <a:gd name="connsiteX20" fmla="*/ 1760092 w 2262025"/>
                  <a:gd name="connsiteY20" fmla="*/ 2183847 h 2234757"/>
                  <a:gd name="connsiteX21" fmla="*/ 1458168 w 2262025"/>
                  <a:gd name="connsiteY21" fmla="*/ 2218354 h 2234757"/>
                  <a:gd name="connsiteX22" fmla="*/ 1208002 w 2262025"/>
                  <a:gd name="connsiteY22" fmla="*/ 2002693 h 2234757"/>
                  <a:gd name="connsiteX23" fmla="*/ 1113112 w 2262025"/>
                  <a:gd name="connsiteY23" fmla="*/ 1709395 h 2234757"/>
                  <a:gd name="connsiteX24" fmla="*/ 1000968 w 2262025"/>
                  <a:gd name="connsiteY24" fmla="*/ 2140716 h 2234757"/>
                  <a:gd name="connsiteX25" fmla="*/ 586900 w 2262025"/>
                  <a:gd name="connsiteY25" fmla="*/ 2226979 h 2234757"/>
                  <a:gd name="connsiteX26" fmla="*/ 466131 w 2262025"/>
                  <a:gd name="connsiteY26" fmla="*/ 1959561 h 2234757"/>
                  <a:gd name="connsiteX27" fmla="*/ 138327 w 2262025"/>
                  <a:gd name="connsiteY27" fmla="*/ 1812912 h 2234757"/>
                  <a:gd name="connsiteX28" fmla="*/ 302229 w 2262025"/>
                  <a:gd name="connsiteY28" fmla="*/ 1355712 h 2234757"/>
                  <a:gd name="connsiteX29" fmla="*/ 155580 w 2262025"/>
                  <a:gd name="connsiteY29" fmla="*/ 1321206 h 2234757"/>
                  <a:gd name="connsiteX30" fmla="*/ 304 w 2262025"/>
                  <a:gd name="connsiteY30" fmla="*/ 1019282 h 2234757"/>
                  <a:gd name="connsiteX31" fmla="*/ 129700 w 2262025"/>
                  <a:gd name="connsiteY31" fmla="*/ 786368 h 2234757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261950" h="2237156">
                    <a:moveTo>
                      <a:pt x="129625" y="786368"/>
                    </a:moveTo>
                    <a:cubicBezTo>
                      <a:pt x="144002" y="710168"/>
                      <a:pt x="62051" y="622467"/>
                      <a:pt x="86493" y="562082"/>
                    </a:cubicBezTo>
                    <a:cubicBezTo>
                      <a:pt x="110934" y="501697"/>
                      <a:pt x="175633" y="447063"/>
                      <a:pt x="276274" y="424059"/>
                    </a:cubicBezTo>
                    <a:cubicBezTo>
                      <a:pt x="376916" y="401055"/>
                      <a:pt x="615580" y="441312"/>
                      <a:pt x="690342" y="424059"/>
                    </a:cubicBezTo>
                    <a:cubicBezTo>
                      <a:pt x="765104" y="406806"/>
                      <a:pt x="711908" y="363674"/>
                      <a:pt x="724848" y="320542"/>
                    </a:cubicBezTo>
                    <a:cubicBezTo>
                      <a:pt x="737788" y="277410"/>
                      <a:pt x="717659" y="212712"/>
                      <a:pt x="767980" y="165267"/>
                    </a:cubicBezTo>
                    <a:cubicBezTo>
                      <a:pt x="818301" y="117822"/>
                      <a:pt x="954886" y="57436"/>
                      <a:pt x="1026773" y="35870"/>
                    </a:cubicBezTo>
                    <a:cubicBezTo>
                      <a:pt x="1098660" y="14304"/>
                      <a:pt x="1136041" y="40183"/>
                      <a:pt x="1199301" y="35870"/>
                    </a:cubicBezTo>
                    <a:cubicBezTo>
                      <a:pt x="1262561" y="31557"/>
                      <a:pt x="1327260" y="-21639"/>
                      <a:pt x="1406335" y="9991"/>
                    </a:cubicBezTo>
                    <a:cubicBezTo>
                      <a:pt x="1485410" y="41621"/>
                      <a:pt x="1624871" y="150889"/>
                      <a:pt x="1673754" y="225651"/>
                    </a:cubicBezTo>
                    <a:cubicBezTo>
                      <a:pt x="1722637" y="300413"/>
                      <a:pt x="1665127" y="425497"/>
                      <a:pt x="1699633" y="458565"/>
                    </a:cubicBezTo>
                    <a:cubicBezTo>
                      <a:pt x="1734139" y="491633"/>
                      <a:pt x="1804588" y="393867"/>
                      <a:pt x="1880788" y="424059"/>
                    </a:cubicBezTo>
                    <a:cubicBezTo>
                      <a:pt x="1956988" y="454251"/>
                      <a:pt x="2118014" y="579334"/>
                      <a:pt x="2156833" y="639719"/>
                    </a:cubicBezTo>
                    <a:cubicBezTo>
                      <a:pt x="2195652" y="700104"/>
                      <a:pt x="2102199" y="751862"/>
                      <a:pt x="2113701" y="786368"/>
                    </a:cubicBezTo>
                    <a:cubicBezTo>
                      <a:pt x="2125203" y="820874"/>
                      <a:pt x="2204278" y="777742"/>
                      <a:pt x="2225844" y="846753"/>
                    </a:cubicBezTo>
                    <a:cubicBezTo>
                      <a:pt x="2247410" y="915764"/>
                      <a:pt x="2284791" y="1109859"/>
                      <a:pt x="2243097" y="1200436"/>
                    </a:cubicBezTo>
                    <a:cubicBezTo>
                      <a:pt x="2201403" y="1291013"/>
                      <a:pt x="2001557" y="1334145"/>
                      <a:pt x="1975678" y="1390217"/>
                    </a:cubicBezTo>
                    <a:cubicBezTo>
                      <a:pt x="1949799" y="1446289"/>
                      <a:pt x="2067694" y="1466418"/>
                      <a:pt x="2087822" y="1536867"/>
                    </a:cubicBezTo>
                    <a:cubicBezTo>
                      <a:pt x="2107950" y="1607316"/>
                      <a:pt x="2126641" y="1745339"/>
                      <a:pt x="2096448" y="1812912"/>
                    </a:cubicBezTo>
                    <a:cubicBezTo>
                      <a:pt x="2066256" y="1880486"/>
                      <a:pt x="1962739" y="1880486"/>
                      <a:pt x="1906667" y="1942308"/>
                    </a:cubicBezTo>
                    <a:cubicBezTo>
                      <a:pt x="1850595" y="2004130"/>
                      <a:pt x="1834779" y="2137839"/>
                      <a:pt x="1760017" y="2183847"/>
                    </a:cubicBezTo>
                    <a:cubicBezTo>
                      <a:pt x="1685255" y="2229855"/>
                      <a:pt x="1550108" y="2248546"/>
                      <a:pt x="1458093" y="2218354"/>
                    </a:cubicBezTo>
                    <a:cubicBezTo>
                      <a:pt x="1366078" y="2188162"/>
                      <a:pt x="1265436" y="2087520"/>
                      <a:pt x="1207927" y="2002693"/>
                    </a:cubicBezTo>
                    <a:cubicBezTo>
                      <a:pt x="1150418" y="1917866"/>
                      <a:pt x="1147543" y="1686391"/>
                      <a:pt x="1113037" y="1709395"/>
                    </a:cubicBezTo>
                    <a:cubicBezTo>
                      <a:pt x="1078531" y="1732399"/>
                      <a:pt x="1088595" y="2054452"/>
                      <a:pt x="1000893" y="2140716"/>
                    </a:cubicBezTo>
                    <a:cubicBezTo>
                      <a:pt x="913191" y="2226980"/>
                      <a:pt x="681716" y="2254296"/>
                      <a:pt x="586825" y="2226979"/>
                    </a:cubicBezTo>
                    <a:cubicBezTo>
                      <a:pt x="491935" y="2199662"/>
                      <a:pt x="506312" y="2045825"/>
                      <a:pt x="431550" y="1976814"/>
                    </a:cubicBezTo>
                    <a:cubicBezTo>
                      <a:pt x="356788" y="1907803"/>
                      <a:pt x="185697" y="1925054"/>
                      <a:pt x="138252" y="1812912"/>
                    </a:cubicBezTo>
                    <a:cubicBezTo>
                      <a:pt x="90807" y="1700770"/>
                      <a:pt x="230267" y="1411784"/>
                      <a:pt x="302154" y="1355712"/>
                    </a:cubicBezTo>
                    <a:cubicBezTo>
                      <a:pt x="374041" y="1299640"/>
                      <a:pt x="154067" y="1377278"/>
                      <a:pt x="103746" y="1321206"/>
                    </a:cubicBezTo>
                    <a:cubicBezTo>
                      <a:pt x="53425" y="1265134"/>
                      <a:pt x="-4084" y="1108422"/>
                      <a:pt x="229" y="1019282"/>
                    </a:cubicBezTo>
                    <a:cubicBezTo>
                      <a:pt x="4542" y="930142"/>
                      <a:pt x="115248" y="862568"/>
                      <a:pt x="129625" y="786368"/>
                    </a:cubicBezTo>
                    <a:close/>
                  </a:path>
                </a:pathLst>
              </a:cu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VN" dirty="0"/>
              </a:p>
            </p:txBody>
          </p:sp>
          <p:pic>
            <p:nvPicPr>
              <p:cNvPr id="26" name="Picture 4" descr="Free Black And White Cartoon Flowers, Download Free Black And White Cartoon  Flowers png images, Free ClipArts on Clipart Library">
                <a:extLst>
                  <a:ext uri="{FF2B5EF4-FFF2-40B4-BE49-F238E27FC236}">
                    <a16:creationId xmlns:a16="http://schemas.microsoft.com/office/drawing/2014/main" id="{F6FEBB05-E2EC-C14A-BF68-08E4D17B95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80524" y="482600"/>
                <a:ext cx="2317638" cy="224674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4C5185A1-BE72-944D-8270-76E2CF5E206D}"/>
                </a:ext>
              </a:extLst>
            </p:cNvPr>
            <p:cNvGrpSpPr/>
            <p:nvPr/>
          </p:nvGrpSpPr>
          <p:grpSpPr>
            <a:xfrm flipH="1">
              <a:off x="4416153" y="1634370"/>
              <a:ext cx="633767" cy="614624"/>
              <a:chOff x="1180524" y="481715"/>
              <a:chExt cx="2317638" cy="2247630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829E4732-3E6F-D640-A7DD-E53337BA1CDB}"/>
                  </a:ext>
                </a:extLst>
              </p:cNvPr>
              <p:cNvSpPr/>
              <p:nvPr/>
            </p:nvSpPr>
            <p:spPr>
              <a:xfrm>
                <a:off x="1207470" y="481715"/>
                <a:ext cx="2261950" cy="2237156"/>
              </a:xfrm>
              <a:custGeom>
                <a:avLst/>
                <a:gdLst>
                  <a:gd name="connsiteX0" fmla="*/ 129700 w 2262025"/>
                  <a:gd name="connsiteY0" fmla="*/ 786368 h 2249618"/>
                  <a:gd name="connsiteX1" fmla="*/ 86568 w 2262025"/>
                  <a:gd name="connsiteY1" fmla="*/ 562082 h 2249618"/>
                  <a:gd name="connsiteX2" fmla="*/ 276349 w 2262025"/>
                  <a:gd name="connsiteY2" fmla="*/ 424059 h 2249618"/>
                  <a:gd name="connsiteX3" fmla="*/ 690417 w 2262025"/>
                  <a:gd name="connsiteY3" fmla="*/ 424059 h 2249618"/>
                  <a:gd name="connsiteX4" fmla="*/ 724923 w 2262025"/>
                  <a:gd name="connsiteY4" fmla="*/ 320542 h 2249618"/>
                  <a:gd name="connsiteX5" fmla="*/ 768055 w 2262025"/>
                  <a:gd name="connsiteY5" fmla="*/ 165267 h 2249618"/>
                  <a:gd name="connsiteX6" fmla="*/ 1026848 w 2262025"/>
                  <a:gd name="connsiteY6" fmla="*/ 35870 h 2249618"/>
                  <a:gd name="connsiteX7" fmla="*/ 1199376 w 2262025"/>
                  <a:gd name="connsiteY7" fmla="*/ 35870 h 2249618"/>
                  <a:gd name="connsiteX8" fmla="*/ 1406410 w 2262025"/>
                  <a:gd name="connsiteY8" fmla="*/ 9991 h 2249618"/>
                  <a:gd name="connsiteX9" fmla="*/ 1673829 w 2262025"/>
                  <a:gd name="connsiteY9" fmla="*/ 225651 h 2249618"/>
                  <a:gd name="connsiteX10" fmla="*/ 1699708 w 2262025"/>
                  <a:gd name="connsiteY10" fmla="*/ 458565 h 2249618"/>
                  <a:gd name="connsiteX11" fmla="*/ 1880863 w 2262025"/>
                  <a:gd name="connsiteY11" fmla="*/ 424059 h 2249618"/>
                  <a:gd name="connsiteX12" fmla="*/ 2156908 w 2262025"/>
                  <a:gd name="connsiteY12" fmla="*/ 639719 h 2249618"/>
                  <a:gd name="connsiteX13" fmla="*/ 2113776 w 2262025"/>
                  <a:gd name="connsiteY13" fmla="*/ 786368 h 2249618"/>
                  <a:gd name="connsiteX14" fmla="*/ 2225919 w 2262025"/>
                  <a:gd name="connsiteY14" fmla="*/ 846753 h 2249618"/>
                  <a:gd name="connsiteX15" fmla="*/ 2243172 w 2262025"/>
                  <a:gd name="connsiteY15" fmla="*/ 1200436 h 2249618"/>
                  <a:gd name="connsiteX16" fmla="*/ 1975753 w 2262025"/>
                  <a:gd name="connsiteY16" fmla="*/ 1390217 h 2249618"/>
                  <a:gd name="connsiteX17" fmla="*/ 2087897 w 2262025"/>
                  <a:gd name="connsiteY17" fmla="*/ 1536867 h 2249618"/>
                  <a:gd name="connsiteX18" fmla="*/ 2096523 w 2262025"/>
                  <a:gd name="connsiteY18" fmla="*/ 1812912 h 2249618"/>
                  <a:gd name="connsiteX19" fmla="*/ 1906742 w 2262025"/>
                  <a:gd name="connsiteY19" fmla="*/ 1942308 h 2249618"/>
                  <a:gd name="connsiteX20" fmla="*/ 1777346 w 2262025"/>
                  <a:gd name="connsiteY20" fmla="*/ 2209727 h 2249618"/>
                  <a:gd name="connsiteX21" fmla="*/ 1501300 w 2262025"/>
                  <a:gd name="connsiteY21" fmla="*/ 2226980 h 2249618"/>
                  <a:gd name="connsiteX22" fmla="*/ 1208002 w 2262025"/>
                  <a:gd name="connsiteY22" fmla="*/ 2002693 h 2249618"/>
                  <a:gd name="connsiteX23" fmla="*/ 1113112 w 2262025"/>
                  <a:gd name="connsiteY23" fmla="*/ 1709395 h 2249618"/>
                  <a:gd name="connsiteX24" fmla="*/ 1000968 w 2262025"/>
                  <a:gd name="connsiteY24" fmla="*/ 2140716 h 2249618"/>
                  <a:gd name="connsiteX25" fmla="*/ 526515 w 2262025"/>
                  <a:gd name="connsiteY25" fmla="*/ 2132089 h 2249618"/>
                  <a:gd name="connsiteX26" fmla="*/ 466131 w 2262025"/>
                  <a:gd name="connsiteY26" fmla="*/ 1959561 h 2249618"/>
                  <a:gd name="connsiteX27" fmla="*/ 138327 w 2262025"/>
                  <a:gd name="connsiteY27" fmla="*/ 1812912 h 2249618"/>
                  <a:gd name="connsiteX28" fmla="*/ 302229 w 2262025"/>
                  <a:gd name="connsiteY28" fmla="*/ 1355712 h 2249618"/>
                  <a:gd name="connsiteX29" fmla="*/ 155580 w 2262025"/>
                  <a:gd name="connsiteY29" fmla="*/ 1321206 h 2249618"/>
                  <a:gd name="connsiteX30" fmla="*/ 304 w 2262025"/>
                  <a:gd name="connsiteY30" fmla="*/ 1019282 h 2249618"/>
                  <a:gd name="connsiteX31" fmla="*/ 129700 w 2262025"/>
                  <a:gd name="connsiteY31" fmla="*/ 786368 h 2249618"/>
                  <a:gd name="connsiteX0" fmla="*/ 129700 w 2262025"/>
                  <a:gd name="connsiteY0" fmla="*/ 786368 h 2242639"/>
                  <a:gd name="connsiteX1" fmla="*/ 86568 w 2262025"/>
                  <a:gd name="connsiteY1" fmla="*/ 562082 h 2242639"/>
                  <a:gd name="connsiteX2" fmla="*/ 276349 w 2262025"/>
                  <a:gd name="connsiteY2" fmla="*/ 424059 h 2242639"/>
                  <a:gd name="connsiteX3" fmla="*/ 690417 w 2262025"/>
                  <a:gd name="connsiteY3" fmla="*/ 424059 h 2242639"/>
                  <a:gd name="connsiteX4" fmla="*/ 724923 w 2262025"/>
                  <a:gd name="connsiteY4" fmla="*/ 320542 h 2242639"/>
                  <a:gd name="connsiteX5" fmla="*/ 768055 w 2262025"/>
                  <a:gd name="connsiteY5" fmla="*/ 165267 h 2242639"/>
                  <a:gd name="connsiteX6" fmla="*/ 1026848 w 2262025"/>
                  <a:gd name="connsiteY6" fmla="*/ 35870 h 2242639"/>
                  <a:gd name="connsiteX7" fmla="*/ 1199376 w 2262025"/>
                  <a:gd name="connsiteY7" fmla="*/ 35870 h 2242639"/>
                  <a:gd name="connsiteX8" fmla="*/ 1406410 w 2262025"/>
                  <a:gd name="connsiteY8" fmla="*/ 9991 h 2242639"/>
                  <a:gd name="connsiteX9" fmla="*/ 1673829 w 2262025"/>
                  <a:gd name="connsiteY9" fmla="*/ 225651 h 2242639"/>
                  <a:gd name="connsiteX10" fmla="*/ 1699708 w 2262025"/>
                  <a:gd name="connsiteY10" fmla="*/ 458565 h 2242639"/>
                  <a:gd name="connsiteX11" fmla="*/ 1880863 w 2262025"/>
                  <a:gd name="connsiteY11" fmla="*/ 424059 h 2242639"/>
                  <a:gd name="connsiteX12" fmla="*/ 2156908 w 2262025"/>
                  <a:gd name="connsiteY12" fmla="*/ 639719 h 2242639"/>
                  <a:gd name="connsiteX13" fmla="*/ 2113776 w 2262025"/>
                  <a:gd name="connsiteY13" fmla="*/ 786368 h 2242639"/>
                  <a:gd name="connsiteX14" fmla="*/ 2225919 w 2262025"/>
                  <a:gd name="connsiteY14" fmla="*/ 846753 h 2242639"/>
                  <a:gd name="connsiteX15" fmla="*/ 2243172 w 2262025"/>
                  <a:gd name="connsiteY15" fmla="*/ 1200436 h 2242639"/>
                  <a:gd name="connsiteX16" fmla="*/ 1975753 w 2262025"/>
                  <a:gd name="connsiteY16" fmla="*/ 1390217 h 2242639"/>
                  <a:gd name="connsiteX17" fmla="*/ 2087897 w 2262025"/>
                  <a:gd name="connsiteY17" fmla="*/ 1536867 h 2242639"/>
                  <a:gd name="connsiteX18" fmla="*/ 2096523 w 2262025"/>
                  <a:gd name="connsiteY18" fmla="*/ 1812912 h 2242639"/>
                  <a:gd name="connsiteX19" fmla="*/ 1906742 w 2262025"/>
                  <a:gd name="connsiteY19" fmla="*/ 1942308 h 2242639"/>
                  <a:gd name="connsiteX20" fmla="*/ 1785972 w 2262025"/>
                  <a:gd name="connsiteY20" fmla="*/ 2192474 h 2242639"/>
                  <a:gd name="connsiteX21" fmla="*/ 1501300 w 2262025"/>
                  <a:gd name="connsiteY21" fmla="*/ 2226980 h 2242639"/>
                  <a:gd name="connsiteX22" fmla="*/ 1208002 w 2262025"/>
                  <a:gd name="connsiteY22" fmla="*/ 2002693 h 2242639"/>
                  <a:gd name="connsiteX23" fmla="*/ 1113112 w 2262025"/>
                  <a:gd name="connsiteY23" fmla="*/ 1709395 h 2242639"/>
                  <a:gd name="connsiteX24" fmla="*/ 1000968 w 2262025"/>
                  <a:gd name="connsiteY24" fmla="*/ 2140716 h 2242639"/>
                  <a:gd name="connsiteX25" fmla="*/ 526515 w 2262025"/>
                  <a:gd name="connsiteY25" fmla="*/ 2132089 h 2242639"/>
                  <a:gd name="connsiteX26" fmla="*/ 466131 w 2262025"/>
                  <a:gd name="connsiteY26" fmla="*/ 1959561 h 2242639"/>
                  <a:gd name="connsiteX27" fmla="*/ 138327 w 2262025"/>
                  <a:gd name="connsiteY27" fmla="*/ 1812912 h 2242639"/>
                  <a:gd name="connsiteX28" fmla="*/ 302229 w 2262025"/>
                  <a:gd name="connsiteY28" fmla="*/ 1355712 h 2242639"/>
                  <a:gd name="connsiteX29" fmla="*/ 155580 w 2262025"/>
                  <a:gd name="connsiteY29" fmla="*/ 1321206 h 2242639"/>
                  <a:gd name="connsiteX30" fmla="*/ 304 w 2262025"/>
                  <a:gd name="connsiteY30" fmla="*/ 1019282 h 2242639"/>
                  <a:gd name="connsiteX31" fmla="*/ 129700 w 2262025"/>
                  <a:gd name="connsiteY31" fmla="*/ 786368 h 2242639"/>
                  <a:gd name="connsiteX0" fmla="*/ 129700 w 2262025"/>
                  <a:gd name="connsiteY0" fmla="*/ 786368 h 2236200"/>
                  <a:gd name="connsiteX1" fmla="*/ 86568 w 2262025"/>
                  <a:gd name="connsiteY1" fmla="*/ 562082 h 2236200"/>
                  <a:gd name="connsiteX2" fmla="*/ 276349 w 2262025"/>
                  <a:gd name="connsiteY2" fmla="*/ 424059 h 2236200"/>
                  <a:gd name="connsiteX3" fmla="*/ 690417 w 2262025"/>
                  <a:gd name="connsiteY3" fmla="*/ 424059 h 2236200"/>
                  <a:gd name="connsiteX4" fmla="*/ 724923 w 2262025"/>
                  <a:gd name="connsiteY4" fmla="*/ 320542 h 2236200"/>
                  <a:gd name="connsiteX5" fmla="*/ 768055 w 2262025"/>
                  <a:gd name="connsiteY5" fmla="*/ 165267 h 2236200"/>
                  <a:gd name="connsiteX6" fmla="*/ 1026848 w 2262025"/>
                  <a:gd name="connsiteY6" fmla="*/ 35870 h 2236200"/>
                  <a:gd name="connsiteX7" fmla="*/ 1199376 w 2262025"/>
                  <a:gd name="connsiteY7" fmla="*/ 35870 h 2236200"/>
                  <a:gd name="connsiteX8" fmla="*/ 1406410 w 2262025"/>
                  <a:gd name="connsiteY8" fmla="*/ 9991 h 2236200"/>
                  <a:gd name="connsiteX9" fmla="*/ 1673829 w 2262025"/>
                  <a:gd name="connsiteY9" fmla="*/ 225651 h 2236200"/>
                  <a:gd name="connsiteX10" fmla="*/ 1699708 w 2262025"/>
                  <a:gd name="connsiteY10" fmla="*/ 458565 h 2236200"/>
                  <a:gd name="connsiteX11" fmla="*/ 1880863 w 2262025"/>
                  <a:gd name="connsiteY11" fmla="*/ 424059 h 2236200"/>
                  <a:gd name="connsiteX12" fmla="*/ 2156908 w 2262025"/>
                  <a:gd name="connsiteY12" fmla="*/ 639719 h 2236200"/>
                  <a:gd name="connsiteX13" fmla="*/ 2113776 w 2262025"/>
                  <a:gd name="connsiteY13" fmla="*/ 786368 h 2236200"/>
                  <a:gd name="connsiteX14" fmla="*/ 2225919 w 2262025"/>
                  <a:gd name="connsiteY14" fmla="*/ 846753 h 2236200"/>
                  <a:gd name="connsiteX15" fmla="*/ 2243172 w 2262025"/>
                  <a:gd name="connsiteY15" fmla="*/ 1200436 h 2236200"/>
                  <a:gd name="connsiteX16" fmla="*/ 1975753 w 2262025"/>
                  <a:gd name="connsiteY16" fmla="*/ 1390217 h 2236200"/>
                  <a:gd name="connsiteX17" fmla="*/ 2087897 w 2262025"/>
                  <a:gd name="connsiteY17" fmla="*/ 1536867 h 2236200"/>
                  <a:gd name="connsiteX18" fmla="*/ 2096523 w 2262025"/>
                  <a:gd name="connsiteY18" fmla="*/ 1812912 h 2236200"/>
                  <a:gd name="connsiteX19" fmla="*/ 1906742 w 2262025"/>
                  <a:gd name="connsiteY19" fmla="*/ 1942308 h 2236200"/>
                  <a:gd name="connsiteX20" fmla="*/ 1785972 w 2262025"/>
                  <a:gd name="connsiteY20" fmla="*/ 2192474 h 2236200"/>
                  <a:gd name="connsiteX21" fmla="*/ 1458168 w 2262025"/>
                  <a:gd name="connsiteY21" fmla="*/ 2218354 h 2236200"/>
                  <a:gd name="connsiteX22" fmla="*/ 1208002 w 2262025"/>
                  <a:gd name="connsiteY22" fmla="*/ 2002693 h 2236200"/>
                  <a:gd name="connsiteX23" fmla="*/ 1113112 w 2262025"/>
                  <a:gd name="connsiteY23" fmla="*/ 1709395 h 2236200"/>
                  <a:gd name="connsiteX24" fmla="*/ 1000968 w 2262025"/>
                  <a:gd name="connsiteY24" fmla="*/ 2140716 h 2236200"/>
                  <a:gd name="connsiteX25" fmla="*/ 526515 w 2262025"/>
                  <a:gd name="connsiteY25" fmla="*/ 2132089 h 2236200"/>
                  <a:gd name="connsiteX26" fmla="*/ 466131 w 2262025"/>
                  <a:gd name="connsiteY26" fmla="*/ 1959561 h 2236200"/>
                  <a:gd name="connsiteX27" fmla="*/ 138327 w 2262025"/>
                  <a:gd name="connsiteY27" fmla="*/ 1812912 h 2236200"/>
                  <a:gd name="connsiteX28" fmla="*/ 302229 w 2262025"/>
                  <a:gd name="connsiteY28" fmla="*/ 1355712 h 2236200"/>
                  <a:gd name="connsiteX29" fmla="*/ 155580 w 2262025"/>
                  <a:gd name="connsiteY29" fmla="*/ 1321206 h 2236200"/>
                  <a:gd name="connsiteX30" fmla="*/ 304 w 2262025"/>
                  <a:gd name="connsiteY30" fmla="*/ 1019282 h 2236200"/>
                  <a:gd name="connsiteX31" fmla="*/ 129700 w 2262025"/>
                  <a:gd name="connsiteY31" fmla="*/ 786368 h 2236200"/>
                  <a:gd name="connsiteX0" fmla="*/ 129700 w 2262025"/>
                  <a:gd name="connsiteY0" fmla="*/ 786368 h 2233050"/>
                  <a:gd name="connsiteX1" fmla="*/ 86568 w 2262025"/>
                  <a:gd name="connsiteY1" fmla="*/ 562082 h 2233050"/>
                  <a:gd name="connsiteX2" fmla="*/ 276349 w 2262025"/>
                  <a:gd name="connsiteY2" fmla="*/ 424059 h 2233050"/>
                  <a:gd name="connsiteX3" fmla="*/ 690417 w 2262025"/>
                  <a:gd name="connsiteY3" fmla="*/ 424059 h 2233050"/>
                  <a:gd name="connsiteX4" fmla="*/ 724923 w 2262025"/>
                  <a:gd name="connsiteY4" fmla="*/ 320542 h 2233050"/>
                  <a:gd name="connsiteX5" fmla="*/ 768055 w 2262025"/>
                  <a:gd name="connsiteY5" fmla="*/ 165267 h 2233050"/>
                  <a:gd name="connsiteX6" fmla="*/ 1026848 w 2262025"/>
                  <a:gd name="connsiteY6" fmla="*/ 35870 h 2233050"/>
                  <a:gd name="connsiteX7" fmla="*/ 1199376 w 2262025"/>
                  <a:gd name="connsiteY7" fmla="*/ 35870 h 2233050"/>
                  <a:gd name="connsiteX8" fmla="*/ 1406410 w 2262025"/>
                  <a:gd name="connsiteY8" fmla="*/ 9991 h 2233050"/>
                  <a:gd name="connsiteX9" fmla="*/ 1673829 w 2262025"/>
                  <a:gd name="connsiteY9" fmla="*/ 225651 h 2233050"/>
                  <a:gd name="connsiteX10" fmla="*/ 1699708 w 2262025"/>
                  <a:gd name="connsiteY10" fmla="*/ 458565 h 2233050"/>
                  <a:gd name="connsiteX11" fmla="*/ 1880863 w 2262025"/>
                  <a:gd name="connsiteY11" fmla="*/ 424059 h 2233050"/>
                  <a:gd name="connsiteX12" fmla="*/ 2156908 w 2262025"/>
                  <a:gd name="connsiteY12" fmla="*/ 639719 h 2233050"/>
                  <a:gd name="connsiteX13" fmla="*/ 2113776 w 2262025"/>
                  <a:gd name="connsiteY13" fmla="*/ 786368 h 2233050"/>
                  <a:gd name="connsiteX14" fmla="*/ 2225919 w 2262025"/>
                  <a:gd name="connsiteY14" fmla="*/ 846753 h 2233050"/>
                  <a:gd name="connsiteX15" fmla="*/ 2243172 w 2262025"/>
                  <a:gd name="connsiteY15" fmla="*/ 1200436 h 2233050"/>
                  <a:gd name="connsiteX16" fmla="*/ 1975753 w 2262025"/>
                  <a:gd name="connsiteY16" fmla="*/ 1390217 h 2233050"/>
                  <a:gd name="connsiteX17" fmla="*/ 2087897 w 2262025"/>
                  <a:gd name="connsiteY17" fmla="*/ 1536867 h 2233050"/>
                  <a:gd name="connsiteX18" fmla="*/ 2096523 w 2262025"/>
                  <a:gd name="connsiteY18" fmla="*/ 1812912 h 2233050"/>
                  <a:gd name="connsiteX19" fmla="*/ 1906742 w 2262025"/>
                  <a:gd name="connsiteY19" fmla="*/ 1942308 h 2233050"/>
                  <a:gd name="connsiteX20" fmla="*/ 1760092 w 2262025"/>
                  <a:gd name="connsiteY20" fmla="*/ 2183847 h 2233050"/>
                  <a:gd name="connsiteX21" fmla="*/ 1458168 w 2262025"/>
                  <a:gd name="connsiteY21" fmla="*/ 2218354 h 2233050"/>
                  <a:gd name="connsiteX22" fmla="*/ 1208002 w 2262025"/>
                  <a:gd name="connsiteY22" fmla="*/ 2002693 h 2233050"/>
                  <a:gd name="connsiteX23" fmla="*/ 1113112 w 2262025"/>
                  <a:gd name="connsiteY23" fmla="*/ 1709395 h 2233050"/>
                  <a:gd name="connsiteX24" fmla="*/ 1000968 w 2262025"/>
                  <a:gd name="connsiteY24" fmla="*/ 2140716 h 2233050"/>
                  <a:gd name="connsiteX25" fmla="*/ 526515 w 2262025"/>
                  <a:gd name="connsiteY25" fmla="*/ 2132089 h 2233050"/>
                  <a:gd name="connsiteX26" fmla="*/ 466131 w 2262025"/>
                  <a:gd name="connsiteY26" fmla="*/ 1959561 h 2233050"/>
                  <a:gd name="connsiteX27" fmla="*/ 138327 w 2262025"/>
                  <a:gd name="connsiteY27" fmla="*/ 1812912 h 2233050"/>
                  <a:gd name="connsiteX28" fmla="*/ 302229 w 2262025"/>
                  <a:gd name="connsiteY28" fmla="*/ 1355712 h 2233050"/>
                  <a:gd name="connsiteX29" fmla="*/ 155580 w 2262025"/>
                  <a:gd name="connsiteY29" fmla="*/ 1321206 h 2233050"/>
                  <a:gd name="connsiteX30" fmla="*/ 304 w 2262025"/>
                  <a:gd name="connsiteY30" fmla="*/ 1019282 h 2233050"/>
                  <a:gd name="connsiteX31" fmla="*/ 129700 w 2262025"/>
                  <a:gd name="connsiteY31" fmla="*/ 786368 h 2233050"/>
                  <a:gd name="connsiteX0" fmla="*/ 129700 w 2262025"/>
                  <a:gd name="connsiteY0" fmla="*/ 786368 h 2238369"/>
                  <a:gd name="connsiteX1" fmla="*/ 86568 w 2262025"/>
                  <a:gd name="connsiteY1" fmla="*/ 562082 h 2238369"/>
                  <a:gd name="connsiteX2" fmla="*/ 276349 w 2262025"/>
                  <a:gd name="connsiteY2" fmla="*/ 424059 h 2238369"/>
                  <a:gd name="connsiteX3" fmla="*/ 690417 w 2262025"/>
                  <a:gd name="connsiteY3" fmla="*/ 424059 h 2238369"/>
                  <a:gd name="connsiteX4" fmla="*/ 724923 w 2262025"/>
                  <a:gd name="connsiteY4" fmla="*/ 320542 h 2238369"/>
                  <a:gd name="connsiteX5" fmla="*/ 768055 w 2262025"/>
                  <a:gd name="connsiteY5" fmla="*/ 165267 h 2238369"/>
                  <a:gd name="connsiteX6" fmla="*/ 1026848 w 2262025"/>
                  <a:gd name="connsiteY6" fmla="*/ 35870 h 2238369"/>
                  <a:gd name="connsiteX7" fmla="*/ 1199376 w 2262025"/>
                  <a:gd name="connsiteY7" fmla="*/ 35870 h 2238369"/>
                  <a:gd name="connsiteX8" fmla="*/ 1406410 w 2262025"/>
                  <a:gd name="connsiteY8" fmla="*/ 9991 h 2238369"/>
                  <a:gd name="connsiteX9" fmla="*/ 1673829 w 2262025"/>
                  <a:gd name="connsiteY9" fmla="*/ 225651 h 2238369"/>
                  <a:gd name="connsiteX10" fmla="*/ 1699708 w 2262025"/>
                  <a:gd name="connsiteY10" fmla="*/ 458565 h 2238369"/>
                  <a:gd name="connsiteX11" fmla="*/ 1880863 w 2262025"/>
                  <a:gd name="connsiteY11" fmla="*/ 424059 h 2238369"/>
                  <a:gd name="connsiteX12" fmla="*/ 2156908 w 2262025"/>
                  <a:gd name="connsiteY12" fmla="*/ 639719 h 2238369"/>
                  <a:gd name="connsiteX13" fmla="*/ 2113776 w 2262025"/>
                  <a:gd name="connsiteY13" fmla="*/ 786368 h 2238369"/>
                  <a:gd name="connsiteX14" fmla="*/ 2225919 w 2262025"/>
                  <a:gd name="connsiteY14" fmla="*/ 846753 h 2238369"/>
                  <a:gd name="connsiteX15" fmla="*/ 2243172 w 2262025"/>
                  <a:gd name="connsiteY15" fmla="*/ 1200436 h 2238369"/>
                  <a:gd name="connsiteX16" fmla="*/ 1975753 w 2262025"/>
                  <a:gd name="connsiteY16" fmla="*/ 1390217 h 2238369"/>
                  <a:gd name="connsiteX17" fmla="*/ 2087897 w 2262025"/>
                  <a:gd name="connsiteY17" fmla="*/ 1536867 h 2238369"/>
                  <a:gd name="connsiteX18" fmla="*/ 2096523 w 2262025"/>
                  <a:gd name="connsiteY18" fmla="*/ 1812912 h 2238369"/>
                  <a:gd name="connsiteX19" fmla="*/ 1906742 w 2262025"/>
                  <a:gd name="connsiteY19" fmla="*/ 1942308 h 2238369"/>
                  <a:gd name="connsiteX20" fmla="*/ 1760092 w 2262025"/>
                  <a:gd name="connsiteY20" fmla="*/ 2183847 h 2238369"/>
                  <a:gd name="connsiteX21" fmla="*/ 1458168 w 2262025"/>
                  <a:gd name="connsiteY21" fmla="*/ 2218354 h 2238369"/>
                  <a:gd name="connsiteX22" fmla="*/ 1208002 w 2262025"/>
                  <a:gd name="connsiteY22" fmla="*/ 2002693 h 2238369"/>
                  <a:gd name="connsiteX23" fmla="*/ 1113112 w 2262025"/>
                  <a:gd name="connsiteY23" fmla="*/ 1709395 h 2238369"/>
                  <a:gd name="connsiteX24" fmla="*/ 1000968 w 2262025"/>
                  <a:gd name="connsiteY24" fmla="*/ 2140716 h 2238369"/>
                  <a:gd name="connsiteX25" fmla="*/ 586900 w 2262025"/>
                  <a:gd name="connsiteY25" fmla="*/ 2226979 h 2238369"/>
                  <a:gd name="connsiteX26" fmla="*/ 466131 w 2262025"/>
                  <a:gd name="connsiteY26" fmla="*/ 1959561 h 2238369"/>
                  <a:gd name="connsiteX27" fmla="*/ 138327 w 2262025"/>
                  <a:gd name="connsiteY27" fmla="*/ 1812912 h 2238369"/>
                  <a:gd name="connsiteX28" fmla="*/ 302229 w 2262025"/>
                  <a:gd name="connsiteY28" fmla="*/ 1355712 h 2238369"/>
                  <a:gd name="connsiteX29" fmla="*/ 155580 w 2262025"/>
                  <a:gd name="connsiteY29" fmla="*/ 1321206 h 2238369"/>
                  <a:gd name="connsiteX30" fmla="*/ 304 w 2262025"/>
                  <a:gd name="connsiteY30" fmla="*/ 1019282 h 2238369"/>
                  <a:gd name="connsiteX31" fmla="*/ 129700 w 2262025"/>
                  <a:gd name="connsiteY31" fmla="*/ 786368 h 2238369"/>
                  <a:gd name="connsiteX0" fmla="*/ 129700 w 2262025"/>
                  <a:gd name="connsiteY0" fmla="*/ 786368 h 2234757"/>
                  <a:gd name="connsiteX1" fmla="*/ 86568 w 2262025"/>
                  <a:gd name="connsiteY1" fmla="*/ 562082 h 2234757"/>
                  <a:gd name="connsiteX2" fmla="*/ 276349 w 2262025"/>
                  <a:gd name="connsiteY2" fmla="*/ 424059 h 2234757"/>
                  <a:gd name="connsiteX3" fmla="*/ 690417 w 2262025"/>
                  <a:gd name="connsiteY3" fmla="*/ 424059 h 2234757"/>
                  <a:gd name="connsiteX4" fmla="*/ 724923 w 2262025"/>
                  <a:gd name="connsiteY4" fmla="*/ 320542 h 2234757"/>
                  <a:gd name="connsiteX5" fmla="*/ 768055 w 2262025"/>
                  <a:gd name="connsiteY5" fmla="*/ 165267 h 2234757"/>
                  <a:gd name="connsiteX6" fmla="*/ 1026848 w 2262025"/>
                  <a:gd name="connsiteY6" fmla="*/ 35870 h 2234757"/>
                  <a:gd name="connsiteX7" fmla="*/ 1199376 w 2262025"/>
                  <a:gd name="connsiteY7" fmla="*/ 35870 h 2234757"/>
                  <a:gd name="connsiteX8" fmla="*/ 1406410 w 2262025"/>
                  <a:gd name="connsiteY8" fmla="*/ 9991 h 2234757"/>
                  <a:gd name="connsiteX9" fmla="*/ 1673829 w 2262025"/>
                  <a:gd name="connsiteY9" fmla="*/ 225651 h 2234757"/>
                  <a:gd name="connsiteX10" fmla="*/ 1699708 w 2262025"/>
                  <a:gd name="connsiteY10" fmla="*/ 458565 h 2234757"/>
                  <a:gd name="connsiteX11" fmla="*/ 1880863 w 2262025"/>
                  <a:gd name="connsiteY11" fmla="*/ 424059 h 2234757"/>
                  <a:gd name="connsiteX12" fmla="*/ 2156908 w 2262025"/>
                  <a:gd name="connsiteY12" fmla="*/ 639719 h 2234757"/>
                  <a:gd name="connsiteX13" fmla="*/ 2113776 w 2262025"/>
                  <a:gd name="connsiteY13" fmla="*/ 786368 h 2234757"/>
                  <a:gd name="connsiteX14" fmla="*/ 2225919 w 2262025"/>
                  <a:gd name="connsiteY14" fmla="*/ 846753 h 2234757"/>
                  <a:gd name="connsiteX15" fmla="*/ 2243172 w 2262025"/>
                  <a:gd name="connsiteY15" fmla="*/ 1200436 h 2234757"/>
                  <a:gd name="connsiteX16" fmla="*/ 1975753 w 2262025"/>
                  <a:gd name="connsiteY16" fmla="*/ 1390217 h 2234757"/>
                  <a:gd name="connsiteX17" fmla="*/ 2087897 w 2262025"/>
                  <a:gd name="connsiteY17" fmla="*/ 1536867 h 2234757"/>
                  <a:gd name="connsiteX18" fmla="*/ 2096523 w 2262025"/>
                  <a:gd name="connsiteY18" fmla="*/ 1812912 h 2234757"/>
                  <a:gd name="connsiteX19" fmla="*/ 1906742 w 2262025"/>
                  <a:gd name="connsiteY19" fmla="*/ 1942308 h 2234757"/>
                  <a:gd name="connsiteX20" fmla="*/ 1760092 w 2262025"/>
                  <a:gd name="connsiteY20" fmla="*/ 2183847 h 2234757"/>
                  <a:gd name="connsiteX21" fmla="*/ 1458168 w 2262025"/>
                  <a:gd name="connsiteY21" fmla="*/ 2218354 h 2234757"/>
                  <a:gd name="connsiteX22" fmla="*/ 1208002 w 2262025"/>
                  <a:gd name="connsiteY22" fmla="*/ 2002693 h 2234757"/>
                  <a:gd name="connsiteX23" fmla="*/ 1113112 w 2262025"/>
                  <a:gd name="connsiteY23" fmla="*/ 1709395 h 2234757"/>
                  <a:gd name="connsiteX24" fmla="*/ 1000968 w 2262025"/>
                  <a:gd name="connsiteY24" fmla="*/ 2140716 h 2234757"/>
                  <a:gd name="connsiteX25" fmla="*/ 586900 w 2262025"/>
                  <a:gd name="connsiteY25" fmla="*/ 2226979 h 2234757"/>
                  <a:gd name="connsiteX26" fmla="*/ 466131 w 2262025"/>
                  <a:gd name="connsiteY26" fmla="*/ 1959561 h 2234757"/>
                  <a:gd name="connsiteX27" fmla="*/ 138327 w 2262025"/>
                  <a:gd name="connsiteY27" fmla="*/ 1812912 h 2234757"/>
                  <a:gd name="connsiteX28" fmla="*/ 302229 w 2262025"/>
                  <a:gd name="connsiteY28" fmla="*/ 1355712 h 2234757"/>
                  <a:gd name="connsiteX29" fmla="*/ 155580 w 2262025"/>
                  <a:gd name="connsiteY29" fmla="*/ 1321206 h 2234757"/>
                  <a:gd name="connsiteX30" fmla="*/ 304 w 2262025"/>
                  <a:gd name="connsiteY30" fmla="*/ 1019282 h 2234757"/>
                  <a:gd name="connsiteX31" fmla="*/ 129700 w 2262025"/>
                  <a:gd name="connsiteY31" fmla="*/ 786368 h 2234757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261950" h="2237156">
                    <a:moveTo>
                      <a:pt x="129625" y="786368"/>
                    </a:moveTo>
                    <a:cubicBezTo>
                      <a:pt x="144002" y="710168"/>
                      <a:pt x="62051" y="622467"/>
                      <a:pt x="86493" y="562082"/>
                    </a:cubicBezTo>
                    <a:cubicBezTo>
                      <a:pt x="110934" y="501697"/>
                      <a:pt x="175633" y="447063"/>
                      <a:pt x="276274" y="424059"/>
                    </a:cubicBezTo>
                    <a:cubicBezTo>
                      <a:pt x="376916" y="401055"/>
                      <a:pt x="615580" y="441312"/>
                      <a:pt x="690342" y="424059"/>
                    </a:cubicBezTo>
                    <a:cubicBezTo>
                      <a:pt x="765104" y="406806"/>
                      <a:pt x="711908" y="363674"/>
                      <a:pt x="724848" y="320542"/>
                    </a:cubicBezTo>
                    <a:cubicBezTo>
                      <a:pt x="737788" y="277410"/>
                      <a:pt x="717659" y="212712"/>
                      <a:pt x="767980" y="165267"/>
                    </a:cubicBezTo>
                    <a:cubicBezTo>
                      <a:pt x="818301" y="117822"/>
                      <a:pt x="954886" y="57436"/>
                      <a:pt x="1026773" y="35870"/>
                    </a:cubicBezTo>
                    <a:cubicBezTo>
                      <a:pt x="1098660" y="14304"/>
                      <a:pt x="1136041" y="40183"/>
                      <a:pt x="1199301" y="35870"/>
                    </a:cubicBezTo>
                    <a:cubicBezTo>
                      <a:pt x="1262561" y="31557"/>
                      <a:pt x="1327260" y="-21639"/>
                      <a:pt x="1406335" y="9991"/>
                    </a:cubicBezTo>
                    <a:cubicBezTo>
                      <a:pt x="1485410" y="41621"/>
                      <a:pt x="1624871" y="150889"/>
                      <a:pt x="1673754" y="225651"/>
                    </a:cubicBezTo>
                    <a:cubicBezTo>
                      <a:pt x="1722637" y="300413"/>
                      <a:pt x="1665127" y="425497"/>
                      <a:pt x="1699633" y="458565"/>
                    </a:cubicBezTo>
                    <a:cubicBezTo>
                      <a:pt x="1734139" y="491633"/>
                      <a:pt x="1804588" y="393867"/>
                      <a:pt x="1880788" y="424059"/>
                    </a:cubicBezTo>
                    <a:cubicBezTo>
                      <a:pt x="1956988" y="454251"/>
                      <a:pt x="2118014" y="579334"/>
                      <a:pt x="2156833" y="639719"/>
                    </a:cubicBezTo>
                    <a:cubicBezTo>
                      <a:pt x="2195652" y="700104"/>
                      <a:pt x="2102199" y="751862"/>
                      <a:pt x="2113701" y="786368"/>
                    </a:cubicBezTo>
                    <a:cubicBezTo>
                      <a:pt x="2125203" y="820874"/>
                      <a:pt x="2204278" y="777742"/>
                      <a:pt x="2225844" y="846753"/>
                    </a:cubicBezTo>
                    <a:cubicBezTo>
                      <a:pt x="2247410" y="915764"/>
                      <a:pt x="2284791" y="1109859"/>
                      <a:pt x="2243097" y="1200436"/>
                    </a:cubicBezTo>
                    <a:cubicBezTo>
                      <a:pt x="2201403" y="1291013"/>
                      <a:pt x="2001557" y="1334145"/>
                      <a:pt x="1975678" y="1390217"/>
                    </a:cubicBezTo>
                    <a:cubicBezTo>
                      <a:pt x="1949799" y="1446289"/>
                      <a:pt x="2067694" y="1466418"/>
                      <a:pt x="2087822" y="1536867"/>
                    </a:cubicBezTo>
                    <a:cubicBezTo>
                      <a:pt x="2107950" y="1607316"/>
                      <a:pt x="2126641" y="1745339"/>
                      <a:pt x="2096448" y="1812912"/>
                    </a:cubicBezTo>
                    <a:cubicBezTo>
                      <a:pt x="2066256" y="1880486"/>
                      <a:pt x="1962739" y="1880486"/>
                      <a:pt x="1906667" y="1942308"/>
                    </a:cubicBezTo>
                    <a:cubicBezTo>
                      <a:pt x="1850595" y="2004130"/>
                      <a:pt x="1834779" y="2137839"/>
                      <a:pt x="1760017" y="2183847"/>
                    </a:cubicBezTo>
                    <a:cubicBezTo>
                      <a:pt x="1685255" y="2229855"/>
                      <a:pt x="1550108" y="2248546"/>
                      <a:pt x="1458093" y="2218354"/>
                    </a:cubicBezTo>
                    <a:cubicBezTo>
                      <a:pt x="1366078" y="2188162"/>
                      <a:pt x="1265436" y="2087520"/>
                      <a:pt x="1207927" y="2002693"/>
                    </a:cubicBezTo>
                    <a:cubicBezTo>
                      <a:pt x="1150418" y="1917866"/>
                      <a:pt x="1147543" y="1686391"/>
                      <a:pt x="1113037" y="1709395"/>
                    </a:cubicBezTo>
                    <a:cubicBezTo>
                      <a:pt x="1078531" y="1732399"/>
                      <a:pt x="1088595" y="2054452"/>
                      <a:pt x="1000893" y="2140716"/>
                    </a:cubicBezTo>
                    <a:cubicBezTo>
                      <a:pt x="913191" y="2226980"/>
                      <a:pt x="681716" y="2254296"/>
                      <a:pt x="586825" y="2226979"/>
                    </a:cubicBezTo>
                    <a:cubicBezTo>
                      <a:pt x="491935" y="2199662"/>
                      <a:pt x="506312" y="2045825"/>
                      <a:pt x="431550" y="1976814"/>
                    </a:cubicBezTo>
                    <a:cubicBezTo>
                      <a:pt x="356788" y="1907803"/>
                      <a:pt x="185697" y="1925054"/>
                      <a:pt x="138252" y="1812912"/>
                    </a:cubicBezTo>
                    <a:cubicBezTo>
                      <a:pt x="90807" y="1700770"/>
                      <a:pt x="230267" y="1411784"/>
                      <a:pt x="302154" y="1355712"/>
                    </a:cubicBezTo>
                    <a:cubicBezTo>
                      <a:pt x="374041" y="1299640"/>
                      <a:pt x="154067" y="1377278"/>
                      <a:pt x="103746" y="1321206"/>
                    </a:cubicBezTo>
                    <a:cubicBezTo>
                      <a:pt x="53425" y="1265134"/>
                      <a:pt x="-4084" y="1108422"/>
                      <a:pt x="229" y="1019282"/>
                    </a:cubicBezTo>
                    <a:cubicBezTo>
                      <a:pt x="4542" y="930142"/>
                      <a:pt x="115248" y="862568"/>
                      <a:pt x="129625" y="786368"/>
                    </a:cubicBezTo>
                    <a:close/>
                  </a:path>
                </a:pathLst>
              </a:cu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VN" dirty="0"/>
              </a:p>
            </p:txBody>
          </p:sp>
          <p:pic>
            <p:nvPicPr>
              <p:cNvPr id="29" name="Picture 4" descr="Free Black And White Cartoon Flowers, Download Free Black And White Cartoon  Flowers png images, Free ClipArts on Clipart Library">
                <a:extLst>
                  <a:ext uri="{FF2B5EF4-FFF2-40B4-BE49-F238E27FC236}">
                    <a16:creationId xmlns:a16="http://schemas.microsoft.com/office/drawing/2014/main" id="{C54A178A-F256-5348-A864-A577069AAE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80524" y="482600"/>
                <a:ext cx="2317638" cy="224674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EB1E702D-9377-D346-969E-AD067E5D94F1}"/>
                </a:ext>
              </a:extLst>
            </p:cNvPr>
            <p:cNvGrpSpPr/>
            <p:nvPr/>
          </p:nvGrpSpPr>
          <p:grpSpPr>
            <a:xfrm flipH="1">
              <a:off x="3646785" y="1635802"/>
              <a:ext cx="633767" cy="614624"/>
              <a:chOff x="1180524" y="481715"/>
              <a:chExt cx="2317638" cy="2247630"/>
            </a:xfrm>
          </p:grpSpPr>
          <p:sp>
            <p:nvSpPr>
              <p:cNvPr id="31" name="Freeform 30">
                <a:extLst>
                  <a:ext uri="{FF2B5EF4-FFF2-40B4-BE49-F238E27FC236}">
                    <a16:creationId xmlns:a16="http://schemas.microsoft.com/office/drawing/2014/main" id="{7FBE5D0A-9C64-1045-8499-083DAB91B28B}"/>
                  </a:ext>
                </a:extLst>
              </p:cNvPr>
              <p:cNvSpPr/>
              <p:nvPr/>
            </p:nvSpPr>
            <p:spPr>
              <a:xfrm>
                <a:off x="1207470" y="481715"/>
                <a:ext cx="2261950" cy="2237156"/>
              </a:xfrm>
              <a:custGeom>
                <a:avLst/>
                <a:gdLst>
                  <a:gd name="connsiteX0" fmla="*/ 129700 w 2262025"/>
                  <a:gd name="connsiteY0" fmla="*/ 786368 h 2249618"/>
                  <a:gd name="connsiteX1" fmla="*/ 86568 w 2262025"/>
                  <a:gd name="connsiteY1" fmla="*/ 562082 h 2249618"/>
                  <a:gd name="connsiteX2" fmla="*/ 276349 w 2262025"/>
                  <a:gd name="connsiteY2" fmla="*/ 424059 h 2249618"/>
                  <a:gd name="connsiteX3" fmla="*/ 690417 w 2262025"/>
                  <a:gd name="connsiteY3" fmla="*/ 424059 h 2249618"/>
                  <a:gd name="connsiteX4" fmla="*/ 724923 w 2262025"/>
                  <a:gd name="connsiteY4" fmla="*/ 320542 h 2249618"/>
                  <a:gd name="connsiteX5" fmla="*/ 768055 w 2262025"/>
                  <a:gd name="connsiteY5" fmla="*/ 165267 h 2249618"/>
                  <a:gd name="connsiteX6" fmla="*/ 1026848 w 2262025"/>
                  <a:gd name="connsiteY6" fmla="*/ 35870 h 2249618"/>
                  <a:gd name="connsiteX7" fmla="*/ 1199376 w 2262025"/>
                  <a:gd name="connsiteY7" fmla="*/ 35870 h 2249618"/>
                  <a:gd name="connsiteX8" fmla="*/ 1406410 w 2262025"/>
                  <a:gd name="connsiteY8" fmla="*/ 9991 h 2249618"/>
                  <a:gd name="connsiteX9" fmla="*/ 1673829 w 2262025"/>
                  <a:gd name="connsiteY9" fmla="*/ 225651 h 2249618"/>
                  <a:gd name="connsiteX10" fmla="*/ 1699708 w 2262025"/>
                  <a:gd name="connsiteY10" fmla="*/ 458565 h 2249618"/>
                  <a:gd name="connsiteX11" fmla="*/ 1880863 w 2262025"/>
                  <a:gd name="connsiteY11" fmla="*/ 424059 h 2249618"/>
                  <a:gd name="connsiteX12" fmla="*/ 2156908 w 2262025"/>
                  <a:gd name="connsiteY12" fmla="*/ 639719 h 2249618"/>
                  <a:gd name="connsiteX13" fmla="*/ 2113776 w 2262025"/>
                  <a:gd name="connsiteY13" fmla="*/ 786368 h 2249618"/>
                  <a:gd name="connsiteX14" fmla="*/ 2225919 w 2262025"/>
                  <a:gd name="connsiteY14" fmla="*/ 846753 h 2249618"/>
                  <a:gd name="connsiteX15" fmla="*/ 2243172 w 2262025"/>
                  <a:gd name="connsiteY15" fmla="*/ 1200436 h 2249618"/>
                  <a:gd name="connsiteX16" fmla="*/ 1975753 w 2262025"/>
                  <a:gd name="connsiteY16" fmla="*/ 1390217 h 2249618"/>
                  <a:gd name="connsiteX17" fmla="*/ 2087897 w 2262025"/>
                  <a:gd name="connsiteY17" fmla="*/ 1536867 h 2249618"/>
                  <a:gd name="connsiteX18" fmla="*/ 2096523 w 2262025"/>
                  <a:gd name="connsiteY18" fmla="*/ 1812912 h 2249618"/>
                  <a:gd name="connsiteX19" fmla="*/ 1906742 w 2262025"/>
                  <a:gd name="connsiteY19" fmla="*/ 1942308 h 2249618"/>
                  <a:gd name="connsiteX20" fmla="*/ 1777346 w 2262025"/>
                  <a:gd name="connsiteY20" fmla="*/ 2209727 h 2249618"/>
                  <a:gd name="connsiteX21" fmla="*/ 1501300 w 2262025"/>
                  <a:gd name="connsiteY21" fmla="*/ 2226980 h 2249618"/>
                  <a:gd name="connsiteX22" fmla="*/ 1208002 w 2262025"/>
                  <a:gd name="connsiteY22" fmla="*/ 2002693 h 2249618"/>
                  <a:gd name="connsiteX23" fmla="*/ 1113112 w 2262025"/>
                  <a:gd name="connsiteY23" fmla="*/ 1709395 h 2249618"/>
                  <a:gd name="connsiteX24" fmla="*/ 1000968 w 2262025"/>
                  <a:gd name="connsiteY24" fmla="*/ 2140716 h 2249618"/>
                  <a:gd name="connsiteX25" fmla="*/ 526515 w 2262025"/>
                  <a:gd name="connsiteY25" fmla="*/ 2132089 h 2249618"/>
                  <a:gd name="connsiteX26" fmla="*/ 466131 w 2262025"/>
                  <a:gd name="connsiteY26" fmla="*/ 1959561 h 2249618"/>
                  <a:gd name="connsiteX27" fmla="*/ 138327 w 2262025"/>
                  <a:gd name="connsiteY27" fmla="*/ 1812912 h 2249618"/>
                  <a:gd name="connsiteX28" fmla="*/ 302229 w 2262025"/>
                  <a:gd name="connsiteY28" fmla="*/ 1355712 h 2249618"/>
                  <a:gd name="connsiteX29" fmla="*/ 155580 w 2262025"/>
                  <a:gd name="connsiteY29" fmla="*/ 1321206 h 2249618"/>
                  <a:gd name="connsiteX30" fmla="*/ 304 w 2262025"/>
                  <a:gd name="connsiteY30" fmla="*/ 1019282 h 2249618"/>
                  <a:gd name="connsiteX31" fmla="*/ 129700 w 2262025"/>
                  <a:gd name="connsiteY31" fmla="*/ 786368 h 2249618"/>
                  <a:gd name="connsiteX0" fmla="*/ 129700 w 2262025"/>
                  <a:gd name="connsiteY0" fmla="*/ 786368 h 2242639"/>
                  <a:gd name="connsiteX1" fmla="*/ 86568 w 2262025"/>
                  <a:gd name="connsiteY1" fmla="*/ 562082 h 2242639"/>
                  <a:gd name="connsiteX2" fmla="*/ 276349 w 2262025"/>
                  <a:gd name="connsiteY2" fmla="*/ 424059 h 2242639"/>
                  <a:gd name="connsiteX3" fmla="*/ 690417 w 2262025"/>
                  <a:gd name="connsiteY3" fmla="*/ 424059 h 2242639"/>
                  <a:gd name="connsiteX4" fmla="*/ 724923 w 2262025"/>
                  <a:gd name="connsiteY4" fmla="*/ 320542 h 2242639"/>
                  <a:gd name="connsiteX5" fmla="*/ 768055 w 2262025"/>
                  <a:gd name="connsiteY5" fmla="*/ 165267 h 2242639"/>
                  <a:gd name="connsiteX6" fmla="*/ 1026848 w 2262025"/>
                  <a:gd name="connsiteY6" fmla="*/ 35870 h 2242639"/>
                  <a:gd name="connsiteX7" fmla="*/ 1199376 w 2262025"/>
                  <a:gd name="connsiteY7" fmla="*/ 35870 h 2242639"/>
                  <a:gd name="connsiteX8" fmla="*/ 1406410 w 2262025"/>
                  <a:gd name="connsiteY8" fmla="*/ 9991 h 2242639"/>
                  <a:gd name="connsiteX9" fmla="*/ 1673829 w 2262025"/>
                  <a:gd name="connsiteY9" fmla="*/ 225651 h 2242639"/>
                  <a:gd name="connsiteX10" fmla="*/ 1699708 w 2262025"/>
                  <a:gd name="connsiteY10" fmla="*/ 458565 h 2242639"/>
                  <a:gd name="connsiteX11" fmla="*/ 1880863 w 2262025"/>
                  <a:gd name="connsiteY11" fmla="*/ 424059 h 2242639"/>
                  <a:gd name="connsiteX12" fmla="*/ 2156908 w 2262025"/>
                  <a:gd name="connsiteY12" fmla="*/ 639719 h 2242639"/>
                  <a:gd name="connsiteX13" fmla="*/ 2113776 w 2262025"/>
                  <a:gd name="connsiteY13" fmla="*/ 786368 h 2242639"/>
                  <a:gd name="connsiteX14" fmla="*/ 2225919 w 2262025"/>
                  <a:gd name="connsiteY14" fmla="*/ 846753 h 2242639"/>
                  <a:gd name="connsiteX15" fmla="*/ 2243172 w 2262025"/>
                  <a:gd name="connsiteY15" fmla="*/ 1200436 h 2242639"/>
                  <a:gd name="connsiteX16" fmla="*/ 1975753 w 2262025"/>
                  <a:gd name="connsiteY16" fmla="*/ 1390217 h 2242639"/>
                  <a:gd name="connsiteX17" fmla="*/ 2087897 w 2262025"/>
                  <a:gd name="connsiteY17" fmla="*/ 1536867 h 2242639"/>
                  <a:gd name="connsiteX18" fmla="*/ 2096523 w 2262025"/>
                  <a:gd name="connsiteY18" fmla="*/ 1812912 h 2242639"/>
                  <a:gd name="connsiteX19" fmla="*/ 1906742 w 2262025"/>
                  <a:gd name="connsiteY19" fmla="*/ 1942308 h 2242639"/>
                  <a:gd name="connsiteX20" fmla="*/ 1785972 w 2262025"/>
                  <a:gd name="connsiteY20" fmla="*/ 2192474 h 2242639"/>
                  <a:gd name="connsiteX21" fmla="*/ 1501300 w 2262025"/>
                  <a:gd name="connsiteY21" fmla="*/ 2226980 h 2242639"/>
                  <a:gd name="connsiteX22" fmla="*/ 1208002 w 2262025"/>
                  <a:gd name="connsiteY22" fmla="*/ 2002693 h 2242639"/>
                  <a:gd name="connsiteX23" fmla="*/ 1113112 w 2262025"/>
                  <a:gd name="connsiteY23" fmla="*/ 1709395 h 2242639"/>
                  <a:gd name="connsiteX24" fmla="*/ 1000968 w 2262025"/>
                  <a:gd name="connsiteY24" fmla="*/ 2140716 h 2242639"/>
                  <a:gd name="connsiteX25" fmla="*/ 526515 w 2262025"/>
                  <a:gd name="connsiteY25" fmla="*/ 2132089 h 2242639"/>
                  <a:gd name="connsiteX26" fmla="*/ 466131 w 2262025"/>
                  <a:gd name="connsiteY26" fmla="*/ 1959561 h 2242639"/>
                  <a:gd name="connsiteX27" fmla="*/ 138327 w 2262025"/>
                  <a:gd name="connsiteY27" fmla="*/ 1812912 h 2242639"/>
                  <a:gd name="connsiteX28" fmla="*/ 302229 w 2262025"/>
                  <a:gd name="connsiteY28" fmla="*/ 1355712 h 2242639"/>
                  <a:gd name="connsiteX29" fmla="*/ 155580 w 2262025"/>
                  <a:gd name="connsiteY29" fmla="*/ 1321206 h 2242639"/>
                  <a:gd name="connsiteX30" fmla="*/ 304 w 2262025"/>
                  <a:gd name="connsiteY30" fmla="*/ 1019282 h 2242639"/>
                  <a:gd name="connsiteX31" fmla="*/ 129700 w 2262025"/>
                  <a:gd name="connsiteY31" fmla="*/ 786368 h 2242639"/>
                  <a:gd name="connsiteX0" fmla="*/ 129700 w 2262025"/>
                  <a:gd name="connsiteY0" fmla="*/ 786368 h 2236200"/>
                  <a:gd name="connsiteX1" fmla="*/ 86568 w 2262025"/>
                  <a:gd name="connsiteY1" fmla="*/ 562082 h 2236200"/>
                  <a:gd name="connsiteX2" fmla="*/ 276349 w 2262025"/>
                  <a:gd name="connsiteY2" fmla="*/ 424059 h 2236200"/>
                  <a:gd name="connsiteX3" fmla="*/ 690417 w 2262025"/>
                  <a:gd name="connsiteY3" fmla="*/ 424059 h 2236200"/>
                  <a:gd name="connsiteX4" fmla="*/ 724923 w 2262025"/>
                  <a:gd name="connsiteY4" fmla="*/ 320542 h 2236200"/>
                  <a:gd name="connsiteX5" fmla="*/ 768055 w 2262025"/>
                  <a:gd name="connsiteY5" fmla="*/ 165267 h 2236200"/>
                  <a:gd name="connsiteX6" fmla="*/ 1026848 w 2262025"/>
                  <a:gd name="connsiteY6" fmla="*/ 35870 h 2236200"/>
                  <a:gd name="connsiteX7" fmla="*/ 1199376 w 2262025"/>
                  <a:gd name="connsiteY7" fmla="*/ 35870 h 2236200"/>
                  <a:gd name="connsiteX8" fmla="*/ 1406410 w 2262025"/>
                  <a:gd name="connsiteY8" fmla="*/ 9991 h 2236200"/>
                  <a:gd name="connsiteX9" fmla="*/ 1673829 w 2262025"/>
                  <a:gd name="connsiteY9" fmla="*/ 225651 h 2236200"/>
                  <a:gd name="connsiteX10" fmla="*/ 1699708 w 2262025"/>
                  <a:gd name="connsiteY10" fmla="*/ 458565 h 2236200"/>
                  <a:gd name="connsiteX11" fmla="*/ 1880863 w 2262025"/>
                  <a:gd name="connsiteY11" fmla="*/ 424059 h 2236200"/>
                  <a:gd name="connsiteX12" fmla="*/ 2156908 w 2262025"/>
                  <a:gd name="connsiteY12" fmla="*/ 639719 h 2236200"/>
                  <a:gd name="connsiteX13" fmla="*/ 2113776 w 2262025"/>
                  <a:gd name="connsiteY13" fmla="*/ 786368 h 2236200"/>
                  <a:gd name="connsiteX14" fmla="*/ 2225919 w 2262025"/>
                  <a:gd name="connsiteY14" fmla="*/ 846753 h 2236200"/>
                  <a:gd name="connsiteX15" fmla="*/ 2243172 w 2262025"/>
                  <a:gd name="connsiteY15" fmla="*/ 1200436 h 2236200"/>
                  <a:gd name="connsiteX16" fmla="*/ 1975753 w 2262025"/>
                  <a:gd name="connsiteY16" fmla="*/ 1390217 h 2236200"/>
                  <a:gd name="connsiteX17" fmla="*/ 2087897 w 2262025"/>
                  <a:gd name="connsiteY17" fmla="*/ 1536867 h 2236200"/>
                  <a:gd name="connsiteX18" fmla="*/ 2096523 w 2262025"/>
                  <a:gd name="connsiteY18" fmla="*/ 1812912 h 2236200"/>
                  <a:gd name="connsiteX19" fmla="*/ 1906742 w 2262025"/>
                  <a:gd name="connsiteY19" fmla="*/ 1942308 h 2236200"/>
                  <a:gd name="connsiteX20" fmla="*/ 1785972 w 2262025"/>
                  <a:gd name="connsiteY20" fmla="*/ 2192474 h 2236200"/>
                  <a:gd name="connsiteX21" fmla="*/ 1458168 w 2262025"/>
                  <a:gd name="connsiteY21" fmla="*/ 2218354 h 2236200"/>
                  <a:gd name="connsiteX22" fmla="*/ 1208002 w 2262025"/>
                  <a:gd name="connsiteY22" fmla="*/ 2002693 h 2236200"/>
                  <a:gd name="connsiteX23" fmla="*/ 1113112 w 2262025"/>
                  <a:gd name="connsiteY23" fmla="*/ 1709395 h 2236200"/>
                  <a:gd name="connsiteX24" fmla="*/ 1000968 w 2262025"/>
                  <a:gd name="connsiteY24" fmla="*/ 2140716 h 2236200"/>
                  <a:gd name="connsiteX25" fmla="*/ 526515 w 2262025"/>
                  <a:gd name="connsiteY25" fmla="*/ 2132089 h 2236200"/>
                  <a:gd name="connsiteX26" fmla="*/ 466131 w 2262025"/>
                  <a:gd name="connsiteY26" fmla="*/ 1959561 h 2236200"/>
                  <a:gd name="connsiteX27" fmla="*/ 138327 w 2262025"/>
                  <a:gd name="connsiteY27" fmla="*/ 1812912 h 2236200"/>
                  <a:gd name="connsiteX28" fmla="*/ 302229 w 2262025"/>
                  <a:gd name="connsiteY28" fmla="*/ 1355712 h 2236200"/>
                  <a:gd name="connsiteX29" fmla="*/ 155580 w 2262025"/>
                  <a:gd name="connsiteY29" fmla="*/ 1321206 h 2236200"/>
                  <a:gd name="connsiteX30" fmla="*/ 304 w 2262025"/>
                  <a:gd name="connsiteY30" fmla="*/ 1019282 h 2236200"/>
                  <a:gd name="connsiteX31" fmla="*/ 129700 w 2262025"/>
                  <a:gd name="connsiteY31" fmla="*/ 786368 h 2236200"/>
                  <a:gd name="connsiteX0" fmla="*/ 129700 w 2262025"/>
                  <a:gd name="connsiteY0" fmla="*/ 786368 h 2233050"/>
                  <a:gd name="connsiteX1" fmla="*/ 86568 w 2262025"/>
                  <a:gd name="connsiteY1" fmla="*/ 562082 h 2233050"/>
                  <a:gd name="connsiteX2" fmla="*/ 276349 w 2262025"/>
                  <a:gd name="connsiteY2" fmla="*/ 424059 h 2233050"/>
                  <a:gd name="connsiteX3" fmla="*/ 690417 w 2262025"/>
                  <a:gd name="connsiteY3" fmla="*/ 424059 h 2233050"/>
                  <a:gd name="connsiteX4" fmla="*/ 724923 w 2262025"/>
                  <a:gd name="connsiteY4" fmla="*/ 320542 h 2233050"/>
                  <a:gd name="connsiteX5" fmla="*/ 768055 w 2262025"/>
                  <a:gd name="connsiteY5" fmla="*/ 165267 h 2233050"/>
                  <a:gd name="connsiteX6" fmla="*/ 1026848 w 2262025"/>
                  <a:gd name="connsiteY6" fmla="*/ 35870 h 2233050"/>
                  <a:gd name="connsiteX7" fmla="*/ 1199376 w 2262025"/>
                  <a:gd name="connsiteY7" fmla="*/ 35870 h 2233050"/>
                  <a:gd name="connsiteX8" fmla="*/ 1406410 w 2262025"/>
                  <a:gd name="connsiteY8" fmla="*/ 9991 h 2233050"/>
                  <a:gd name="connsiteX9" fmla="*/ 1673829 w 2262025"/>
                  <a:gd name="connsiteY9" fmla="*/ 225651 h 2233050"/>
                  <a:gd name="connsiteX10" fmla="*/ 1699708 w 2262025"/>
                  <a:gd name="connsiteY10" fmla="*/ 458565 h 2233050"/>
                  <a:gd name="connsiteX11" fmla="*/ 1880863 w 2262025"/>
                  <a:gd name="connsiteY11" fmla="*/ 424059 h 2233050"/>
                  <a:gd name="connsiteX12" fmla="*/ 2156908 w 2262025"/>
                  <a:gd name="connsiteY12" fmla="*/ 639719 h 2233050"/>
                  <a:gd name="connsiteX13" fmla="*/ 2113776 w 2262025"/>
                  <a:gd name="connsiteY13" fmla="*/ 786368 h 2233050"/>
                  <a:gd name="connsiteX14" fmla="*/ 2225919 w 2262025"/>
                  <a:gd name="connsiteY14" fmla="*/ 846753 h 2233050"/>
                  <a:gd name="connsiteX15" fmla="*/ 2243172 w 2262025"/>
                  <a:gd name="connsiteY15" fmla="*/ 1200436 h 2233050"/>
                  <a:gd name="connsiteX16" fmla="*/ 1975753 w 2262025"/>
                  <a:gd name="connsiteY16" fmla="*/ 1390217 h 2233050"/>
                  <a:gd name="connsiteX17" fmla="*/ 2087897 w 2262025"/>
                  <a:gd name="connsiteY17" fmla="*/ 1536867 h 2233050"/>
                  <a:gd name="connsiteX18" fmla="*/ 2096523 w 2262025"/>
                  <a:gd name="connsiteY18" fmla="*/ 1812912 h 2233050"/>
                  <a:gd name="connsiteX19" fmla="*/ 1906742 w 2262025"/>
                  <a:gd name="connsiteY19" fmla="*/ 1942308 h 2233050"/>
                  <a:gd name="connsiteX20" fmla="*/ 1760092 w 2262025"/>
                  <a:gd name="connsiteY20" fmla="*/ 2183847 h 2233050"/>
                  <a:gd name="connsiteX21" fmla="*/ 1458168 w 2262025"/>
                  <a:gd name="connsiteY21" fmla="*/ 2218354 h 2233050"/>
                  <a:gd name="connsiteX22" fmla="*/ 1208002 w 2262025"/>
                  <a:gd name="connsiteY22" fmla="*/ 2002693 h 2233050"/>
                  <a:gd name="connsiteX23" fmla="*/ 1113112 w 2262025"/>
                  <a:gd name="connsiteY23" fmla="*/ 1709395 h 2233050"/>
                  <a:gd name="connsiteX24" fmla="*/ 1000968 w 2262025"/>
                  <a:gd name="connsiteY24" fmla="*/ 2140716 h 2233050"/>
                  <a:gd name="connsiteX25" fmla="*/ 526515 w 2262025"/>
                  <a:gd name="connsiteY25" fmla="*/ 2132089 h 2233050"/>
                  <a:gd name="connsiteX26" fmla="*/ 466131 w 2262025"/>
                  <a:gd name="connsiteY26" fmla="*/ 1959561 h 2233050"/>
                  <a:gd name="connsiteX27" fmla="*/ 138327 w 2262025"/>
                  <a:gd name="connsiteY27" fmla="*/ 1812912 h 2233050"/>
                  <a:gd name="connsiteX28" fmla="*/ 302229 w 2262025"/>
                  <a:gd name="connsiteY28" fmla="*/ 1355712 h 2233050"/>
                  <a:gd name="connsiteX29" fmla="*/ 155580 w 2262025"/>
                  <a:gd name="connsiteY29" fmla="*/ 1321206 h 2233050"/>
                  <a:gd name="connsiteX30" fmla="*/ 304 w 2262025"/>
                  <a:gd name="connsiteY30" fmla="*/ 1019282 h 2233050"/>
                  <a:gd name="connsiteX31" fmla="*/ 129700 w 2262025"/>
                  <a:gd name="connsiteY31" fmla="*/ 786368 h 2233050"/>
                  <a:gd name="connsiteX0" fmla="*/ 129700 w 2262025"/>
                  <a:gd name="connsiteY0" fmla="*/ 786368 h 2238369"/>
                  <a:gd name="connsiteX1" fmla="*/ 86568 w 2262025"/>
                  <a:gd name="connsiteY1" fmla="*/ 562082 h 2238369"/>
                  <a:gd name="connsiteX2" fmla="*/ 276349 w 2262025"/>
                  <a:gd name="connsiteY2" fmla="*/ 424059 h 2238369"/>
                  <a:gd name="connsiteX3" fmla="*/ 690417 w 2262025"/>
                  <a:gd name="connsiteY3" fmla="*/ 424059 h 2238369"/>
                  <a:gd name="connsiteX4" fmla="*/ 724923 w 2262025"/>
                  <a:gd name="connsiteY4" fmla="*/ 320542 h 2238369"/>
                  <a:gd name="connsiteX5" fmla="*/ 768055 w 2262025"/>
                  <a:gd name="connsiteY5" fmla="*/ 165267 h 2238369"/>
                  <a:gd name="connsiteX6" fmla="*/ 1026848 w 2262025"/>
                  <a:gd name="connsiteY6" fmla="*/ 35870 h 2238369"/>
                  <a:gd name="connsiteX7" fmla="*/ 1199376 w 2262025"/>
                  <a:gd name="connsiteY7" fmla="*/ 35870 h 2238369"/>
                  <a:gd name="connsiteX8" fmla="*/ 1406410 w 2262025"/>
                  <a:gd name="connsiteY8" fmla="*/ 9991 h 2238369"/>
                  <a:gd name="connsiteX9" fmla="*/ 1673829 w 2262025"/>
                  <a:gd name="connsiteY9" fmla="*/ 225651 h 2238369"/>
                  <a:gd name="connsiteX10" fmla="*/ 1699708 w 2262025"/>
                  <a:gd name="connsiteY10" fmla="*/ 458565 h 2238369"/>
                  <a:gd name="connsiteX11" fmla="*/ 1880863 w 2262025"/>
                  <a:gd name="connsiteY11" fmla="*/ 424059 h 2238369"/>
                  <a:gd name="connsiteX12" fmla="*/ 2156908 w 2262025"/>
                  <a:gd name="connsiteY12" fmla="*/ 639719 h 2238369"/>
                  <a:gd name="connsiteX13" fmla="*/ 2113776 w 2262025"/>
                  <a:gd name="connsiteY13" fmla="*/ 786368 h 2238369"/>
                  <a:gd name="connsiteX14" fmla="*/ 2225919 w 2262025"/>
                  <a:gd name="connsiteY14" fmla="*/ 846753 h 2238369"/>
                  <a:gd name="connsiteX15" fmla="*/ 2243172 w 2262025"/>
                  <a:gd name="connsiteY15" fmla="*/ 1200436 h 2238369"/>
                  <a:gd name="connsiteX16" fmla="*/ 1975753 w 2262025"/>
                  <a:gd name="connsiteY16" fmla="*/ 1390217 h 2238369"/>
                  <a:gd name="connsiteX17" fmla="*/ 2087897 w 2262025"/>
                  <a:gd name="connsiteY17" fmla="*/ 1536867 h 2238369"/>
                  <a:gd name="connsiteX18" fmla="*/ 2096523 w 2262025"/>
                  <a:gd name="connsiteY18" fmla="*/ 1812912 h 2238369"/>
                  <a:gd name="connsiteX19" fmla="*/ 1906742 w 2262025"/>
                  <a:gd name="connsiteY19" fmla="*/ 1942308 h 2238369"/>
                  <a:gd name="connsiteX20" fmla="*/ 1760092 w 2262025"/>
                  <a:gd name="connsiteY20" fmla="*/ 2183847 h 2238369"/>
                  <a:gd name="connsiteX21" fmla="*/ 1458168 w 2262025"/>
                  <a:gd name="connsiteY21" fmla="*/ 2218354 h 2238369"/>
                  <a:gd name="connsiteX22" fmla="*/ 1208002 w 2262025"/>
                  <a:gd name="connsiteY22" fmla="*/ 2002693 h 2238369"/>
                  <a:gd name="connsiteX23" fmla="*/ 1113112 w 2262025"/>
                  <a:gd name="connsiteY23" fmla="*/ 1709395 h 2238369"/>
                  <a:gd name="connsiteX24" fmla="*/ 1000968 w 2262025"/>
                  <a:gd name="connsiteY24" fmla="*/ 2140716 h 2238369"/>
                  <a:gd name="connsiteX25" fmla="*/ 586900 w 2262025"/>
                  <a:gd name="connsiteY25" fmla="*/ 2226979 h 2238369"/>
                  <a:gd name="connsiteX26" fmla="*/ 466131 w 2262025"/>
                  <a:gd name="connsiteY26" fmla="*/ 1959561 h 2238369"/>
                  <a:gd name="connsiteX27" fmla="*/ 138327 w 2262025"/>
                  <a:gd name="connsiteY27" fmla="*/ 1812912 h 2238369"/>
                  <a:gd name="connsiteX28" fmla="*/ 302229 w 2262025"/>
                  <a:gd name="connsiteY28" fmla="*/ 1355712 h 2238369"/>
                  <a:gd name="connsiteX29" fmla="*/ 155580 w 2262025"/>
                  <a:gd name="connsiteY29" fmla="*/ 1321206 h 2238369"/>
                  <a:gd name="connsiteX30" fmla="*/ 304 w 2262025"/>
                  <a:gd name="connsiteY30" fmla="*/ 1019282 h 2238369"/>
                  <a:gd name="connsiteX31" fmla="*/ 129700 w 2262025"/>
                  <a:gd name="connsiteY31" fmla="*/ 786368 h 2238369"/>
                  <a:gd name="connsiteX0" fmla="*/ 129700 w 2262025"/>
                  <a:gd name="connsiteY0" fmla="*/ 786368 h 2234757"/>
                  <a:gd name="connsiteX1" fmla="*/ 86568 w 2262025"/>
                  <a:gd name="connsiteY1" fmla="*/ 562082 h 2234757"/>
                  <a:gd name="connsiteX2" fmla="*/ 276349 w 2262025"/>
                  <a:gd name="connsiteY2" fmla="*/ 424059 h 2234757"/>
                  <a:gd name="connsiteX3" fmla="*/ 690417 w 2262025"/>
                  <a:gd name="connsiteY3" fmla="*/ 424059 h 2234757"/>
                  <a:gd name="connsiteX4" fmla="*/ 724923 w 2262025"/>
                  <a:gd name="connsiteY4" fmla="*/ 320542 h 2234757"/>
                  <a:gd name="connsiteX5" fmla="*/ 768055 w 2262025"/>
                  <a:gd name="connsiteY5" fmla="*/ 165267 h 2234757"/>
                  <a:gd name="connsiteX6" fmla="*/ 1026848 w 2262025"/>
                  <a:gd name="connsiteY6" fmla="*/ 35870 h 2234757"/>
                  <a:gd name="connsiteX7" fmla="*/ 1199376 w 2262025"/>
                  <a:gd name="connsiteY7" fmla="*/ 35870 h 2234757"/>
                  <a:gd name="connsiteX8" fmla="*/ 1406410 w 2262025"/>
                  <a:gd name="connsiteY8" fmla="*/ 9991 h 2234757"/>
                  <a:gd name="connsiteX9" fmla="*/ 1673829 w 2262025"/>
                  <a:gd name="connsiteY9" fmla="*/ 225651 h 2234757"/>
                  <a:gd name="connsiteX10" fmla="*/ 1699708 w 2262025"/>
                  <a:gd name="connsiteY10" fmla="*/ 458565 h 2234757"/>
                  <a:gd name="connsiteX11" fmla="*/ 1880863 w 2262025"/>
                  <a:gd name="connsiteY11" fmla="*/ 424059 h 2234757"/>
                  <a:gd name="connsiteX12" fmla="*/ 2156908 w 2262025"/>
                  <a:gd name="connsiteY12" fmla="*/ 639719 h 2234757"/>
                  <a:gd name="connsiteX13" fmla="*/ 2113776 w 2262025"/>
                  <a:gd name="connsiteY13" fmla="*/ 786368 h 2234757"/>
                  <a:gd name="connsiteX14" fmla="*/ 2225919 w 2262025"/>
                  <a:gd name="connsiteY14" fmla="*/ 846753 h 2234757"/>
                  <a:gd name="connsiteX15" fmla="*/ 2243172 w 2262025"/>
                  <a:gd name="connsiteY15" fmla="*/ 1200436 h 2234757"/>
                  <a:gd name="connsiteX16" fmla="*/ 1975753 w 2262025"/>
                  <a:gd name="connsiteY16" fmla="*/ 1390217 h 2234757"/>
                  <a:gd name="connsiteX17" fmla="*/ 2087897 w 2262025"/>
                  <a:gd name="connsiteY17" fmla="*/ 1536867 h 2234757"/>
                  <a:gd name="connsiteX18" fmla="*/ 2096523 w 2262025"/>
                  <a:gd name="connsiteY18" fmla="*/ 1812912 h 2234757"/>
                  <a:gd name="connsiteX19" fmla="*/ 1906742 w 2262025"/>
                  <a:gd name="connsiteY19" fmla="*/ 1942308 h 2234757"/>
                  <a:gd name="connsiteX20" fmla="*/ 1760092 w 2262025"/>
                  <a:gd name="connsiteY20" fmla="*/ 2183847 h 2234757"/>
                  <a:gd name="connsiteX21" fmla="*/ 1458168 w 2262025"/>
                  <a:gd name="connsiteY21" fmla="*/ 2218354 h 2234757"/>
                  <a:gd name="connsiteX22" fmla="*/ 1208002 w 2262025"/>
                  <a:gd name="connsiteY22" fmla="*/ 2002693 h 2234757"/>
                  <a:gd name="connsiteX23" fmla="*/ 1113112 w 2262025"/>
                  <a:gd name="connsiteY23" fmla="*/ 1709395 h 2234757"/>
                  <a:gd name="connsiteX24" fmla="*/ 1000968 w 2262025"/>
                  <a:gd name="connsiteY24" fmla="*/ 2140716 h 2234757"/>
                  <a:gd name="connsiteX25" fmla="*/ 586900 w 2262025"/>
                  <a:gd name="connsiteY25" fmla="*/ 2226979 h 2234757"/>
                  <a:gd name="connsiteX26" fmla="*/ 466131 w 2262025"/>
                  <a:gd name="connsiteY26" fmla="*/ 1959561 h 2234757"/>
                  <a:gd name="connsiteX27" fmla="*/ 138327 w 2262025"/>
                  <a:gd name="connsiteY27" fmla="*/ 1812912 h 2234757"/>
                  <a:gd name="connsiteX28" fmla="*/ 302229 w 2262025"/>
                  <a:gd name="connsiteY28" fmla="*/ 1355712 h 2234757"/>
                  <a:gd name="connsiteX29" fmla="*/ 155580 w 2262025"/>
                  <a:gd name="connsiteY29" fmla="*/ 1321206 h 2234757"/>
                  <a:gd name="connsiteX30" fmla="*/ 304 w 2262025"/>
                  <a:gd name="connsiteY30" fmla="*/ 1019282 h 2234757"/>
                  <a:gd name="connsiteX31" fmla="*/ 129700 w 2262025"/>
                  <a:gd name="connsiteY31" fmla="*/ 786368 h 2234757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261950" h="2237156">
                    <a:moveTo>
                      <a:pt x="129625" y="786368"/>
                    </a:moveTo>
                    <a:cubicBezTo>
                      <a:pt x="144002" y="710168"/>
                      <a:pt x="62051" y="622467"/>
                      <a:pt x="86493" y="562082"/>
                    </a:cubicBezTo>
                    <a:cubicBezTo>
                      <a:pt x="110934" y="501697"/>
                      <a:pt x="175633" y="447063"/>
                      <a:pt x="276274" y="424059"/>
                    </a:cubicBezTo>
                    <a:cubicBezTo>
                      <a:pt x="376916" y="401055"/>
                      <a:pt x="615580" y="441312"/>
                      <a:pt x="690342" y="424059"/>
                    </a:cubicBezTo>
                    <a:cubicBezTo>
                      <a:pt x="765104" y="406806"/>
                      <a:pt x="711908" y="363674"/>
                      <a:pt x="724848" y="320542"/>
                    </a:cubicBezTo>
                    <a:cubicBezTo>
                      <a:pt x="737788" y="277410"/>
                      <a:pt x="717659" y="212712"/>
                      <a:pt x="767980" y="165267"/>
                    </a:cubicBezTo>
                    <a:cubicBezTo>
                      <a:pt x="818301" y="117822"/>
                      <a:pt x="954886" y="57436"/>
                      <a:pt x="1026773" y="35870"/>
                    </a:cubicBezTo>
                    <a:cubicBezTo>
                      <a:pt x="1098660" y="14304"/>
                      <a:pt x="1136041" y="40183"/>
                      <a:pt x="1199301" y="35870"/>
                    </a:cubicBezTo>
                    <a:cubicBezTo>
                      <a:pt x="1262561" y="31557"/>
                      <a:pt x="1327260" y="-21639"/>
                      <a:pt x="1406335" y="9991"/>
                    </a:cubicBezTo>
                    <a:cubicBezTo>
                      <a:pt x="1485410" y="41621"/>
                      <a:pt x="1624871" y="150889"/>
                      <a:pt x="1673754" y="225651"/>
                    </a:cubicBezTo>
                    <a:cubicBezTo>
                      <a:pt x="1722637" y="300413"/>
                      <a:pt x="1665127" y="425497"/>
                      <a:pt x="1699633" y="458565"/>
                    </a:cubicBezTo>
                    <a:cubicBezTo>
                      <a:pt x="1734139" y="491633"/>
                      <a:pt x="1804588" y="393867"/>
                      <a:pt x="1880788" y="424059"/>
                    </a:cubicBezTo>
                    <a:cubicBezTo>
                      <a:pt x="1956988" y="454251"/>
                      <a:pt x="2118014" y="579334"/>
                      <a:pt x="2156833" y="639719"/>
                    </a:cubicBezTo>
                    <a:cubicBezTo>
                      <a:pt x="2195652" y="700104"/>
                      <a:pt x="2102199" y="751862"/>
                      <a:pt x="2113701" y="786368"/>
                    </a:cubicBezTo>
                    <a:cubicBezTo>
                      <a:pt x="2125203" y="820874"/>
                      <a:pt x="2204278" y="777742"/>
                      <a:pt x="2225844" y="846753"/>
                    </a:cubicBezTo>
                    <a:cubicBezTo>
                      <a:pt x="2247410" y="915764"/>
                      <a:pt x="2284791" y="1109859"/>
                      <a:pt x="2243097" y="1200436"/>
                    </a:cubicBezTo>
                    <a:cubicBezTo>
                      <a:pt x="2201403" y="1291013"/>
                      <a:pt x="2001557" y="1334145"/>
                      <a:pt x="1975678" y="1390217"/>
                    </a:cubicBezTo>
                    <a:cubicBezTo>
                      <a:pt x="1949799" y="1446289"/>
                      <a:pt x="2067694" y="1466418"/>
                      <a:pt x="2087822" y="1536867"/>
                    </a:cubicBezTo>
                    <a:cubicBezTo>
                      <a:pt x="2107950" y="1607316"/>
                      <a:pt x="2126641" y="1745339"/>
                      <a:pt x="2096448" y="1812912"/>
                    </a:cubicBezTo>
                    <a:cubicBezTo>
                      <a:pt x="2066256" y="1880486"/>
                      <a:pt x="1962739" y="1880486"/>
                      <a:pt x="1906667" y="1942308"/>
                    </a:cubicBezTo>
                    <a:cubicBezTo>
                      <a:pt x="1850595" y="2004130"/>
                      <a:pt x="1834779" y="2137839"/>
                      <a:pt x="1760017" y="2183847"/>
                    </a:cubicBezTo>
                    <a:cubicBezTo>
                      <a:pt x="1685255" y="2229855"/>
                      <a:pt x="1550108" y="2248546"/>
                      <a:pt x="1458093" y="2218354"/>
                    </a:cubicBezTo>
                    <a:cubicBezTo>
                      <a:pt x="1366078" y="2188162"/>
                      <a:pt x="1265436" y="2087520"/>
                      <a:pt x="1207927" y="2002693"/>
                    </a:cubicBezTo>
                    <a:cubicBezTo>
                      <a:pt x="1150418" y="1917866"/>
                      <a:pt x="1147543" y="1686391"/>
                      <a:pt x="1113037" y="1709395"/>
                    </a:cubicBezTo>
                    <a:cubicBezTo>
                      <a:pt x="1078531" y="1732399"/>
                      <a:pt x="1088595" y="2054452"/>
                      <a:pt x="1000893" y="2140716"/>
                    </a:cubicBezTo>
                    <a:cubicBezTo>
                      <a:pt x="913191" y="2226980"/>
                      <a:pt x="681716" y="2254296"/>
                      <a:pt x="586825" y="2226979"/>
                    </a:cubicBezTo>
                    <a:cubicBezTo>
                      <a:pt x="491935" y="2199662"/>
                      <a:pt x="506312" y="2045825"/>
                      <a:pt x="431550" y="1976814"/>
                    </a:cubicBezTo>
                    <a:cubicBezTo>
                      <a:pt x="356788" y="1907803"/>
                      <a:pt x="185697" y="1925054"/>
                      <a:pt x="138252" y="1812912"/>
                    </a:cubicBezTo>
                    <a:cubicBezTo>
                      <a:pt x="90807" y="1700770"/>
                      <a:pt x="230267" y="1411784"/>
                      <a:pt x="302154" y="1355712"/>
                    </a:cubicBezTo>
                    <a:cubicBezTo>
                      <a:pt x="374041" y="1299640"/>
                      <a:pt x="154067" y="1377278"/>
                      <a:pt x="103746" y="1321206"/>
                    </a:cubicBezTo>
                    <a:cubicBezTo>
                      <a:pt x="53425" y="1265134"/>
                      <a:pt x="-4084" y="1108422"/>
                      <a:pt x="229" y="1019282"/>
                    </a:cubicBezTo>
                    <a:cubicBezTo>
                      <a:pt x="4542" y="930142"/>
                      <a:pt x="115248" y="862568"/>
                      <a:pt x="129625" y="786368"/>
                    </a:cubicBezTo>
                    <a:close/>
                  </a:path>
                </a:pathLst>
              </a:cu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VN" dirty="0"/>
              </a:p>
            </p:txBody>
          </p:sp>
          <p:pic>
            <p:nvPicPr>
              <p:cNvPr id="32" name="Picture 4" descr="Free Black And White Cartoon Flowers, Download Free Black And White Cartoon  Flowers png images, Free ClipArts on Clipart Library">
                <a:extLst>
                  <a:ext uri="{FF2B5EF4-FFF2-40B4-BE49-F238E27FC236}">
                    <a16:creationId xmlns:a16="http://schemas.microsoft.com/office/drawing/2014/main" id="{02C625EE-880E-3343-A15F-3E0C02D1C86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80524" y="482600"/>
                <a:ext cx="2317638" cy="224674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75920C74-9251-B640-B60A-BE35BC692A5D}"/>
                </a:ext>
              </a:extLst>
            </p:cNvPr>
            <p:cNvGrpSpPr/>
            <p:nvPr/>
          </p:nvGrpSpPr>
          <p:grpSpPr>
            <a:xfrm flipH="1">
              <a:off x="5149912" y="1634370"/>
              <a:ext cx="633767" cy="614624"/>
              <a:chOff x="1180524" y="481715"/>
              <a:chExt cx="2317638" cy="2247630"/>
            </a:xfrm>
          </p:grpSpPr>
          <p:sp>
            <p:nvSpPr>
              <p:cNvPr id="34" name="Freeform 33">
                <a:extLst>
                  <a:ext uri="{FF2B5EF4-FFF2-40B4-BE49-F238E27FC236}">
                    <a16:creationId xmlns:a16="http://schemas.microsoft.com/office/drawing/2014/main" id="{C312896F-9515-394A-AAE9-46660F6B7F56}"/>
                  </a:ext>
                </a:extLst>
              </p:cNvPr>
              <p:cNvSpPr/>
              <p:nvPr/>
            </p:nvSpPr>
            <p:spPr>
              <a:xfrm>
                <a:off x="1207470" y="481715"/>
                <a:ext cx="2261950" cy="2237156"/>
              </a:xfrm>
              <a:custGeom>
                <a:avLst/>
                <a:gdLst>
                  <a:gd name="connsiteX0" fmla="*/ 129700 w 2262025"/>
                  <a:gd name="connsiteY0" fmla="*/ 786368 h 2249618"/>
                  <a:gd name="connsiteX1" fmla="*/ 86568 w 2262025"/>
                  <a:gd name="connsiteY1" fmla="*/ 562082 h 2249618"/>
                  <a:gd name="connsiteX2" fmla="*/ 276349 w 2262025"/>
                  <a:gd name="connsiteY2" fmla="*/ 424059 h 2249618"/>
                  <a:gd name="connsiteX3" fmla="*/ 690417 w 2262025"/>
                  <a:gd name="connsiteY3" fmla="*/ 424059 h 2249618"/>
                  <a:gd name="connsiteX4" fmla="*/ 724923 w 2262025"/>
                  <a:gd name="connsiteY4" fmla="*/ 320542 h 2249618"/>
                  <a:gd name="connsiteX5" fmla="*/ 768055 w 2262025"/>
                  <a:gd name="connsiteY5" fmla="*/ 165267 h 2249618"/>
                  <a:gd name="connsiteX6" fmla="*/ 1026848 w 2262025"/>
                  <a:gd name="connsiteY6" fmla="*/ 35870 h 2249618"/>
                  <a:gd name="connsiteX7" fmla="*/ 1199376 w 2262025"/>
                  <a:gd name="connsiteY7" fmla="*/ 35870 h 2249618"/>
                  <a:gd name="connsiteX8" fmla="*/ 1406410 w 2262025"/>
                  <a:gd name="connsiteY8" fmla="*/ 9991 h 2249618"/>
                  <a:gd name="connsiteX9" fmla="*/ 1673829 w 2262025"/>
                  <a:gd name="connsiteY9" fmla="*/ 225651 h 2249618"/>
                  <a:gd name="connsiteX10" fmla="*/ 1699708 w 2262025"/>
                  <a:gd name="connsiteY10" fmla="*/ 458565 h 2249618"/>
                  <a:gd name="connsiteX11" fmla="*/ 1880863 w 2262025"/>
                  <a:gd name="connsiteY11" fmla="*/ 424059 h 2249618"/>
                  <a:gd name="connsiteX12" fmla="*/ 2156908 w 2262025"/>
                  <a:gd name="connsiteY12" fmla="*/ 639719 h 2249618"/>
                  <a:gd name="connsiteX13" fmla="*/ 2113776 w 2262025"/>
                  <a:gd name="connsiteY13" fmla="*/ 786368 h 2249618"/>
                  <a:gd name="connsiteX14" fmla="*/ 2225919 w 2262025"/>
                  <a:gd name="connsiteY14" fmla="*/ 846753 h 2249618"/>
                  <a:gd name="connsiteX15" fmla="*/ 2243172 w 2262025"/>
                  <a:gd name="connsiteY15" fmla="*/ 1200436 h 2249618"/>
                  <a:gd name="connsiteX16" fmla="*/ 1975753 w 2262025"/>
                  <a:gd name="connsiteY16" fmla="*/ 1390217 h 2249618"/>
                  <a:gd name="connsiteX17" fmla="*/ 2087897 w 2262025"/>
                  <a:gd name="connsiteY17" fmla="*/ 1536867 h 2249618"/>
                  <a:gd name="connsiteX18" fmla="*/ 2096523 w 2262025"/>
                  <a:gd name="connsiteY18" fmla="*/ 1812912 h 2249618"/>
                  <a:gd name="connsiteX19" fmla="*/ 1906742 w 2262025"/>
                  <a:gd name="connsiteY19" fmla="*/ 1942308 h 2249618"/>
                  <a:gd name="connsiteX20" fmla="*/ 1777346 w 2262025"/>
                  <a:gd name="connsiteY20" fmla="*/ 2209727 h 2249618"/>
                  <a:gd name="connsiteX21" fmla="*/ 1501300 w 2262025"/>
                  <a:gd name="connsiteY21" fmla="*/ 2226980 h 2249618"/>
                  <a:gd name="connsiteX22" fmla="*/ 1208002 w 2262025"/>
                  <a:gd name="connsiteY22" fmla="*/ 2002693 h 2249618"/>
                  <a:gd name="connsiteX23" fmla="*/ 1113112 w 2262025"/>
                  <a:gd name="connsiteY23" fmla="*/ 1709395 h 2249618"/>
                  <a:gd name="connsiteX24" fmla="*/ 1000968 w 2262025"/>
                  <a:gd name="connsiteY24" fmla="*/ 2140716 h 2249618"/>
                  <a:gd name="connsiteX25" fmla="*/ 526515 w 2262025"/>
                  <a:gd name="connsiteY25" fmla="*/ 2132089 h 2249618"/>
                  <a:gd name="connsiteX26" fmla="*/ 466131 w 2262025"/>
                  <a:gd name="connsiteY26" fmla="*/ 1959561 h 2249618"/>
                  <a:gd name="connsiteX27" fmla="*/ 138327 w 2262025"/>
                  <a:gd name="connsiteY27" fmla="*/ 1812912 h 2249618"/>
                  <a:gd name="connsiteX28" fmla="*/ 302229 w 2262025"/>
                  <a:gd name="connsiteY28" fmla="*/ 1355712 h 2249618"/>
                  <a:gd name="connsiteX29" fmla="*/ 155580 w 2262025"/>
                  <a:gd name="connsiteY29" fmla="*/ 1321206 h 2249618"/>
                  <a:gd name="connsiteX30" fmla="*/ 304 w 2262025"/>
                  <a:gd name="connsiteY30" fmla="*/ 1019282 h 2249618"/>
                  <a:gd name="connsiteX31" fmla="*/ 129700 w 2262025"/>
                  <a:gd name="connsiteY31" fmla="*/ 786368 h 2249618"/>
                  <a:gd name="connsiteX0" fmla="*/ 129700 w 2262025"/>
                  <a:gd name="connsiteY0" fmla="*/ 786368 h 2242639"/>
                  <a:gd name="connsiteX1" fmla="*/ 86568 w 2262025"/>
                  <a:gd name="connsiteY1" fmla="*/ 562082 h 2242639"/>
                  <a:gd name="connsiteX2" fmla="*/ 276349 w 2262025"/>
                  <a:gd name="connsiteY2" fmla="*/ 424059 h 2242639"/>
                  <a:gd name="connsiteX3" fmla="*/ 690417 w 2262025"/>
                  <a:gd name="connsiteY3" fmla="*/ 424059 h 2242639"/>
                  <a:gd name="connsiteX4" fmla="*/ 724923 w 2262025"/>
                  <a:gd name="connsiteY4" fmla="*/ 320542 h 2242639"/>
                  <a:gd name="connsiteX5" fmla="*/ 768055 w 2262025"/>
                  <a:gd name="connsiteY5" fmla="*/ 165267 h 2242639"/>
                  <a:gd name="connsiteX6" fmla="*/ 1026848 w 2262025"/>
                  <a:gd name="connsiteY6" fmla="*/ 35870 h 2242639"/>
                  <a:gd name="connsiteX7" fmla="*/ 1199376 w 2262025"/>
                  <a:gd name="connsiteY7" fmla="*/ 35870 h 2242639"/>
                  <a:gd name="connsiteX8" fmla="*/ 1406410 w 2262025"/>
                  <a:gd name="connsiteY8" fmla="*/ 9991 h 2242639"/>
                  <a:gd name="connsiteX9" fmla="*/ 1673829 w 2262025"/>
                  <a:gd name="connsiteY9" fmla="*/ 225651 h 2242639"/>
                  <a:gd name="connsiteX10" fmla="*/ 1699708 w 2262025"/>
                  <a:gd name="connsiteY10" fmla="*/ 458565 h 2242639"/>
                  <a:gd name="connsiteX11" fmla="*/ 1880863 w 2262025"/>
                  <a:gd name="connsiteY11" fmla="*/ 424059 h 2242639"/>
                  <a:gd name="connsiteX12" fmla="*/ 2156908 w 2262025"/>
                  <a:gd name="connsiteY12" fmla="*/ 639719 h 2242639"/>
                  <a:gd name="connsiteX13" fmla="*/ 2113776 w 2262025"/>
                  <a:gd name="connsiteY13" fmla="*/ 786368 h 2242639"/>
                  <a:gd name="connsiteX14" fmla="*/ 2225919 w 2262025"/>
                  <a:gd name="connsiteY14" fmla="*/ 846753 h 2242639"/>
                  <a:gd name="connsiteX15" fmla="*/ 2243172 w 2262025"/>
                  <a:gd name="connsiteY15" fmla="*/ 1200436 h 2242639"/>
                  <a:gd name="connsiteX16" fmla="*/ 1975753 w 2262025"/>
                  <a:gd name="connsiteY16" fmla="*/ 1390217 h 2242639"/>
                  <a:gd name="connsiteX17" fmla="*/ 2087897 w 2262025"/>
                  <a:gd name="connsiteY17" fmla="*/ 1536867 h 2242639"/>
                  <a:gd name="connsiteX18" fmla="*/ 2096523 w 2262025"/>
                  <a:gd name="connsiteY18" fmla="*/ 1812912 h 2242639"/>
                  <a:gd name="connsiteX19" fmla="*/ 1906742 w 2262025"/>
                  <a:gd name="connsiteY19" fmla="*/ 1942308 h 2242639"/>
                  <a:gd name="connsiteX20" fmla="*/ 1785972 w 2262025"/>
                  <a:gd name="connsiteY20" fmla="*/ 2192474 h 2242639"/>
                  <a:gd name="connsiteX21" fmla="*/ 1501300 w 2262025"/>
                  <a:gd name="connsiteY21" fmla="*/ 2226980 h 2242639"/>
                  <a:gd name="connsiteX22" fmla="*/ 1208002 w 2262025"/>
                  <a:gd name="connsiteY22" fmla="*/ 2002693 h 2242639"/>
                  <a:gd name="connsiteX23" fmla="*/ 1113112 w 2262025"/>
                  <a:gd name="connsiteY23" fmla="*/ 1709395 h 2242639"/>
                  <a:gd name="connsiteX24" fmla="*/ 1000968 w 2262025"/>
                  <a:gd name="connsiteY24" fmla="*/ 2140716 h 2242639"/>
                  <a:gd name="connsiteX25" fmla="*/ 526515 w 2262025"/>
                  <a:gd name="connsiteY25" fmla="*/ 2132089 h 2242639"/>
                  <a:gd name="connsiteX26" fmla="*/ 466131 w 2262025"/>
                  <a:gd name="connsiteY26" fmla="*/ 1959561 h 2242639"/>
                  <a:gd name="connsiteX27" fmla="*/ 138327 w 2262025"/>
                  <a:gd name="connsiteY27" fmla="*/ 1812912 h 2242639"/>
                  <a:gd name="connsiteX28" fmla="*/ 302229 w 2262025"/>
                  <a:gd name="connsiteY28" fmla="*/ 1355712 h 2242639"/>
                  <a:gd name="connsiteX29" fmla="*/ 155580 w 2262025"/>
                  <a:gd name="connsiteY29" fmla="*/ 1321206 h 2242639"/>
                  <a:gd name="connsiteX30" fmla="*/ 304 w 2262025"/>
                  <a:gd name="connsiteY30" fmla="*/ 1019282 h 2242639"/>
                  <a:gd name="connsiteX31" fmla="*/ 129700 w 2262025"/>
                  <a:gd name="connsiteY31" fmla="*/ 786368 h 2242639"/>
                  <a:gd name="connsiteX0" fmla="*/ 129700 w 2262025"/>
                  <a:gd name="connsiteY0" fmla="*/ 786368 h 2236200"/>
                  <a:gd name="connsiteX1" fmla="*/ 86568 w 2262025"/>
                  <a:gd name="connsiteY1" fmla="*/ 562082 h 2236200"/>
                  <a:gd name="connsiteX2" fmla="*/ 276349 w 2262025"/>
                  <a:gd name="connsiteY2" fmla="*/ 424059 h 2236200"/>
                  <a:gd name="connsiteX3" fmla="*/ 690417 w 2262025"/>
                  <a:gd name="connsiteY3" fmla="*/ 424059 h 2236200"/>
                  <a:gd name="connsiteX4" fmla="*/ 724923 w 2262025"/>
                  <a:gd name="connsiteY4" fmla="*/ 320542 h 2236200"/>
                  <a:gd name="connsiteX5" fmla="*/ 768055 w 2262025"/>
                  <a:gd name="connsiteY5" fmla="*/ 165267 h 2236200"/>
                  <a:gd name="connsiteX6" fmla="*/ 1026848 w 2262025"/>
                  <a:gd name="connsiteY6" fmla="*/ 35870 h 2236200"/>
                  <a:gd name="connsiteX7" fmla="*/ 1199376 w 2262025"/>
                  <a:gd name="connsiteY7" fmla="*/ 35870 h 2236200"/>
                  <a:gd name="connsiteX8" fmla="*/ 1406410 w 2262025"/>
                  <a:gd name="connsiteY8" fmla="*/ 9991 h 2236200"/>
                  <a:gd name="connsiteX9" fmla="*/ 1673829 w 2262025"/>
                  <a:gd name="connsiteY9" fmla="*/ 225651 h 2236200"/>
                  <a:gd name="connsiteX10" fmla="*/ 1699708 w 2262025"/>
                  <a:gd name="connsiteY10" fmla="*/ 458565 h 2236200"/>
                  <a:gd name="connsiteX11" fmla="*/ 1880863 w 2262025"/>
                  <a:gd name="connsiteY11" fmla="*/ 424059 h 2236200"/>
                  <a:gd name="connsiteX12" fmla="*/ 2156908 w 2262025"/>
                  <a:gd name="connsiteY12" fmla="*/ 639719 h 2236200"/>
                  <a:gd name="connsiteX13" fmla="*/ 2113776 w 2262025"/>
                  <a:gd name="connsiteY13" fmla="*/ 786368 h 2236200"/>
                  <a:gd name="connsiteX14" fmla="*/ 2225919 w 2262025"/>
                  <a:gd name="connsiteY14" fmla="*/ 846753 h 2236200"/>
                  <a:gd name="connsiteX15" fmla="*/ 2243172 w 2262025"/>
                  <a:gd name="connsiteY15" fmla="*/ 1200436 h 2236200"/>
                  <a:gd name="connsiteX16" fmla="*/ 1975753 w 2262025"/>
                  <a:gd name="connsiteY16" fmla="*/ 1390217 h 2236200"/>
                  <a:gd name="connsiteX17" fmla="*/ 2087897 w 2262025"/>
                  <a:gd name="connsiteY17" fmla="*/ 1536867 h 2236200"/>
                  <a:gd name="connsiteX18" fmla="*/ 2096523 w 2262025"/>
                  <a:gd name="connsiteY18" fmla="*/ 1812912 h 2236200"/>
                  <a:gd name="connsiteX19" fmla="*/ 1906742 w 2262025"/>
                  <a:gd name="connsiteY19" fmla="*/ 1942308 h 2236200"/>
                  <a:gd name="connsiteX20" fmla="*/ 1785972 w 2262025"/>
                  <a:gd name="connsiteY20" fmla="*/ 2192474 h 2236200"/>
                  <a:gd name="connsiteX21" fmla="*/ 1458168 w 2262025"/>
                  <a:gd name="connsiteY21" fmla="*/ 2218354 h 2236200"/>
                  <a:gd name="connsiteX22" fmla="*/ 1208002 w 2262025"/>
                  <a:gd name="connsiteY22" fmla="*/ 2002693 h 2236200"/>
                  <a:gd name="connsiteX23" fmla="*/ 1113112 w 2262025"/>
                  <a:gd name="connsiteY23" fmla="*/ 1709395 h 2236200"/>
                  <a:gd name="connsiteX24" fmla="*/ 1000968 w 2262025"/>
                  <a:gd name="connsiteY24" fmla="*/ 2140716 h 2236200"/>
                  <a:gd name="connsiteX25" fmla="*/ 526515 w 2262025"/>
                  <a:gd name="connsiteY25" fmla="*/ 2132089 h 2236200"/>
                  <a:gd name="connsiteX26" fmla="*/ 466131 w 2262025"/>
                  <a:gd name="connsiteY26" fmla="*/ 1959561 h 2236200"/>
                  <a:gd name="connsiteX27" fmla="*/ 138327 w 2262025"/>
                  <a:gd name="connsiteY27" fmla="*/ 1812912 h 2236200"/>
                  <a:gd name="connsiteX28" fmla="*/ 302229 w 2262025"/>
                  <a:gd name="connsiteY28" fmla="*/ 1355712 h 2236200"/>
                  <a:gd name="connsiteX29" fmla="*/ 155580 w 2262025"/>
                  <a:gd name="connsiteY29" fmla="*/ 1321206 h 2236200"/>
                  <a:gd name="connsiteX30" fmla="*/ 304 w 2262025"/>
                  <a:gd name="connsiteY30" fmla="*/ 1019282 h 2236200"/>
                  <a:gd name="connsiteX31" fmla="*/ 129700 w 2262025"/>
                  <a:gd name="connsiteY31" fmla="*/ 786368 h 2236200"/>
                  <a:gd name="connsiteX0" fmla="*/ 129700 w 2262025"/>
                  <a:gd name="connsiteY0" fmla="*/ 786368 h 2233050"/>
                  <a:gd name="connsiteX1" fmla="*/ 86568 w 2262025"/>
                  <a:gd name="connsiteY1" fmla="*/ 562082 h 2233050"/>
                  <a:gd name="connsiteX2" fmla="*/ 276349 w 2262025"/>
                  <a:gd name="connsiteY2" fmla="*/ 424059 h 2233050"/>
                  <a:gd name="connsiteX3" fmla="*/ 690417 w 2262025"/>
                  <a:gd name="connsiteY3" fmla="*/ 424059 h 2233050"/>
                  <a:gd name="connsiteX4" fmla="*/ 724923 w 2262025"/>
                  <a:gd name="connsiteY4" fmla="*/ 320542 h 2233050"/>
                  <a:gd name="connsiteX5" fmla="*/ 768055 w 2262025"/>
                  <a:gd name="connsiteY5" fmla="*/ 165267 h 2233050"/>
                  <a:gd name="connsiteX6" fmla="*/ 1026848 w 2262025"/>
                  <a:gd name="connsiteY6" fmla="*/ 35870 h 2233050"/>
                  <a:gd name="connsiteX7" fmla="*/ 1199376 w 2262025"/>
                  <a:gd name="connsiteY7" fmla="*/ 35870 h 2233050"/>
                  <a:gd name="connsiteX8" fmla="*/ 1406410 w 2262025"/>
                  <a:gd name="connsiteY8" fmla="*/ 9991 h 2233050"/>
                  <a:gd name="connsiteX9" fmla="*/ 1673829 w 2262025"/>
                  <a:gd name="connsiteY9" fmla="*/ 225651 h 2233050"/>
                  <a:gd name="connsiteX10" fmla="*/ 1699708 w 2262025"/>
                  <a:gd name="connsiteY10" fmla="*/ 458565 h 2233050"/>
                  <a:gd name="connsiteX11" fmla="*/ 1880863 w 2262025"/>
                  <a:gd name="connsiteY11" fmla="*/ 424059 h 2233050"/>
                  <a:gd name="connsiteX12" fmla="*/ 2156908 w 2262025"/>
                  <a:gd name="connsiteY12" fmla="*/ 639719 h 2233050"/>
                  <a:gd name="connsiteX13" fmla="*/ 2113776 w 2262025"/>
                  <a:gd name="connsiteY13" fmla="*/ 786368 h 2233050"/>
                  <a:gd name="connsiteX14" fmla="*/ 2225919 w 2262025"/>
                  <a:gd name="connsiteY14" fmla="*/ 846753 h 2233050"/>
                  <a:gd name="connsiteX15" fmla="*/ 2243172 w 2262025"/>
                  <a:gd name="connsiteY15" fmla="*/ 1200436 h 2233050"/>
                  <a:gd name="connsiteX16" fmla="*/ 1975753 w 2262025"/>
                  <a:gd name="connsiteY16" fmla="*/ 1390217 h 2233050"/>
                  <a:gd name="connsiteX17" fmla="*/ 2087897 w 2262025"/>
                  <a:gd name="connsiteY17" fmla="*/ 1536867 h 2233050"/>
                  <a:gd name="connsiteX18" fmla="*/ 2096523 w 2262025"/>
                  <a:gd name="connsiteY18" fmla="*/ 1812912 h 2233050"/>
                  <a:gd name="connsiteX19" fmla="*/ 1906742 w 2262025"/>
                  <a:gd name="connsiteY19" fmla="*/ 1942308 h 2233050"/>
                  <a:gd name="connsiteX20" fmla="*/ 1760092 w 2262025"/>
                  <a:gd name="connsiteY20" fmla="*/ 2183847 h 2233050"/>
                  <a:gd name="connsiteX21" fmla="*/ 1458168 w 2262025"/>
                  <a:gd name="connsiteY21" fmla="*/ 2218354 h 2233050"/>
                  <a:gd name="connsiteX22" fmla="*/ 1208002 w 2262025"/>
                  <a:gd name="connsiteY22" fmla="*/ 2002693 h 2233050"/>
                  <a:gd name="connsiteX23" fmla="*/ 1113112 w 2262025"/>
                  <a:gd name="connsiteY23" fmla="*/ 1709395 h 2233050"/>
                  <a:gd name="connsiteX24" fmla="*/ 1000968 w 2262025"/>
                  <a:gd name="connsiteY24" fmla="*/ 2140716 h 2233050"/>
                  <a:gd name="connsiteX25" fmla="*/ 526515 w 2262025"/>
                  <a:gd name="connsiteY25" fmla="*/ 2132089 h 2233050"/>
                  <a:gd name="connsiteX26" fmla="*/ 466131 w 2262025"/>
                  <a:gd name="connsiteY26" fmla="*/ 1959561 h 2233050"/>
                  <a:gd name="connsiteX27" fmla="*/ 138327 w 2262025"/>
                  <a:gd name="connsiteY27" fmla="*/ 1812912 h 2233050"/>
                  <a:gd name="connsiteX28" fmla="*/ 302229 w 2262025"/>
                  <a:gd name="connsiteY28" fmla="*/ 1355712 h 2233050"/>
                  <a:gd name="connsiteX29" fmla="*/ 155580 w 2262025"/>
                  <a:gd name="connsiteY29" fmla="*/ 1321206 h 2233050"/>
                  <a:gd name="connsiteX30" fmla="*/ 304 w 2262025"/>
                  <a:gd name="connsiteY30" fmla="*/ 1019282 h 2233050"/>
                  <a:gd name="connsiteX31" fmla="*/ 129700 w 2262025"/>
                  <a:gd name="connsiteY31" fmla="*/ 786368 h 2233050"/>
                  <a:gd name="connsiteX0" fmla="*/ 129700 w 2262025"/>
                  <a:gd name="connsiteY0" fmla="*/ 786368 h 2238369"/>
                  <a:gd name="connsiteX1" fmla="*/ 86568 w 2262025"/>
                  <a:gd name="connsiteY1" fmla="*/ 562082 h 2238369"/>
                  <a:gd name="connsiteX2" fmla="*/ 276349 w 2262025"/>
                  <a:gd name="connsiteY2" fmla="*/ 424059 h 2238369"/>
                  <a:gd name="connsiteX3" fmla="*/ 690417 w 2262025"/>
                  <a:gd name="connsiteY3" fmla="*/ 424059 h 2238369"/>
                  <a:gd name="connsiteX4" fmla="*/ 724923 w 2262025"/>
                  <a:gd name="connsiteY4" fmla="*/ 320542 h 2238369"/>
                  <a:gd name="connsiteX5" fmla="*/ 768055 w 2262025"/>
                  <a:gd name="connsiteY5" fmla="*/ 165267 h 2238369"/>
                  <a:gd name="connsiteX6" fmla="*/ 1026848 w 2262025"/>
                  <a:gd name="connsiteY6" fmla="*/ 35870 h 2238369"/>
                  <a:gd name="connsiteX7" fmla="*/ 1199376 w 2262025"/>
                  <a:gd name="connsiteY7" fmla="*/ 35870 h 2238369"/>
                  <a:gd name="connsiteX8" fmla="*/ 1406410 w 2262025"/>
                  <a:gd name="connsiteY8" fmla="*/ 9991 h 2238369"/>
                  <a:gd name="connsiteX9" fmla="*/ 1673829 w 2262025"/>
                  <a:gd name="connsiteY9" fmla="*/ 225651 h 2238369"/>
                  <a:gd name="connsiteX10" fmla="*/ 1699708 w 2262025"/>
                  <a:gd name="connsiteY10" fmla="*/ 458565 h 2238369"/>
                  <a:gd name="connsiteX11" fmla="*/ 1880863 w 2262025"/>
                  <a:gd name="connsiteY11" fmla="*/ 424059 h 2238369"/>
                  <a:gd name="connsiteX12" fmla="*/ 2156908 w 2262025"/>
                  <a:gd name="connsiteY12" fmla="*/ 639719 h 2238369"/>
                  <a:gd name="connsiteX13" fmla="*/ 2113776 w 2262025"/>
                  <a:gd name="connsiteY13" fmla="*/ 786368 h 2238369"/>
                  <a:gd name="connsiteX14" fmla="*/ 2225919 w 2262025"/>
                  <a:gd name="connsiteY14" fmla="*/ 846753 h 2238369"/>
                  <a:gd name="connsiteX15" fmla="*/ 2243172 w 2262025"/>
                  <a:gd name="connsiteY15" fmla="*/ 1200436 h 2238369"/>
                  <a:gd name="connsiteX16" fmla="*/ 1975753 w 2262025"/>
                  <a:gd name="connsiteY16" fmla="*/ 1390217 h 2238369"/>
                  <a:gd name="connsiteX17" fmla="*/ 2087897 w 2262025"/>
                  <a:gd name="connsiteY17" fmla="*/ 1536867 h 2238369"/>
                  <a:gd name="connsiteX18" fmla="*/ 2096523 w 2262025"/>
                  <a:gd name="connsiteY18" fmla="*/ 1812912 h 2238369"/>
                  <a:gd name="connsiteX19" fmla="*/ 1906742 w 2262025"/>
                  <a:gd name="connsiteY19" fmla="*/ 1942308 h 2238369"/>
                  <a:gd name="connsiteX20" fmla="*/ 1760092 w 2262025"/>
                  <a:gd name="connsiteY20" fmla="*/ 2183847 h 2238369"/>
                  <a:gd name="connsiteX21" fmla="*/ 1458168 w 2262025"/>
                  <a:gd name="connsiteY21" fmla="*/ 2218354 h 2238369"/>
                  <a:gd name="connsiteX22" fmla="*/ 1208002 w 2262025"/>
                  <a:gd name="connsiteY22" fmla="*/ 2002693 h 2238369"/>
                  <a:gd name="connsiteX23" fmla="*/ 1113112 w 2262025"/>
                  <a:gd name="connsiteY23" fmla="*/ 1709395 h 2238369"/>
                  <a:gd name="connsiteX24" fmla="*/ 1000968 w 2262025"/>
                  <a:gd name="connsiteY24" fmla="*/ 2140716 h 2238369"/>
                  <a:gd name="connsiteX25" fmla="*/ 586900 w 2262025"/>
                  <a:gd name="connsiteY25" fmla="*/ 2226979 h 2238369"/>
                  <a:gd name="connsiteX26" fmla="*/ 466131 w 2262025"/>
                  <a:gd name="connsiteY26" fmla="*/ 1959561 h 2238369"/>
                  <a:gd name="connsiteX27" fmla="*/ 138327 w 2262025"/>
                  <a:gd name="connsiteY27" fmla="*/ 1812912 h 2238369"/>
                  <a:gd name="connsiteX28" fmla="*/ 302229 w 2262025"/>
                  <a:gd name="connsiteY28" fmla="*/ 1355712 h 2238369"/>
                  <a:gd name="connsiteX29" fmla="*/ 155580 w 2262025"/>
                  <a:gd name="connsiteY29" fmla="*/ 1321206 h 2238369"/>
                  <a:gd name="connsiteX30" fmla="*/ 304 w 2262025"/>
                  <a:gd name="connsiteY30" fmla="*/ 1019282 h 2238369"/>
                  <a:gd name="connsiteX31" fmla="*/ 129700 w 2262025"/>
                  <a:gd name="connsiteY31" fmla="*/ 786368 h 2238369"/>
                  <a:gd name="connsiteX0" fmla="*/ 129700 w 2262025"/>
                  <a:gd name="connsiteY0" fmla="*/ 786368 h 2234757"/>
                  <a:gd name="connsiteX1" fmla="*/ 86568 w 2262025"/>
                  <a:gd name="connsiteY1" fmla="*/ 562082 h 2234757"/>
                  <a:gd name="connsiteX2" fmla="*/ 276349 w 2262025"/>
                  <a:gd name="connsiteY2" fmla="*/ 424059 h 2234757"/>
                  <a:gd name="connsiteX3" fmla="*/ 690417 w 2262025"/>
                  <a:gd name="connsiteY3" fmla="*/ 424059 h 2234757"/>
                  <a:gd name="connsiteX4" fmla="*/ 724923 w 2262025"/>
                  <a:gd name="connsiteY4" fmla="*/ 320542 h 2234757"/>
                  <a:gd name="connsiteX5" fmla="*/ 768055 w 2262025"/>
                  <a:gd name="connsiteY5" fmla="*/ 165267 h 2234757"/>
                  <a:gd name="connsiteX6" fmla="*/ 1026848 w 2262025"/>
                  <a:gd name="connsiteY6" fmla="*/ 35870 h 2234757"/>
                  <a:gd name="connsiteX7" fmla="*/ 1199376 w 2262025"/>
                  <a:gd name="connsiteY7" fmla="*/ 35870 h 2234757"/>
                  <a:gd name="connsiteX8" fmla="*/ 1406410 w 2262025"/>
                  <a:gd name="connsiteY8" fmla="*/ 9991 h 2234757"/>
                  <a:gd name="connsiteX9" fmla="*/ 1673829 w 2262025"/>
                  <a:gd name="connsiteY9" fmla="*/ 225651 h 2234757"/>
                  <a:gd name="connsiteX10" fmla="*/ 1699708 w 2262025"/>
                  <a:gd name="connsiteY10" fmla="*/ 458565 h 2234757"/>
                  <a:gd name="connsiteX11" fmla="*/ 1880863 w 2262025"/>
                  <a:gd name="connsiteY11" fmla="*/ 424059 h 2234757"/>
                  <a:gd name="connsiteX12" fmla="*/ 2156908 w 2262025"/>
                  <a:gd name="connsiteY12" fmla="*/ 639719 h 2234757"/>
                  <a:gd name="connsiteX13" fmla="*/ 2113776 w 2262025"/>
                  <a:gd name="connsiteY13" fmla="*/ 786368 h 2234757"/>
                  <a:gd name="connsiteX14" fmla="*/ 2225919 w 2262025"/>
                  <a:gd name="connsiteY14" fmla="*/ 846753 h 2234757"/>
                  <a:gd name="connsiteX15" fmla="*/ 2243172 w 2262025"/>
                  <a:gd name="connsiteY15" fmla="*/ 1200436 h 2234757"/>
                  <a:gd name="connsiteX16" fmla="*/ 1975753 w 2262025"/>
                  <a:gd name="connsiteY16" fmla="*/ 1390217 h 2234757"/>
                  <a:gd name="connsiteX17" fmla="*/ 2087897 w 2262025"/>
                  <a:gd name="connsiteY17" fmla="*/ 1536867 h 2234757"/>
                  <a:gd name="connsiteX18" fmla="*/ 2096523 w 2262025"/>
                  <a:gd name="connsiteY18" fmla="*/ 1812912 h 2234757"/>
                  <a:gd name="connsiteX19" fmla="*/ 1906742 w 2262025"/>
                  <a:gd name="connsiteY19" fmla="*/ 1942308 h 2234757"/>
                  <a:gd name="connsiteX20" fmla="*/ 1760092 w 2262025"/>
                  <a:gd name="connsiteY20" fmla="*/ 2183847 h 2234757"/>
                  <a:gd name="connsiteX21" fmla="*/ 1458168 w 2262025"/>
                  <a:gd name="connsiteY21" fmla="*/ 2218354 h 2234757"/>
                  <a:gd name="connsiteX22" fmla="*/ 1208002 w 2262025"/>
                  <a:gd name="connsiteY22" fmla="*/ 2002693 h 2234757"/>
                  <a:gd name="connsiteX23" fmla="*/ 1113112 w 2262025"/>
                  <a:gd name="connsiteY23" fmla="*/ 1709395 h 2234757"/>
                  <a:gd name="connsiteX24" fmla="*/ 1000968 w 2262025"/>
                  <a:gd name="connsiteY24" fmla="*/ 2140716 h 2234757"/>
                  <a:gd name="connsiteX25" fmla="*/ 586900 w 2262025"/>
                  <a:gd name="connsiteY25" fmla="*/ 2226979 h 2234757"/>
                  <a:gd name="connsiteX26" fmla="*/ 466131 w 2262025"/>
                  <a:gd name="connsiteY26" fmla="*/ 1959561 h 2234757"/>
                  <a:gd name="connsiteX27" fmla="*/ 138327 w 2262025"/>
                  <a:gd name="connsiteY27" fmla="*/ 1812912 h 2234757"/>
                  <a:gd name="connsiteX28" fmla="*/ 302229 w 2262025"/>
                  <a:gd name="connsiteY28" fmla="*/ 1355712 h 2234757"/>
                  <a:gd name="connsiteX29" fmla="*/ 155580 w 2262025"/>
                  <a:gd name="connsiteY29" fmla="*/ 1321206 h 2234757"/>
                  <a:gd name="connsiteX30" fmla="*/ 304 w 2262025"/>
                  <a:gd name="connsiteY30" fmla="*/ 1019282 h 2234757"/>
                  <a:gd name="connsiteX31" fmla="*/ 129700 w 2262025"/>
                  <a:gd name="connsiteY31" fmla="*/ 786368 h 2234757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261950" h="2237156">
                    <a:moveTo>
                      <a:pt x="129625" y="786368"/>
                    </a:moveTo>
                    <a:cubicBezTo>
                      <a:pt x="144002" y="710168"/>
                      <a:pt x="62051" y="622467"/>
                      <a:pt x="86493" y="562082"/>
                    </a:cubicBezTo>
                    <a:cubicBezTo>
                      <a:pt x="110934" y="501697"/>
                      <a:pt x="175633" y="447063"/>
                      <a:pt x="276274" y="424059"/>
                    </a:cubicBezTo>
                    <a:cubicBezTo>
                      <a:pt x="376916" y="401055"/>
                      <a:pt x="615580" y="441312"/>
                      <a:pt x="690342" y="424059"/>
                    </a:cubicBezTo>
                    <a:cubicBezTo>
                      <a:pt x="765104" y="406806"/>
                      <a:pt x="711908" y="363674"/>
                      <a:pt x="724848" y="320542"/>
                    </a:cubicBezTo>
                    <a:cubicBezTo>
                      <a:pt x="737788" y="277410"/>
                      <a:pt x="717659" y="212712"/>
                      <a:pt x="767980" y="165267"/>
                    </a:cubicBezTo>
                    <a:cubicBezTo>
                      <a:pt x="818301" y="117822"/>
                      <a:pt x="954886" y="57436"/>
                      <a:pt x="1026773" y="35870"/>
                    </a:cubicBezTo>
                    <a:cubicBezTo>
                      <a:pt x="1098660" y="14304"/>
                      <a:pt x="1136041" y="40183"/>
                      <a:pt x="1199301" y="35870"/>
                    </a:cubicBezTo>
                    <a:cubicBezTo>
                      <a:pt x="1262561" y="31557"/>
                      <a:pt x="1327260" y="-21639"/>
                      <a:pt x="1406335" y="9991"/>
                    </a:cubicBezTo>
                    <a:cubicBezTo>
                      <a:pt x="1485410" y="41621"/>
                      <a:pt x="1624871" y="150889"/>
                      <a:pt x="1673754" y="225651"/>
                    </a:cubicBezTo>
                    <a:cubicBezTo>
                      <a:pt x="1722637" y="300413"/>
                      <a:pt x="1665127" y="425497"/>
                      <a:pt x="1699633" y="458565"/>
                    </a:cubicBezTo>
                    <a:cubicBezTo>
                      <a:pt x="1734139" y="491633"/>
                      <a:pt x="1804588" y="393867"/>
                      <a:pt x="1880788" y="424059"/>
                    </a:cubicBezTo>
                    <a:cubicBezTo>
                      <a:pt x="1956988" y="454251"/>
                      <a:pt x="2118014" y="579334"/>
                      <a:pt x="2156833" y="639719"/>
                    </a:cubicBezTo>
                    <a:cubicBezTo>
                      <a:pt x="2195652" y="700104"/>
                      <a:pt x="2102199" y="751862"/>
                      <a:pt x="2113701" y="786368"/>
                    </a:cubicBezTo>
                    <a:cubicBezTo>
                      <a:pt x="2125203" y="820874"/>
                      <a:pt x="2204278" y="777742"/>
                      <a:pt x="2225844" y="846753"/>
                    </a:cubicBezTo>
                    <a:cubicBezTo>
                      <a:pt x="2247410" y="915764"/>
                      <a:pt x="2284791" y="1109859"/>
                      <a:pt x="2243097" y="1200436"/>
                    </a:cubicBezTo>
                    <a:cubicBezTo>
                      <a:pt x="2201403" y="1291013"/>
                      <a:pt x="2001557" y="1334145"/>
                      <a:pt x="1975678" y="1390217"/>
                    </a:cubicBezTo>
                    <a:cubicBezTo>
                      <a:pt x="1949799" y="1446289"/>
                      <a:pt x="2067694" y="1466418"/>
                      <a:pt x="2087822" y="1536867"/>
                    </a:cubicBezTo>
                    <a:cubicBezTo>
                      <a:pt x="2107950" y="1607316"/>
                      <a:pt x="2126641" y="1745339"/>
                      <a:pt x="2096448" y="1812912"/>
                    </a:cubicBezTo>
                    <a:cubicBezTo>
                      <a:pt x="2066256" y="1880486"/>
                      <a:pt x="1962739" y="1880486"/>
                      <a:pt x="1906667" y="1942308"/>
                    </a:cubicBezTo>
                    <a:cubicBezTo>
                      <a:pt x="1850595" y="2004130"/>
                      <a:pt x="1834779" y="2137839"/>
                      <a:pt x="1760017" y="2183847"/>
                    </a:cubicBezTo>
                    <a:cubicBezTo>
                      <a:pt x="1685255" y="2229855"/>
                      <a:pt x="1550108" y="2248546"/>
                      <a:pt x="1458093" y="2218354"/>
                    </a:cubicBezTo>
                    <a:cubicBezTo>
                      <a:pt x="1366078" y="2188162"/>
                      <a:pt x="1265436" y="2087520"/>
                      <a:pt x="1207927" y="2002693"/>
                    </a:cubicBezTo>
                    <a:cubicBezTo>
                      <a:pt x="1150418" y="1917866"/>
                      <a:pt x="1147543" y="1686391"/>
                      <a:pt x="1113037" y="1709395"/>
                    </a:cubicBezTo>
                    <a:cubicBezTo>
                      <a:pt x="1078531" y="1732399"/>
                      <a:pt x="1088595" y="2054452"/>
                      <a:pt x="1000893" y="2140716"/>
                    </a:cubicBezTo>
                    <a:cubicBezTo>
                      <a:pt x="913191" y="2226980"/>
                      <a:pt x="681716" y="2254296"/>
                      <a:pt x="586825" y="2226979"/>
                    </a:cubicBezTo>
                    <a:cubicBezTo>
                      <a:pt x="491935" y="2199662"/>
                      <a:pt x="506312" y="2045825"/>
                      <a:pt x="431550" y="1976814"/>
                    </a:cubicBezTo>
                    <a:cubicBezTo>
                      <a:pt x="356788" y="1907803"/>
                      <a:pt x="185697" y="1925054"/>
                      <a:pt x="138252" y="1812912"/>
                    </a:cubicBezTo>
                    <a:cubicBezTo>
                      <a:pt x="90807" y="1700770"/>
                      <a:pt x="230267" y="1411784"/>
                      <a:pt x="302154" y="1355712"/>
                    </a:cubicBezTo>
                    <a:cubicBezTo>
                      <a:pt x="374041" y="1299640"/>
                      <a:pt x="154067" y="1377278"/>
                      <a:pt x="103746" y="1321206"/>
                    </a:cubicBezTo>
                    <a:cubicBezTo>
                      <a:pt x="53425" y="1265134"/>
                      <a:pt x="-4084" y="1108422"/>
                      <a:pt x="229" y="1019282"/>
                    </a:cubicBezTo>
                    <a:cubicBezTo>
                      <a:pt x="4542" y="930142"/>
                      <a:pt x="115248" y="862568"/>
                      <a:pt x="129625" y="786368"/>
                    </a:cubicBezTo>
                    <a:close/>
                  </a:path>
                </a:pathLst>
              </a:custGeom>
              <a:solidFill>
                <a:srgbClr val="FF0000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VN" dirty="0"/>
              </a:p>
            </p:txBody>
          </p:sp>
          <p:pic>
            <p:nvPicPr>
              <p:cNvPr id="35" name="Picture 4" descr="Free Black And White Cartoon Flowers, Download Free Black And White Cartoon  Flowers png images, Free ClipArts on Clipart Library">
                <a:extLst>
                  <a:ext uri="{FF2B5EF4-FFF2-40B4-BE49-F238E27FC236}">
                    <a16:creationId xmlns:a16="http://schemas.microsoft.com/office/drawing/2014/main" id="{D661EA33-BCC3-B246-8B30-C208F74B85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80524" y="482600"/>
                <a:ext cx="2317638" cy="224674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883B0413-4103-8D42-91FD-4C201E52E1EB}"/>
              </a:ext>
            </a:extLst>
          </p:cNvPr>
          <p:cNvGrpSpPr/>
          <p:nvPr/>
        </p:nvGrpSpPr>
        <p:grpSpPr>
          <a:xfrm>
            <a:off x="4842253" y="1486292"/>
            <a:ext cx="3998795" cy="932544"/>
            <a:chOff x="7090947" y="1483110"/>
            <a:chExt cx="3998795" cy="932544"/>
          </a:xfrm>
        </p:grpSpPr>
        <p:sp>
          <p:nvSpPr>
            <p:cNvPr id="37" name="Rounded Rectangle 36">
              <a:extLst>
                <a:ext uri="{FF2B5EF4-FFF2-40B4-BE49-F238E27FC236}">
                  <a16:creationId xmlns:a16="http://schemas.microsoft.com/office/drawing/2014/main" id="{A5D10080-4276-5E49-9F36-17E082A8889A}"/>
                </a:ext>
              </a:extLst>
            </p:cNvPr>
            <p:cNvSpPr/>
            <p:nvPr/>
          </p:nvSpPr>
          <p:spPr>
            <a:xfrm>
              <a:off x="7090947" y="1483110"/>
              <a:ext cx="3998795" cy="932544"/>
            </a:xfrm>
            <a:prstGeom prst="roundRect">
              <a:avLst>
                <a:gd name="adj" fmla="val 8534"/>
              </a:avLst>
            </a:prstGeom>
            <a:solidFill>
              <a:schemeClr val="bg1"/>
            </a:solidFill>
            <a:ln w="38100">
              <a:solidFill>
                <a:srgbClr val="59C03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2E720C91-A868-9740-A4E2-F15780C50B85}"/>
                </a:ext>
              </a:extLst>
            </p:cNvPr>
            <p:cNvGrpSpPr/>
            <p:nvPr/>
          </p:nvGrpSpPr>
          <p:grpSpPr>
            <a:xfrm>
              <a:off x="7256148" y="1639444"/>
              <a:ext cx="618539" cy="611760"/>
              <a:chOff x="1177540" y="481715"/>
              <a:chExt cx="2317638" cy="2247631"/>
            </a:xfrm>
          </p:grpSpPr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616CC736-F502-0647-93AB-39D4D678259C}"/>
                  </a:ext>
                </a:extLst>
              </p:cNvPr>
              <p:cNvSpPr/>
              <p:nvPr/>
            </p:nvSpPr>
            <p:spPr>
              <a:xfrm>
                <a:off x="1207470" y="481715"/>
                <a:ext cx="2261950" cy="2237156"/>
              </a:xfrm>
              <a:custGeom>
                <a:avLst/>
                <a:gdLst>
                  <a:gd name="connsiteX0" fmla="*/ 129700 w 2262025"/>
                  <a:gd name="connsiteY0" fmla="*/ 786368 h 2249618"/>
                  <a:gd name="connsiteX1" fmla="*/ 86568 w 2262025"/>
                  <a:gd name="connsiteY1" fmla="*/ 562082 h 2249618"/>
                  <a:gd name="connsiteX2" fmla="*/ 276349 w 2262025"/>
                  <a:gd name="connsiteY2" fmla="*/ 424059 h 2249618"/>
                  <a:gd name="connsiteX3" fmla="*/ 690417 w 2262025"/>
                  <a:gd name="connsiteY3" fmla="*/ 424059 h 2249618"/>
                  <a:gd name="connsiteX4" fmla="*/ 724923 w 2262025"/>
                  <a:gd name="connsiteY4" fmla="*/ 320542 h 2249618"/>
                  <a:gd name="connsiteX5" fmla="*/ 768055 w 2262025"/>
                  <a:gd name="connsiteY5" fmla="*/ 165267 h 2249618"/>
                  <a:gd name="connsiteX6" fmla="*/ 1026848 w 2262025"/>
                  <a:gd name="connsiteY6" fmla="*/ 35870 h 2249618"/>
                  <a:gd name="connsiteX7" fmla="*/ 1199376 w 2262025"/>
                  <a:gd name="connsiteY7" fmla="*/ 35870 h 2249618"/>
                  <a:gd name="connsiteX8" fmla="*/ 1406410 w 2262025"/>
                  <a:gd name="connsiteY8" fmla="*/ 9991 h 2249618"/>
                  <a:gd name="connsiteX9" fmla="*/ 1673829 w 2262025"/>
                  <a:gd name="connsiteY9" fmla="*/ 225651 h 2249618"/>
                  <a:gd name="connsiteX10" fmla="*/ 1699708 w 2262025"/>
                  <a:gd name="connsiteY10" fmla="*/ 458565 h 2249618"/>
                  <a:gd name="connsiteX11" fmla="*/ 1880863 w 2262025"/>
                  <a:gd name="connsiteY11" fmla="*/ 424059 h 2249618"/>
                  <a:gd name="connsiteX12" fmla="*/ 2156908 w 2262025"/>
                  <a:gd name="connsiteY12" fmla="*/ 639719 h 2249618"/>
                  <a:gd name="connsiteX13" fmla="*/ 2113776 w 2262025"/>
                  <a:gd name="connsiteY13" fmla="*/ 786368 h 2249618"/>
                  <a:gd name="connsiteX14" fmla="*/ 2225919 w 2262025"/>
                  <a:gd name="connsiteY14" fmla="*/ 846753 h 2249618"/>
                  <a:gd name="connsiteX15" fmla="*/ 2243172 w 2262025"/>
                  <a:gd name="connsiteY15" fmla="*/ 1200436 h 2249618"/>
                  <a:gd name="connsiteX16" fmla="*/ 1975753 w 2262025"/>
                  <a:gd name="connsiteY16" fmla="*/ 1390217 h 2249618"/>
                  <a:gd name="connsiteX17" fmla="*/ 2087897 w 2262025"/>
                  <a:gd name="connsiteY17" fmla="*/ 1536867 h 2249618"/>
                  <a:gd name="connsiteX18" fmla="*/ 2096523 w 2262025"/>
                  <a:gd name="connsiteY18" fmla="*/ 1812912 h 2249618"/>
                  <a:gd name="connsiteX19" fmla="*/ 1906742 w 2262025"/>
                  <a:gd name="connsiteY19" fmla="*/ 1942308 h 2249618"/>
                  <a:gd name="connsiteX20" fmla="*/ 1777346 w 2262025"/>
                  <a:gd name="connsiteY20" fmla="*/ 2209727 h 2249618"/>
                  <a:gd name="connsiteX21" fmla="*/ 1501300 w 2262025"/>
                  <a:gd name="connsiteY21" fmla="*/ 2226980 h 2249618"/>
                  <a:gd name="connsiteX22" fmla="*/ 1208002 w 2262025"/>
                  <a:gd name="connsiteY22" fmla="*/ 2002693 h 2249618"/>
                  <a:gd name="connsiteX23" fmla="*/ 1113112 w 2262025"/>
                  <a:gd name="connsiteY23" fmla="*/ 1709395 h 2249618"/>
                  <a:gd name="connsiteX24" fmla="*/ 1000968 w 2262025"/>
                  <a:gd name="connsiteY24" fmla="*/ 2140716 h 2249618"/>
                  <a:gd name="connsiteX25" fmla="*/ 526515 w 2262025"/>
                  <a:gd name="connsiteY25" fmla="*/ 2132089 h 2249618"/>
                  <a:gd name="connsiteX26" fmla="*/ 466131 w 2262025"/>
                  <a:gd name="connsiteY26" fmla="*/ 1959561 h 2249618"/>
                  <a:gd name="connsiteX27" fmla="*/ 138327 w 2262025"/>
                  <a:gd name="connsiteY27" fmla="*/ 1812912 h 2249618"/>
                  <a:gd name="connsiteX28" fmla="*/ 302229 w 2262025"/>
                  <a:gd name="connsiteY28" fmla="*/ 1355712 h 2249618"/>
                  <a:gd name="connsiteX29" fmla="*/ 155580 w 2262025"/>
                  <a:gd name="connsiteY29" fmla="*/ 1321206 h 2249618"/>
                  <a:gd name="connsiteX30" fmla="*/ 304 w 2262025"/>
                  <a:gd name="connsiteY30" fmla="*/ 1019282 h 2249618"/>
                  <a:gd name="connsiteX31" fmla="*/ 129700 w 2262025"/>
                  <a:gd name="connsiteY31" fmla="*/ 786368 h 2249618"/>
                  <a:gd name="connsiteX0" fmla="*/ 129700 w 2262025"/>
                  <a:gd name="connsiteY0" fmla="*/ 786368 h 2242639"/>
                  <a:gd name="connsiteX1" fmla="*/ 86568 w 2262025"/>
                  <a:gd name="connsiteY1" fmla="*/ 562082 h 2242639"/>
                  <a:gd name="connsiteX2" fmla="*/ 276349 w 2262025"/>
                  <a:gd name="connsiteY2" fmla="*/ 424059 h 2242639"/>
                  <a:gd name="connsiteX3" fmla="*/ 690417 w 2262025"/>
                  <a:gd name="connsiteY3" fmla="*/ 424059 h 2242639"/>
                  <a:gd name="connsiteX4" fmla="*/ 724923 w 2262025"/>
                  <a:gd name="connsiteY4" fmla="*/ 320542 h 2242639"/>
                  <a:gd name="connsiteX5" fmla="*/ 768055 w 2262025"/>
                  <a:gd name="connsiteY5" fmla="*/ 165267 h 2242639"/>
                  <a:gd name="connsiteX6" fmla="*/ 1026848 w 2262025"/>
                  <a:gd name="connsiteY6" fmla="*/ 35870 h 2242639"/>
                  <a:gd name="connsiteX7" fmla="*/ 1199376 w 2262025"/>
                  <a:gd name="connsiteY7" fmla="*/ 35870 h 2242639"/>
                  <a:gd name="connsiteX8" fmla="*/ 1406410 w 2262025"/>
                  <a:gd name="connsiteY8" fmla="*/ 9991 h 2242639"/>
                  <a:gd name="connsiteX9" fmla="*/ 1673829 w 2262025"/>
                  <a:gd name="connsiteY9" fmla="*/ 225651 h 2242639"/>
                  <a:gd name="connsiteX10" fmla="*/ 1699708 w 2262025"/>
                  <a:gd name="connsiteY10" fmla="*/ 458565 h 2242639"/>
                  <a:gd name="connsiteX11" fmla="*/ 1880863 w 2262025"/>
                  <a:gd name="connsiteY11" fmla="*/ 424059 h 2242639"/>
                  <a:gd name="connsiteX12" fmla="*/ 2156908 w 2262025"/>
                  <a:gd name="connsiteY12" fmla="*/ 639719 h 2242639"/>
                  <a:gd name="connsiteX13" fmla="*/ 2113776 w 2262025"/>
                  <a:gd name="connsiteY13" fmla="*/ 786368 h 2242639"/>
                  <a:gd name="connsiteX14" fmla="*/ 2225919 w 2262025"/>
                  <a:gd name="connsiteY14" fmla="*/ 846753 h 2242639"/>
                  <a:gd name="connsiteX15" fmla="*/ 2243172 w 2262025"/>
                  <a:gd name="connsiteY15" fmla="*/ 1200436 h 2242639"/>
                  <a:gd name="connsiteX16" fmla="*/ 1975753 w 2262025"/>
                  <a:gd name="connsiteY16" fmla="*/ 1390217 h 2242639"/>
                  <a:gd name="connsiteX17" fmla="*/ 2087897 w 2262025"/>
                  <a:gd name="connsiteY17" fmla="*/ 1536867 h 2242639"/>
                  <a:gd name="connsiteX18" fmla="*/ 2096523 w 2262025"/>
                  <a:gd name="connsiteY18" fmla="*/ 1812912 h 2242639"/>
                  <a:gd name="connsiteX19" fmla="*/ 1906742 w 2262025"/>
                  <a:gd name="connsiteY19" fmla="*/ 1942308 h 2242639"/>
                  <a:gd name="connsiteX20" fmla="*/ 1785972 w 2262025"/>
                  <a:gd name="connsiteY20" fmla="*/ 2192474 h 2242639"/>
                  <a:gd name="connsiteX21" fmla="*/ 1501300 w 2262025"/>
                  <a:gd name="connsiteY21" fmla="*/ 2226980 h 2242639"/>
                  <a:gd name="connsiteX22" fmla="*/ 1208002 w 2262025"/>
                  <a:gd name="connsiteY22" fmla="*/ 2002693 h 2242639"/>
                  <a:gd name="connsiteX23" fmla="*/ 1113112 w 2262025"/>
                  <a:gd name="connsiteY23" fmla="*/ 1709395 h 2242639"/>
                  <a:gd name="connsiteX24" fmla="*/ 1000968 w 2262025"/>
                  <a:gd name="connsiteY24" fmla="*/ 2140716 h 2242639"/>
                  <a:gd name="connsiteX25" fmla="*/ 526515 w 2262025"/>
                  <a:gd name="connsiteY25" fmla="*/ 2132089 h 2242639"/>
                  <a:gd name="connsiteX26" fmla="*/ 466131 w 2262025"/>
                  <a:gd name="connsiteY26" fmla="*/ 1959561 h 2242639"/>
                  <a:gd name="connsiteX27" fmla="*/ 138327 w 2262025"/>
                  <a:gd name="connsiteY27" fmla="*/ 1812912 h 2242639"/>
                  <a:gd name="connsiteX28" fmla="*/ 302229 w 2262025"/>
                  <a:gd name="connsiteY28" fmla="*/ 1355712 h 2242639"/>
                  <a:gd name="connsiteX29" fmla="*/ 155580 w 2262025"/>
                  <a:gd name="connsiteY29" fmla="*/ 1321206 h 2242639"/>
                  <a:gd name="connsiteX30" fmla="*/ 304 w 2262025"/>
                  <a:gd name="connsiteY30" fmla="*/ 1019282 h 2242639"/>
                  <a:gd name="connsiteX31" fmla="*/ 129700 w 2262025"/>
                  <a:gd name="connsiteY31" fmla="*/ 786368 h 2242639"/>
                  <a:gd name="connsiteX0" fmla="*/ 129700 w 2262025"/>
                  <a:gd name="connsiteY0" fmla="*/ 786368 h 2236200"/>
                  <a:gd name="connsiteX1" fmla="*/ 86568 w 2262025"/>
                  <a:gd name="connsiteY1" fmla="*/ 562082 h 2236200"/>
                  <a:gd name="connsiteX2" fmla="*/ 276349 w 2262025"/>
                  <a:gd name="connsiteY2" fmla="*/ 424059 h 2236200"/>
                  <a:gd name="connsiteX3" fmla="*/ 690417 w 2262025"/>
                  <a:gd name="connsiteY3" fmla="*/ 424059 h 2236200"/>
                  <a:gd name="connsiteX4" fmla="*/ 724923 w 2262025"/>
                  <a:gd name="connsiteY4" fmla="*/ 320542 h 2236200"/>
                  <a:gd name="connsiteX5" fmla="*/ 768055 w 2262025"/>
                  <a:gd name="connsiteY5" fmla="*/ 165267 h 2236200"/>
                  <a:gd name="connsiteX6" fmla="*/ 1026848 w 2262025"/>
                  <a:gd name="connsiteY6" fmla="*/ 35870 h 2236200"/>
                  <a:gd name="connsiteX7" fmla="*/ 1199376 w 2262025"/>
                  <a:gd name="connsiteY7" fmla="*/ 35870 h 2236200"/>
                  <a:gd name="connsiteX8" fmla="*/ 1406410 w 2262025"/>
                  <a:gd name="connsiteY8" fmla="*/ 9991 h 2236200"/>
                  <a:gd name="connsiteX9" fmla="*/ 1673829 w 2262025"/>
                  <a:gd name="connsiteY9" fmla="*/ 225651 h 2236200"/>
                  <a:gd name="connsiteX10" fmla="*/ 1699708 w 2262025"/>
                  <a:gd name="connsiteY10" fmla="*/ 458565 h 2236200"/>
                  <a:gd name="connsiteX11" fmla="*/ 1880863 w 2262025"/>
                  <a:gd name="connsiteY11" fmla="*/ 424059 h 2236200"/>
                  <a:gd name="connsiteX12" fmla="*/ 2156908 w 2262025"/>
                  <a:gd name="connsiteY12" fmla="*/ 639719 h 2236200"/>
                  <a:gd name="connsiteX13" fmla="*/ 2113776 w 2262025"/>
                  <a:gd name="connsiteY13" fmla="*/ 786368 h 2236200"/>
                  <a:gd name="connsiteX14" fmla="*/ 2225919 w 2262025"/>
                  <a:gd name="connsiteY14" fmla="*/ 846753 h 2236200"/>
                  <a:gd name="connsiteX15" fmla="*/ 2243172 w 2262025"/>
                  <a:gd name="connsiteY15" fmla="*/ 1200436 h 2236200"/>
                  <a:gd name="connsiteX16" fmla="*/ 1975753 w 2262025"/>
                  <a:gd name="connsiteY16" fmla="*/ 1390217 h 2236200"/>
                  <a:gd name="connsiteX17" fmla="*/ 2087897 w 2262025"/>
                  <a:gd name="connsiteY17" fmla="*/ 1536867 h 2236200"/>
                  <a:gd name="connsiteX18" fmla="*/ 2096523 w 2262025"/>
                  <a:gd name="connsiteY18" fmla="*/ 1812912 h 2236200"/>
                  <a:gd name="connsiteX19" fmla="*/ 1906742 w 2262025"/>
                  <a:gd name="connsiteY19" fmla="*/ 1942308 h 2236200"/>
                  <a:gd name="connsiteX20" fmla="*/ 1785972 w 2262025"/>
                  <a:gd name="connsiteY20" fmla="*/ 2192474 h 2236200"/>
                  <a:gd name="connsiteX21" fmla="*/ 1458168 w 2262025"/>
                  <a:gd name="connsiteY21" fmla="*/ 2218354 h 2236200"/>
                  <a:gd name="connsiteX22" fmla="*/ 1208002 w 2262025"/>
                  <a:gd name="connsiteY22" fmla="*/ 2002693 h 2236200"/>
                  <a:gd name="connsiteX23" fmla="*/ 1113112 w 2262025"/>
                  <a:gd name="connsiteY23" fmla="*/ 1709395 h 2236200"/>
                  <a:gd name="connsiteX24" fmla="*/ 1000968 w 2262025"/>
                  <a:gd name="connsiteY24" fmla="*/ 2140716 h 2236200"/>
                  <a:gd name="connsiteX25" fmla="*/ 526515 w 2262025"/>
                  <a:gd name="connsiteY25" fmla="*/ 2132089 h 2236200"/>
                  <a:gd name="connsiteX26" fmla="*/ 466131 w 2262025"/>
                  <a:gd name="connsiteY26" fmla="*/ 1959561 h 2236200"/>
                  <a:gd name="connsiteX27" fmla="*/ 138327 w 2262025"/>
                  <a:gd name="connsiteY27" fmla="*/ 1812912 h 2236200"/>
                  <a:gd name="connsiteX28" fmla="*/ 302229 w 2262025"/>
                  <a:gd name="connsiteY28" fmla="*/ 1355712 h 2236200"/>
                  <a:gd name="connsiteX29" fmla="*/ 155580 w 2262025"/>
                  <a:gd name="connsiteY29" fmla="*/ 1321206 h 2236200"/>
                  <a:gd name="connsiteX30" fmla="*/ 304 w 2262025"/>
                  <a:gd name="connsiteY30" fmla="*/ 1019282 h 2236200"/>
                  <a:gd name="connsiteX31" fmla="*/ 129700 w 2262025"/>
                  <a:gd name="connsiteY31" fmla="*/ 786368 h 2236200"/>
                  <a:gd name="connsiteX0" fmla="*/ 129700 w 2262025"/>
                  <a:gd name="connsiteY0" fmla="*/ 786368 h 2233050"/>
                  <a:gd name="connsiteX1" fmla="*/ 86568 w 2262025"/>
                  <a:gd name="connsiteY1" fmla="*/ 562082 h 2233050"/>
                  <a:gd name="connsiteX2" fmla="*/ 276349 w 2262025"/>
                  <a:gd name="connsiteY2" fmla="*/ 424059 h 2233050"/>
                  <a:gd name="connsiteX3" fmla="*/ 690417 w 2262025"/>
                  <a:gd name="connsiteY3" fmla="*/ 424059 h 2233050"/>
                  <a:gd name="connsiteX4" fmla="*/ 724923 w 2262025"/>
                  <a:gd name="connsiteY4" fmla="*/ 320542 h 2233050"/>
                  <a:gd name="connsiteX5" fmla="*/ 768055 w 2262025"/>
                  <a:gd name="connsiteY5" fmla="*/ 165267 h 2233050"/>
                  <a:gd name="connsiteX6" fmla="*/ 1026848 w 2262025"/>
                  <a:gd name="connsiteY6" fmla="*/ 35870 h 2233050"/>
                  <a:gd name="connsiteX7" fmla="*/ 1199376 w 2262025"/>
                  <a:gd name="connsiteY7" fmla="*/ 35870 h 2233050"/>
                  <a:gd name="connsiteX8" fmla="*/ 1406410 w 2262025"/>
                  <a:gd name="connsiteY8" fmla="*/ 9991 h 2233050"/>
                  <a:gd name="connsiteX9" fmla="*/ 1673829 w 2262025"/>
                  <a:gd name="connsiteY9" fmla="*/ 225651 h 2233050"/>
                  <a:gd name="connsiteX10" fmla="*/ 1699708 w 2262025"/>
                  <a:gd name="connsiteY10" fmla="*/ 458565 h 2233050"/>
                  <a:gd name="connsiteX11" fmla="*/ 1880863 w 2262025"/>
                  <a:gd name="connsiteY11" fmla="*/ 424059 h 2233050"/>
                  <a:gd name="connsiteX12" fmla="*/ 2156908 w 2262025"/>
                  <a:gd name="connsiteY12" fmla="*/ 639719 h 2233050"/>
                  <a:gd name="connsiteX13" fmla="*/ 2113776 w 2262025"/>
                  <a:gd name="connsiteY13" fmla="*/ 786368 h 2233050"/>
                  <a:gd name="connsiteX14" fmla="*/ 2225919 w 2262025"/>
                  <a:gd name="connsiteY14" fmla="*/ 846753 h 2233050"/>
                  <a:gd name="connsiteX15" fmla="*/ 2243172 w 2262025"/>
                  <a:gd name="connsiteY15" fmla="*/ 1200436 h 2233050"/>
                  <a:gd name="connsiteX16" fmla="*/ 1975753 w 2262025"/>
                  <a:gd name="connsiteY16" fmla="*/ 1390217 h 2233050"/>
                  <a:gd name="connsiteX17" fmla="*/ 2087897 w 2262025"/>
                  <a:gd name="connsiteY17" fmla="*/ 1536867 h 2233050"/>
                  <a:gd name="connsiteX18" fmla="*/ 2096523 w 2262025"/>
                  <a:gd name="connsiteY18" fmla="*/ 1812912 h 2233050"/>
                  <a:gd name="connsiteX19" fmla="*/ 1906742 w 2262025"/>
                  <a:gd name="connsiteY19" fmla="*/ 1942308 h 2233050"/>
                  <a:gd name="connsiteX20" fmla="*/ 1760092 w 2262025"/>
                  <a:gd name="connsiteY20" fmla="*/ 2183847 h 2233050"/>
                  <a:gd name="connsiteX21" fmla="*/ 1458168 w 2262025"/>
                  <a:gd name="connsiteY21" fmla="*/ 2218354 h 2233050"/>
                  <a:gd name="connsiteX22" fmla="*/ 1208002 w 2262025"/>
                  <a:gd name="connsiteY22" fmla="*/ 2002693 h 2233050"/>
                  <a:gd name="connsiteX23" fmla="*/ 1113112 w 2262025"/>
                  <a:gd name="connsiteY23" fmla="*/ 1709395 h 2233050"/>
                  <a:gd name="connsiteX24" fmla="*/ 1000968 w 2262025"/>
                  <a:gd name="connsiteY24" fmla="*/ 2140716 h 2233050"/>
                  <a:gd name="connsiteX25" fmla="*/ 526515 w 2262025"/>
                  <a:gd name="connsiteY25" fmla="*/ 2132089 h 2233050"/>
                  <a:gd name="connsiteX26" fmla="*/ 466131 w 2262025"/>
                  <a:gd name="connsiteY26" fmla="*/ 1959561 h 2233050"/>
                  <a:gd name="connsiteX27" fmla="*/ 138327 w 2262025"/>
                  <a:gd name="connsiteY27" fmla="*/ 1812912 h 2233050"/>
                  <a:gd name="connsiteX28" fmla="*/ 302229 w 2262025"/>
                  <a:gd name="connsiteY28" fmla="*/ 1355712 h 2233050"/>
                  <a:gd name="connsiteX29" fmla="*/ 155580 w 2262025"/>
                  <a:gd name="connsiteY29" fmla="*/ 1321206 h 2233050"/>
                  <a:gd name="connsiteX30" fmla="*/ 304 w 2262025"/>
                  <a:gd name="connsiteY30" fmla="*/ 1019282 h 2233050"/>
                  <a:gd name="connsiteX31" fmla="*/ 129700 w 2262025"/>
                  <a:gd name="connsiteY31" fmla="*/ 786368 h 2233050"/>
                  <a:gd name="connsiteX0" fmla="*/ 129700 w 2262025"/>
                  <a:gd name="connsiteY0" fmla="*/ 786368 h 2238369"/>
                  <a:gd name="connsiteX1" fmla="*/ 86568 w 2262025"/>
                  <a:gd name="connsiteY1" fmla="*/ 562082 h 2238369"/>
                  <a:gd name="connsiteX2" fmla="*/ 276349 w 2262025"/>
                  <a:gd name="connsiteY2" fmla="*/ 424059 h 2238369"/>
                  <a:gd name="connsiteX3" fmla="*/ 690417 w 2262025"/>
                  <a:gd name="connsiteY3" fmla="*/ 424059 h 2238369"/>
                  <a:gd name="connsiteX4" fmla="*/ 724923 w 2262025"/>
                  <a:gd name="connsiteY4" fmla="*/ 320542 h 2238369"/>
                  <a:gd name="connsiteX5" fmla="*/ 768055 w 2262025"/>
                  <a:gd name="connsiteY5" fmla="*/ 165267 h 2238369"/>
                  <a:gd name="connsiteX6" fmla="*/ 1026848 w 2262025"/>
                  <a:gd name="connsiteY6" fmla="*/ 35870 h 2238369"/>
                  <a:gd name="connsiteX7" fmla="*/ 1199376 w 2262025"/>
                  <a:gd name="connsiteY7" fmla="*/ 35870 h 2238369"/>
                  <a:gd name="connsiteX8" fmla="*/ 1406410 w 2262025"/>
                  <a:gd name="connsiteY8" fmla="*/ 9991 h 2238369"/>
                  <a:gd name="connsiteX9" fmla="*/ 1673829 w 2262025"/>
                  <a:gd name="connsiteY9" fmla="*/ 225651 h 2238369"/>
                  <a:gd name="connsiteX10" fmla="*/ 1699708 w 2262025"/>
                  <a:gd name="connsiteY10" fmla="*/ 458565 h 2238369"/>
                  <a:gd name="connsiteX11" fmla="*/ 1880863 w 2262025"/>
                  <a:gd name="connsiteY11" fmla="*/ 424059 h 2238369"/>
                  <a:gd name="connsiteX12" fmla="*/ 2156908 w 2262025"/>
                  <a:gd name="connsiteY12" fmla="*/ 639719 h 2238369"/>
                  <a:gd name="connsiteX13" fmla="*/ 2113776 w 2262025"/>
                  <a:gd name="connsiteY13" fmla="*/ 786368 h 2238369"/>
                  <a:gd name="connsiteX14" fmla="*/ 2225919 w 2262025"/>
                  <a:gd name="connsiteY14" fmla="*/ 846753 h 2238369"/>
                  <a:gd name="connsiteX15" fmla="*/ 2243172 w 2262025"/>
                  <a:gd name="connsiteY15" fmla="*/ 1200436 h 2238369"/>
                  <a:gd name="connsiteX16" fmla="*/ 1975753 w 2262025"/>
                  <a:gd name="connsiteY16" fmla="*/ 1390217 h 2238369"/>
                  <a:gd name="connsiteX17" fmla="*/ 2087897 w 2262025"/>
                  <a:gd name="connsiteY17" fmla="*/ 1536867 h 2238369"/>
                  <a:gd name="connsiteX18" fmla="*/ 2096523 w 2262025"/>
                  <a:gd name="connsiteY18" fmla="*/ 1812912 h 2238369"/>
                  <a:gd name="connsiteX19" fmla="*/ 1906742 w 2262025"/>
                  <a:gd name="connsiteY19" fmla="*/ 1942308 h 2238369"/>
                  <a:gd name="connsiteX20" fmla="*/ 1760092 w 2262025"/>
                  <a:gd name="connsiteY20" fmla="*/ 2183847 h 2238369"/>
                  <a:gd name="connsiteX21" fmla="*/ 1458168 w 2262025"/>
                  <a:gd name="connsiteY21" fmla="*/ 2218354 h 2238369"/>
                  <a:gd name="connsiteX22" fmla="*/ 1208002 w 2262025"/>
                  <a:gd name="connsiteY22" fmla="*/ 2002693 h 2238369"/>
                  <a:gd name="connsiteX23" fmla="*/ 1113112 w 2262025"/>
                  <a:gd name="connsiteY23" fmla="*/ 1709395 h 2238369"/>
                  <a:gd name="connsiteX24" fmla="*/ 1000968 w 2262025"/>
                  <a:gd name="connsiteY24" fmla="*/ 2140716 h 2238369"/>
                  <a:gd name="connsiteX25" fmla="*/ 586900 w 2262025"/>
                  <a:gd name="connsiteY25" fmla="*/ 2226979 h 2238369"/>
                  <a:gd name="connsiteX26" fmla="*/ 466131 w 2262025"/>
                  <a:gd name="connsiteY26" fmla="*/ 1959561 h 2238369"/>
                  <a:gd name="connsiteX27" fmla="*/ 138327 w 2262025"/>
                  <a:gd name="connsiteY27" fmla="*/ 1812912 h 2238369"/>
                  <a:gd name="connsiteX28" fmla="*/ 302229 w 2262025"/>
                  <a:gd name="connsiteY28" fmla="*/ 1355712 h 2238369"/>
                  <a:gd name="connsiteX29" fmla="*/ 155580 w 2262025"/>
                  <a:gd name="connsiteY29" fmla="*/ 1321206 h 2238369"/>
                  <a:gd name="connsiteX30" fmla="*/ 304 w 2262025"/>
                  <a:gd name="connsiteY30" fmla="*/ 1019282 h 2238369"/>
                  <a:gd name="connsiteX31" fmla="*/ 129700 w 2262025"/>
                  <a:gd name="connsiteY31" fmla="*/ 786368 h 2238369"/>
                  <a:gd name="connsiteX0" fmla="*/ 129700 w 2262025"/>
                  <a:gd name="connsiteY0" fmla="*/ 786368 h 2234757"/>
                  <a:gd name="connsiteX1" fmla="*/ 86568 w 2262025"/>
                  <a:gd name="connsiteY1" fmla="*/ 562082 h 2234757"/>
                  <a:gd name="connsiteX2" fmla="*/ 276349 w 2262025"/>
                  <a:gd name="connsiteY2" fmla="*/ 424059 h 2234757"/>
                  <a:gd name="connsiteX3" fmla="*/ 690417 w 2262025"/>
                  <a:gd name="connsiteY3" fmla="*/ 424059 h 2234757"/>
                  <a:gd name="connsiteX4" fmla="*/ 724923 w 2262025"/>
                  <a:gd name="connsiteY4" fmla="*/ 320542 h 2234757"/>
                  <a:gd name="connsiteX5" fmla="*/ 768055 w 2262025"/>
                  <a:gd name="connsiteY5" fmla="*/ 165267 h 2234757"/>
                  <a:gd name="connsiteX6" fmla="*/ 1026848 w 2262025"/>
                  <a:gd name="connsiteY6" fmla="*/ 35870 h 2234757"/>
                  <a:gd name="connsiteX7" fmla="*/ 1199376 w 2262025"/>
                  <a:gd name="connsiteY7" fmla="*/ 35870 h 2234757"/>
                  <a:gd name="connsiteX8" fmla="*/ 1406410 w 2262025"/>
                  <a:gd name="connsiteY8" fmla="*/ 9991 h 2234757"/>
                  <a:gd name="connsiteX9" fmla="*/ 1673829 w 2262025"/>
                  <a:gd name="connsiteY9" fmla="*/ 225651 h 2234757"/>
                  <a:gd name="connsiteX10" fmla="*/ 1699708 w 2262025"/>
                  <a:gd name="connsiteY10" fmla="*/ 458565 h 2234757"/>
                  <a:gd name="connsiteX11" fmla="*/ 1880863 w 2262025"/>
                  <a:gd name="connsiteY11" fmla="*/ 424059 h 2234757"/>
                  <a:gd name="connsiteX12" fmla="*/ 2156908 w 2262025"/>
                  <a:gd name="connsiteY12" fmla="*/ 639719 h 2234757"/>
                  <a:gd name="connsiteX13" fmla="*/ 2113776 w 2262025"/>
                  <a:gd name="connsiteY13" fmla="*/ 786368 h 2234757"/>
                  <a:gd name="connsiteX14" fmla="*/ 2225919 w 2262025"/>
                  <a:gd name="connsiteY14" fmla="*/ 846753 h 2234757"/>
                  <a:gd name="connsiteX15" fmla="*/ 2243172 w 2262025"/>
                  <a:gd name="connsiteY15" fmla="*/ 1200436 h 2234757"/>
                  <a:gd name="connsiteX16" fmla="*/ 1975753 w 2262025"/>
                  <a:gd name="connsiteY16" fmla="*/ 1390217 h 2234757"/>
                  <a:gd name="connsiteX17" fmla="*/ 2087897 w 2262025"/>
                  <a:gd name="connsiteY17" fmla="*/ 1536867 h 2234757"/>
                  <a:gd name="connsiteX18" fmla="*/ 2096523 w 2262025"/>
                  <a:gd name="connsiteY18" fmla="*/ 1812912 h 2234757"/>
                  <a:gd name="connsiteX19" fmla="*/ 1906742 w 2262025"/>
                  <a:gd name="connsiteY19" fmla="*/ 1942308 h 2234757"/>
                  <a:gd name="connsiteX20" fmla="*/ 1760092 w 2262025"/>
                  <a:gd name="connsiteY20" fmla="*/ 2183847 h 2234757"/>
                  <a:gd name="connsiteX21" fmla="*/ 1458168 w 2262025"/>
                  <a:gd name="connsiteY21" fmla="*/ 2218354 h 2234757"/>
                  <a:gd name="connsiteX22" fmla="*/ 1208002 w 2262025"/>
                  <a:gd name="connsiteY22" fmla="*/ 2002693 h 2234757"/>
                  <a:gd name="connsiteX23" fmla="*/ 1113112 w 2262025"/>
                  <a:gd name="connsiteY23" fmla="*/ 1709395 h 2234757"/>
                  <a:gd name="connsiteX24" fmla="*/ 1000968 w 2262025"/>
                  <a:gd name="connsiteY24" fmla="*/ 2140716 h 2234757"/>
                  <a:gd name="connsiteX25" fmla="*/ 586900 w 2262025"/>
                  <a:gd name="connsiteY25" fmla="*/ 2226979 h 2234757"/>
                  <a:gd name="connsiteX26" fmla="*/ 466131 w 2262025"/>
                  <a:gd name="connsiteY26" fmla="*/ 1959561 h 2234757"/>
                  <a:gd name="connsiteX27" fmla="*/ 138327 w 2262025"/>
                  <a:gd name="connsiteY27" fmla="*/ 1812912 h 2234757"/>
                  <a:gd name="connsiteX28" fmla="*/ 302229 w 2262025"/>
                  <a:gd name="connsiteY28" fmla="*/ 1355712 h 2234757"/>
                  <a:gd name="connsiteX29" fmla="*/ 155580 w 2262025"/>
                  <a:gd name="connsiteY29" fmla="*/ 1321206 h 2234757"/>
                  <a:gd name="connsiteX30" fmla="*/ 304 w 2262025"/>
                  <a:gd name="connsiteY30" fmla="*/ 1019282 h 2234757"/>
                  <a:gd name="connsiteX31" fmla="*/ 129700 w 2262025"/>
                  <a:gd name="connsiteY31" fmla="*/ 786368 h 2234757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261950" h="2237156">
                    <a:moveTo>
                      <a:pt x="129625" y="786368"/>
                    </a:moveTo>
                    <a:cubicBezTo>
                      <a:pt x="144002" y="710168"/>
                      <a:pt x="62051" y="622467"/>
                      <a:pt x="86493" y="562082"/>
                    </a:cubicBezTo>
                    <a:cubicBezTo>
                      <a:pt x="110934" y="501697"/>
                      <a:pt x="175633" y="447063"/>
                      <a:pt x="276274" y="424059"/>
                    </a:cubicBezTo>
                    <a:cubicBezTo>
                      <a:pt x="376916" y="401055"/>
                      <a:pt x="615580" y="441312"/>
                      <a:pt x="690342" y="424059"/>
                    </a:cubicBezTo>
                    <a:cubicBezTo>
                      <a:pt x="765104" y="406806"/>
                      <a:pt x="711908" y="363674"/>
                      <a:pt x="724848" y="320542"/>
                    </a:cubicBezTo>
                    <a:cubicBezTo>
                      <a:pt x="737788" y="277410"/>
                      <a:pt x="717659" y="212712"/>
                      <a:pt x="767980" y="165267"/>
                    </a:cubicBezTo>
                    <a:cubicBezTo>
                      <a:pt x="818301" y="117822"/>
                      <a:pt x="954886" y="57436"/>
                      <a:pt x="1026773" y="35870"/>
                    </a:cubicBezTo>
                    <a:cubicBezTo>
                      <a:pt x="1098660" y="14304"/>
                      <a:pt x="1136041" y="40183"/>
                      <a:pt x="1199301" y="35870"/>
                    </a:cubicBezTo>
                    <a:cubicBezTo>
                      <a:pt x="1262561" y="31557"/>
                      <a:pt x="1327260" y="-21639"/>
                      <a:pt x="1406335" y="9991"/>
                    </a:cubicBezTo>
                    <a:cubicBezTo>
                      <a:pt x="1485410" y="41621"/>
                      <a:pt x="1624871" y="150889"/>
                      <a:pt x="1673754" y="225651"/>
                    </a:cubicBezTo>
                    <a:cubicBezTo>
                      <a:pt x="1722637" y="300413"/>
                      <a:pt x="1665127" y="425497"/>
                      <a:pt x="1699633" y="458565"/>
                    </a:cubicBezTo>
                    <a:cubicBezTo>
                      <a:pt x="1734139" y="491633"/>
                      <a:pt x="1804588" y="393867"/>
                      <a:pt x="1880788" y="424059"/>
                    </a:cubicBezTo>
                    <a:cubicBezTo>
                      <a:pt x="1956988" y="454251"/>
                      <a:pt x="2118014" y="579334"/>
                      <a:pt x="2156833" y="639719"/>
                    </a:cubicBezTo>
                    <a:cubicBezTo>
                      <a:pt x="2195652" y="700104"/>
                      <a:pt x="2102199" y="751862"/>
                      <a:pt x="2113701" y="786368"/>
                    </a:cubicBezTo>
                    <a:cubicBezTo>
                      <a:pt x="2125203" y="820874"/>
                      <a:pt x="2204278" y="777742"/>
                      <a:pt x="2225844" y="846753"/>
                    </a:cubicBezTo>
                    <a:cubicBezTo>
                      <a:pt x="2247410" y="915764"/>
                      <a:pt x="2284791" y="1109859"/>
                      <a:pt x="2243097" y="1200436"/>
                    </a:cubicBezTo>
                    <a:cubicBezTo>
                      <a:pt x="2201403" y="1291013"/>
                      <a:pt x="2001557" y="1334145"/>
                      <a:pt x="1975678" y="1390217"/>
                    </a:cubicBezTo>
                    <a:cubicBezTo>
                      <a:pt x="1949799" y="1446289"/>
                      <a:pt x="2067694" y="1466418"/>
                      <a:pt x="2087822" y="1536867"/>
                    </a:cubicBezTo>
                    <a:cubicBezTo>
                      <a:pt x="2107950" y="1607316"/>
                      <a:pt x="2126641" y="1745339"/>
                      <a:pt x="2096448" y="1812912"/>
                    </a:cubicBezTo>
                    <a:cubicBezTo>
                      <a:pt x="2066256" y="1880486"/>
                      <a:pt x="1962739" y="1880486"/>
                      <a:pt x="1906667" y="1942308"/>
                    </a:cubicBezTo>
                    <a:cubicBezTo>
                      <a:pt x="1850595" y="2004130"/>
                      <a:pt x="1834779" y="2137839"/>
                      <a:pt x="1760017" y="2183847"/>
                    </a:cubicBezTo>
                    <a:cubicBezTo>
                      <a:pt x="1685255" y="2229855"/>
                      <a:pt x="1550108" y="2248546"/>
                      <a:pt x="1458093" y="2218354"/>
                    </a:cubicBezTo>
                    <a:cubicBezTo>
                      <a:pt x="1366078" y="2188162"/>
                      <a:pt x="1265436" y="2087520"/>
                      <a:pt x="1207927" y="2002693"/>
                    </a:cubicBezTo>
                    <a:cubicBezTo>
                      <a:pt x="1150418" y="1917866"/>
                      <a:pt x="1147543" y="1686391"/>
                      <a:pt x="1113037" y="1709395"/>
                    </a:cubicBezTo>
                    <a:cubicBezTo>
                      <a:pt x="1078531" y="1732399"/>
                      <a:pt x="1088595" y="2054452"/>
                      <a:pt x="1000893" y="2140716"/>
                    </a:cubicBezTo>
                    <a:cubicBezTo>
                      <a:pt x="913191" y="2226980"/>
                      <a:pt x="681716" y="2254296"/>
                      <a:pt x="586825" y="2226979"/>
                    </a:cubicBezTo>
                    <a:cubicBezTo>
                      <a:pt x="491935" y="2199662"/>
                      <a:pt x="506312" y="2045825"/>
                      <a:pt x="431550" y="1976814"/>
                    </a:cubicBezTo>
                    <a:cubicBezTo>
                      <a:pt x="356788" y="1907803"/>
                      <a:pt x="185697" y="1925054"/>
                      <a:pt x="138252" y="1812912"/>
                    </a:cubicBezTo>
                    <a:cubicBezTo>
                      <a:pt x="90807" y="1700770"/>
                      <a:pt x="230267" y="1411784"/>
                      <a:pt x="302154" y="1355712"/>
                    </a:cubicBezTo>
                    <a:cubicBezTo>
                      <a:pt x="374041" y="1299640"/>
                      <a:pt x="154067" y="1377278"/>
                      <a:pt x="103746" y="1321206"/>
                    </a:cubicBezTo>
                    <a:cubicBezTo>
                      <a:pt x="53425" y="1265134"/>
                      <a:pt x="-4084" y="1108422"/>
                      <a:pt x="229" y="1019282"/>
                    </a:cubicBezTo>
                    <a:cubicBezTo>
                      <a:pt x="4542" y="930142"/>
                      <a:pt x="115248" y="862568"/>
                      <a:pt x="129625" y="786368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VN" dirty="0"/>
              </a:p>
            </p:txBody>
          </p:sp>
          <p:pic>
            <p:nvPicPr>
              <p:cNvPr id="41" name="Picture 4" descr="Free Black And White Cartoon Flowers, Download Free Black And White Cartoon  Flowers png images, Free ClipArts on Clipart Library">
                <a:extLst>
                  <a:ext uri="{FF2B5EF4-FFF2-40B4-BE49-F238E27FC236}">
                    <a16:creationId xmlns:a16="http://schemas.microsoft.com/office/drawing/2014/main" id="{7DC6F700-0C16-1B4C-9C20-B07DEB64A7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77540" y="482600"/>
                <a:ext cx="2317638" cy="224674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94DC7D64-DAD8-AA4B-8A12-F9201E801925}"/>
                </a:ext>
              </a:extLst>
            </p:cNvPr>
            <p:cNvGrpSpPr/>
            <p:nvPr/>
          </p:nvGrpSpPr>
          <p:grpSpPr>
            <a:xfrm>
              <a:off x="8062847" y="1625110"/>
              <a:ext cx="618539" cy="611760"/>
              <a:chOff x="1177540" y="481715"/>
              <a:chExt cx="2317638" cy="2247631"/>
            </a:xfrm>
          </p:grpSpPr>
          <p:sp>
            <p:nvSpPr>
              <p:cNvPr id="43" name="Freeform 42">
                <a:extLst>
                  <a:ext uri="{FF2B5EF4-FFF2-40B4-BE49-F238E27FC236}">
                    <a16:creationId xmlns:a16="http://schemas.microsoft.com/office/drawing/2014/main" id="{9CB18C03-B701-E943-80A5-ED9C11DC0B3A}"/>
                  </a:ext>
                </a:extLst>
              </p:cNvPr>
              <p:cNvSpPr/>
              <p:nvPr/>
            </p:nvSpPr>
            <p:spPr>
              <a:xfrm>
                <a:off x="1207470" y="481715"/>
                <a:ext cx="2261950" cy="2237156"/>
              </a:xfrm>
              <a:custGeom>
                <a:avLst/>
                <a:gdLst>
                  <a:gd name="connsiteX0" fmla="*/ 129700 w 2262025"/>
                  <a:gd name="connsiteY0" fmla="*/ 786368 h 2249618"/>
                  <a:gd name="connsiteX1" fmla="*/ 86568 w 2262025"/>
                  <a:gd name="connsiteY1" fmla="*/ 562082 h 2249618"/>
                  <a:gd name="connsiteX2" fmla="*/ 276349 w 2262025"/>
                  <a:gd name="connsiteY2" fmla="*/ 424059 h 2249618"/>
                  <a:gd name="connsiteX3" fmla="*/ 690417 w 2262025"/>
                  <a:gd name="connsiteY3" fmla="*/ 424059 h 2249618"/>
                  <a:gd name="connsiteX4" fmla="*/ 724923 w 2262025"/>
                  <a:gd name="connsiteY4" fmla="*/ 320542 h 2249618"/>
                  <a:gd name="connsiteX5" fmla="*/ 768055 w 2262025"/>
                  <a:gd name="connsiteY5" fmla="*/ 165267 h 2249618"/>
                  <a:gd name="connsiteX6" fmla="*/ 1026848 w 2262025"/>
                  <a:gd name="connsiteY6" fmla="*/ 35870 h 2249618"/>
                  <a:gd name="connsiteX7" fmla="*/ 1199376 w 2262025"/>
                  <a:gd name="connsiteY7" fmla="*/ 35870 h 2249618"/>
                  <a:gd name="connsiteX8" fmla="*/ 1406410 w 2262025"/>
                  <a:gd name="connsiteY8" fmla="*/ 9991 h 2249618"/>
                  <a:gd name="connsiteX9" fmla="*/ 1673829 w 2262025"/>
                  <a:gd name="connsiteY9" fmla="*/ 225651 h 2249618"/>
                  <a:gd name="connsiteX10" fmla="*/ 1699708 w 2262025"/>
                  <a:gd name="connsiteY10" fmla="*/ 458565 h 2249618"/>
                  <a:gd name="connsiteX11" fmla="*/ 1880863 w 2262025"/>
                  <a:gd name="connsiteY11" fmla="*/ 424059 h 2249618"/>
                  <a:gd name="connsiteX12" fmla="*/ 2156908 w 2262025"/>
                  <a:gd name="connsiteY12" fmla="*/ 639719 h 2249618"/>
                  <a:gd name="connsiteX13" fmla="*/ 2113776 w 2262025"/>
                  <a:gd name="connsiteY13" fmla="*/ 786368 h 2249618"/>
                  <a:gd name="connsiteX14" fmla="*/ 2225919 w 2262025"/>
                  <a:gd name="connsiteY14" fmla="*/ 846753 h 2249618"/>
                  <a:gd name="connsiteX15" fmla="*/ 2243172 w 2262025"/>
                  <a:gd name="connsiteY15" fmla="*/ 1200436 h 2249618"/>
                  <a:gd name="connsiteX16" fmla="*/ 1975753 w 2262025"/>
                  <a:gd name="connsiteY16" fmla="*/ 1390217 h 2249618"/>
                  <a:gd name="connsiteX17" fmla="*/ 2087897 w 2262025"/>
                  <a:gd name="connsiteY17" fmla="*/ 1536867 h 2249618"/>
                  <a:gd name="connsiteX18" fmla="*/ 2096523 w 2262025"/>
                  <a:gd name="connsiteY18" fmla="*/ 1812912 h 2249618"/>
                  <a:gd name="connsiteX19" fmla="*/ 1906742 w 2262025"/>
                  <a:gd name="connsiteY19" fmla="*/ 1942308 h 2249618"/>
                  <a:gd name="connsiteX20" fmla="*/ 1777346 w 2262025"/>
                  <a:gd name="connsiteY20" fmla="*/ 2209727 h 2249618"/>
                  <a:gd name="connsiteX21" fmla="*/ 1501300 w 2262025"/>
                  <a:gd name="connsiteY21" fmla="*/ 2226980 h 2249618"/>
                  <a:gd name="connsiteX22" fmla="*/ 1208002 w 2262025"/>
                  <a:gd name="connsiteY22" fmla="*/ 2002693 h 2249618"/>
                  <a:gd name="connsiteX23" fmla="*/ 1113112 w 2262025"/>
                  <a:gd name="connsiteY23" fmla="*/ 1709395 h 2249618"/>
                  <a:gd name="connsiteX24" fmla="*/ 1000968 w 2262025"/>
                  <a:gd name="connsiteY24" fmla="*/ 2140716 h 2249618"/>
                  <a:gd name="connsiteX25" fmla="*/ 526515 w 2262025"/>
                  <a:gd name="connsiteY25" fmla="*/ 2132089 h 2249618"/>
                  <a:gd name="connsiteX26" fmla="*/ 466131 w 2262025"/>
                  <a:gd name="connsiteY26" fmla="*/ 1959561 h 2249618"/>
                  <a:gd name="connsiteX27" fmla="*/ 138327 w 2262025"/>
                  <a:gd name="connsiteY27" fmla="*/ 1812912 h 2249618"/>
                  <a:gd name="connsiteX28" fmla="*/ 302229 w 2262025"/>
                  <a:gd name="connsiteY28" fmla="*/ 1355712 h 2249618"/>
                  <a:gd name="connsiteX29" fmla="*/ 155580 w 2262025"/>
                  <a:gd name="connsiteY29" fmla="*/ 1321206 h 2249618"/>
                  <a:gd name="connsiteX30" fmla="*/ 304 w 2262025"/>
                  <a:gd name="connsiteY30" fmla="*/ 1019282 h 2249618"/>
                  <a:gd name="connsiteX31" fmla="*/ 129700 w 2262025"/>
                  <a:gd name="connsiteY31" fmla="*/ 786368 h 2249618"/>
                  <a:gd name="connsiteX0" fmla="*/ 129700 w 2262025"/>
                  <a:gd name="connsiteY0" fmla="*/ 786368 h 2242639"/>
                  <a:gd name="connsiteX1" fmla="*/ 86568 w 2262025"/>
                  <a:gd name="connsiteY1" fmla="*/ 562082 h 2242639"/>
                  <a:gd name="connsiteX2" fmla="*/ 276349 w 2262025"/>
                  <a:gd name="connsiteY2" fmla="*/ 424059 h 2242639"/>
                  <a:gd name="connsiteX3" fmla="*/ 690417 w 2262025"/>
                  <a:gd name="connsiteY3" fmla="*/ 424059 h 2242639"/>
                  <a:gd name="connsiteX4" fmla="*/ 724923 w 2262025"/>
                  <a:gd name="connsiteY4" fmla="*/ 320542 h 2242639"/>
                  <a:gd name="connsiteX5" fmla="*/ 768055 w 2262025"/>
                  <a:gd name="connsiteY5" fmla="*/ 165267 h 2242639"/>
                  <a:gd name="connsiteX6" fmla="*/ 1026848 w 2262025"/>
                  <a:gd name="connsiteY6" fmla="*/ 35870 h 2242639"/>
                  <a:gd name="connsiteX7" fmla="*/ 1199376 w 2262025"/>
                  <a:gd name="connsiteY7" fmla="*/ 35870 h 2242639"/>
                  <a:gd name="connsiteX8" fmla="*/ 1406410 w 2262025"/>
                  <a:gd name="connsiteY8" fmla="*/ 9991 h 2242639"/>
                  <a:gd name="connsiteX9" fmla="*/ 1673829 w 2262025"/>
                  <a:gd name="connsiteY9" fmla="*/ 225651 h 2242639"/>
                  <a:gd name="connsiteX10" fmla="*/ 1699708 w 2262025"/>
                  <a:gd name="connsiteY10" fmla="*/ 458565 h 2242639"/>
                  <a:gd name="connsiteX11" fmla="*/ 1880863 w 2262025"/>
                  <a:gd name="connsiteY11" fmla="*/ 424059 h 2242639"/>
                  <a:gd name="connsiteX12" fmla="*/ 2156908 w 2262025"/>
                  <a:gd name="connsiteY12" fmla="*/ 639719 h 2242639"/>
                  <a:gd name="connsiteX13" fmla="*/ 2113776 w 2262025"/>
                  <a:gd name="connsiteY13" fmla="*/ 786368 h 2242639"/>
                  <a:gd name="connsiteX14" fmla="*/ 2225919 w 2262025"/>
                  <a:gd name="connsiteY14" fmla="*/ 846753 h 2242639"/>
                  <a:gd name="connsiteX15" fmla="*/ 2243172 w 2262025"/>
                  <a:gd name="connsiteY15" fmla="*/ 1200436 h 2242639"/>
                  <a:gd name="connsiteX16" fmla="*/ 1975753 w 2262025"/>
                  <a:gd name="connsiteY16" fmla="*/ 1390217 h 2242639"/>
                  <a:gd name="connsiteX17" fmla="*/ 2087897 w 2262025"/>
                  <a:gd name="connsiteY17" fmla="*/ 1536867 h 2242639"/>
                  <a:gd name="connsiteX18" fmla="*/ 2096523 w 2262025"/>
                  <a:gd name="connsiteY18" fmla="*/ 1812912 h 2242639"/>
                  <a:gd name="connsiteX19" fmla="*/ 1906742 w 2262025"/>
                  <a:gd name="connsiteY19" fmla="*/ 1942308 h 2242639"/>
                  <a:gd name="connsiteX20" fmla="*/ 1785972 w 2262025"/>
                  <a:gd name="connsiteY20" fmla="*/ 2192474 h 2242639"/>
                  <a:gd name="connsiteX21" fmla="*/ 1501300 w 2262025"/>
                  <a:gd name="connsiteY21" fmla="*/ 2226980 h 2242639"/>
                  <a:gd name="connsiteX22" fmla="*/ 1208002 w 2262025"/>
                  <a:gd name="connsiteY22" fmla="*/ 2002693 h 2242639"/>
                  <a:gd name="connsiteX23" fmla="*/ 1113112 w 2262025"/>
                  <a:gd name="connsiteY23" fmla="*/ 1709395 h 2242639"/>
                  <a:gd name="connsiteX24" fmla="*/ 1000968 w 2262025"/>
                  <a:gd name="connsiteY24" fmla="*/ 2140716 h 2242639"/>
                  <a:gd name="connsiteX25" fmla="*/ 526515 w 2262025"/>
                  <a:gd name="connsiteY25" fmla="*/ 2132089 h 2242639"/>
                  <a:gd name="connsiteX26" fmla="*/ 466131 w 2262025"/>
                  <a:gd name="connsiteY26" fmla="*/ 1959561 h 2242639"/>
                  <a:gd name="connsiteX27" fmla="*/ 138327 w 2262025"/>
                  <a:gd name="connsiteY27" fmla="*/ 1812912 h 2242639"/>
                  <a:gd name="connsiteX28" fmla="*/ 302229 w 2262025"/>
                  <a:gd name="connsiteY28" fmla="*/ 1355712 h 2242639"/>
                  <a:gd name="connsiteX29" fmla="*/ 155580 w 2262025"/>
                  <a:gd name="connsiteY29" fmla="*/ 1321206 h 2242639"/>
                  <a:gd name="connsiteX30" fmla="*/ 304 w 2262025"/>
                  <a:gd name="connsiteY30" fmla="*/ 1019282 h 2242639"/>
                  <a:gd name="connsiteX31" fmla="*/ 129700 w 2262025"/>
                  <a:gd name="connsiteY31" fmla="*/ 786368 h 2242639"/>
                  <a:gd name="connsiteX0" fmla="*/ 129700 w 2262025"/>
                  <a:gd name="connsiteY0" fmla="*/ 786368 h 2236200"/>
                  <a:gd name="connsiteX1" fmla="*/ 86568 w 2262025"/>
                  <a:gd name="connsiteY1" fmla="*/ 562082 h 2236200"/>
                  <a:gd name="connsiteX2" fmla="*/ 276349 w 2262025"/>
                  <a:gd name="connsiteY2" fmla="*/ 424059 h 2236200"/>
                  <a:gd name="connsiteX3" fmla="*/ 690417 w 2262025"/>
                  <a:gd name="connsiteY3" fmla="*/ 424059 h 2236200"/>
                  <a:gd name="connsiteX4" fmla="*/ 724923 w 2262025"/>
                  <a:gd name="connsiteY4" fmla="*/ 320542 h 2236200"/>
                  <a:gd name="connsiteX5" fmla="*/ 768055 w 2262025"/>
                  <a:gd name="connsiteY5" fmla="*/ 165267 h 2236200"/>
                  <a:gd name="connsiteX6" fmla="*/ 1026848 w 2262025"/>
                  <a:gd name="connsiteY6" fmla="*/ 35870 h 2236200"/>
                  <a:gd name="connsiteX7" fmla="*/ 1199376 w 2262025"/>
                  <a:gd name="connsiteY7" fmla="*/ 35870 h 2236200"/>
                  <a:gd name="connsiteX8" fmla="*/ 1406410 w 2262025"/>
                  <a:gd name="connsiteY8" fmla="*/ 9991 h 2236200"/>
                  <a:gd name="connsiteX9" fmla="*/ 1673829 w 2262025"/>
                  <a:gd name="connsiteY9" fmla="*/ 225651 h 2236200"/>
                  <a:gd name="connsiteX10" fmla="*/ 1699708 w 2262025"/>
                  <a:gd name="connsiteY10" fmla="*/ 458565 h 2236200"/>
                  <a:gd name="connsiteX11" fmla="*/ 1880863 w 2262025"/>
                  <a:gd name="connsiteY11" fmla="*/ 424059 h 2236200"/>
                  <a:gd name="connsiteX12" fmla="*/ 2156908 w 2262025"/>
                  <a:gd name="connsiteY12" fmla="*/ 639719 h 2236200"/>
                  <a:gd name="connsiteX13" fmla="*/ 2113776 w 2262025"/>
                  <a:gd name="connsiteY13" fmla="*/ 786368 h 2236200"/>
                  <a:gd name="connsiteX14" fmla="*/ 2225919 w 2262025"/>
                  <a:gd name="connsiteY14" fmla="*/ 846753 h 2236200"/>
                  <a:gd name="connsiteX15" fmla="*/ 2243172 w 2262025"/>
                  <a:gd name="connsiteY15" fmla="*/ 1200436 h 2236200"/>
                  <a:gd name="connsiteX16" fmla="*/ 1975753 w 2262025"/>
                  <a:gd name="connsiteY16" fmla="*/ 1390217 h 2236200"/>
                  <a:gd name="connsiteX17" fmla="*/ 2087897 w 2262025"/>
                  <a:gd name="connsiteY17" fmla="*/ 1536867 h 2236200"/>
                  <a:gd name="connsiteX18" fmla="*/ 2096523 w 2262025"/>
                  <a:gd name="connsiteY18" fmla="*/ 1812912 h 2236200"/>
                  <a:gd name="connsiteX19" fmla="*/ 1906742 w 2262025"/>
                  <a:gd name="connsiteY19" fmla="*/ 1942308 h 2236200"/>
                  <a:gd name="connsiteX20" fmla="*/ 1785972 w 2262025"/>
                  <a:gd name="connsiteY20" fmla="*/ 2192474 h 2236200"/>
                  <a:gd name="connsiteX21" fmla="*/ 1458168 w 2262025"/>
                  <a:gd name="connsiteY21" fmla="*/ 2218354 h 2236200"/>
                  <a:gd name="connsiteX22" fmla="*/ 1208002 w 2262025"/>
                  <a:gd name="connsiteY22" fmla="*/ 2002693 h 2236200"/>
                  <a:gd name="connsiteX23" fmla="*/ 1113112 w 2262025"/>
                  <a:gd name="connsiteY23" fmla="*/ 1709395 h 2236200"/>
                  <a:gd name="connsiteX24" fmla="*/ 1000968 w 2262025"/>
                  <a:gd name="connsiteY24" fmla="*/ 2140716 h 2236200"/>
                  <a:gd name="connsiteX25" fmla="*/ 526515 w 2262025"/>
                  <a:gd name="connsiteY25" fmla="*/ 2132089 h 2236200"/>
                  <a:gd name="connsiteX26" fmla="*/ 466131 w 2262025"/>
                  <a:gd name="connsiteY26" fmla="*/ 1959561 h 2236200"/>
                  <a:gd name="connsiteX27" fmla="*/ 138327 w 2262025"/>
                  <a:gd name="connsiteY27" fmla="*/ 1812912 h 2236200"/>
                  <a:gd name="connsiteX28" fmla="*/ 302229 w 2262025"/>
                  <a:gd name="connsiteY28" fmla="*/ 1355712 h 2236200"/>
                  <a:gd name="connsiteX29" fmla="*/ 155580 w 2262025"/>
                  <a:gd name="connsiteY29" fmla="*/ 1321206 h 2236200"/>
                  <a:gd name="connsiteX30" fmla="*/ 304 w 2262025"/>
                  <a:gd name="connsiteY30" fmla="*/ 1019282 h 2236200"/>
                  <a:gd name="connsiteX31" fmla="*/ 129700 w 2262025"/>
                  <a:gd name="connsiteY31" fmla="*/ 786368 h 2236200"/>
                  <a:gd name="connsiteX0" fmla="*/ 129700 w 2262025"/>
                  <a:gd name="connsiteY0" fmla="*/ 786368 h 2233050"/>
                  <a:gd name="connsiteX1" fmla="*/ 86568 w 2262025"/>
                  <a:gd name="connsiteY1" fmla="*/ 562082 h 2233050"/>
                  <a:gd name="connsiteX2" fmla="*/ 276349 w 2262025"/>
                  <a:gd name="connsiteY2" fmla="*/ 424059 h 2233050"/>
                  <a:gd name="connsiteX3" fmla="*/ 690417 w 2262025"/>
                  <a:gd name="connsiteY3" fmla="*/ 424059 h 2233050"/>
                  <a:gd name="connsiteX4" fmla="*/ 724923 w 2262025"/>
                  <a:gd name="connsiteY4" fmla="*/ 320542 h 2233050"/>
                  <a:gd name="connsiteX5" fmla="*/ 768055 w 2262025"/>
                  <a:gd name="connsiteY5" fmla="*/ 165267 h 2233050"/>
                  <a:gd name="connsiteX6" fmla="*/ 1026848 w 2262025"/>
                  <a:gd name="connsiteY6" fmla="*/ 35870 h 2233050"/>
                  <a:gd name="connsiteX7" fmla="*/ 1199376 w 2262025"/>
                  <a:gd name="connsiteY7" fmla="*/ 35870 h 2233050"/>
                  <a:gd name="connsiteX8" fmla="*/ 1406410 w 2262025"/>
                  <a:gd name="connsiteY8" fmla="*/ 9991 h 2233050"/>
                  <a:gd name="connsiteX9" fmla="*/ 1673829 w 2262025"/>
                  <a:gd name="connsiteY9" fmla="*/ 225651 h 2233050"/>
                  <a:gd name="connsiteX10" fmla="*/ 1699708 w 2262025"/>
                  <a:gd name="connsiteY10" fmla="*/ 458565 h 2233050"/>
                  <a:gd name="connsiteX11" fmla="*/ 1880863 w 2262025"/>
                  <a:gd name="connsiteY11" fmla="*/ 424059 h 2233050"/>
                  <a:gd name="connsiteX12" fmla="*/ 2156908 w 2262025"/>
                  <a:gd name="connsiteY12" fmla="*/ 639719 h 2233050"/>
                  <a:gd name="connsiteX13" fmla="*/ 2113776 w 2262025"/>
                  <a:gd name="connsiteY13" fmla="*/ 786368 h 2233050"/>
                  <a:gd name="connsiteX14" fmla="*/ 2225919 w 2262025"/>
                  <a:gd name="connsiteY14" fmla="*/ 846753 h 2233050"/>
                  <a:gd name="connsiteX15" fmla="*/ 2243172 w 2262025"/>
                  <a:gd name="connsiteY15" fmla="*/ 1200436 h 2233050"/>
                  <a:gd name="connsiteX16" fmla="*/ 1975753 w 2262025"/>
                  <a:gd name="connsiteY16" fmla="*/ 1390217 h 2233050"/>
                  <a:gd name="connsiteX17" fmla="*/ 2087897 w 2262025"/>
                  <a:gd name="connsiteY17" fmla="*/ 1536867 h 2233050"/>
                  <a:gd name="connsiteX18" fmla="*/ 2096523 w 2262025"/>
                  <a:gd name="connsiteY18" fmla="*/ 1812912 h 2233050"/>
                  <a:gd name="connsiteX19" fmla="*/ 1906742 w 2262025"/>
                  <a:gd name="connsiteY19" fmla="*/ 1942308 h 2233050"/>
                  <a:gd name="connsiteX20" fmla="*/ 1760092 w 2262025"/>
                  <a:gd name="connsiteY20" fmla="*/ 2183847 h 2233050"/>
                  <a:gd name="connsiteX21" fmla="*/ 1458168 w 2262025"/>
                  <a:gd name="connsiteY21" fmla="*/ 2218354 h 2233050"/>
                  <a:gd name="connsiteX22" fmla="*/ 1208002 w 2262025"/>
                  <a:gd name="connsiteY22" fmla="*/ 2002693 h 2233050"/>
                  <a:gd name="connsiteX23" fmla="*/ 1113112 w 2262025"/>
                  <a:gd name="connsiteY23" fmla="*/ 1709395 h 2233050"/>
                  <a:gd name="connsiteX24" fmla="*/ 1000968 w 2262025"/>
                  <a:gd name="connsiteY24" fmla="*/ 2140716 h 2233050"/>
                  <a:gd name="connsiteX25" fmla="*/ 526515 w 2262025"/>
                  <a:gd name="connsiteY25" fmla="*/ 2132089 h 2233050"/>
                  <a:gd name="connsiteX26" fmla="*/ 466131 w 2262025"/>
                  <a:gd name="connsiteY26" fmla="*/ 1959561 h 2233050"/>
                  <a:gd name="connsiteX27" fmla="*/ 138327 w 2262025"/>
                  <a:gd name="connsiteY27" fmla="*/ 1812912 h 2233050"/>
                  <a:gd name="connsiteX28" fmla="*/ 302229 w 2262025"/>
                  <a:gd name="connsiteY28" fmla="*/ 1355712 h 2233050"/>
                  <a:gd name="connsiteX29" fmla="*/ 155580 w 2262025"/>
                  <a:gd name="connsiteY29" fmla="*/ 1321206 h 2233050"/>
                  <a:gd name="connsiteX30" fmla="*/ 304 w 2262025"/>
                  <a:gd name="connsiteY30" fmla="*/ 1019282 h 2233050"/>
                  <a:gd name="connsiteX31" fmla="*/ 129700 w 2262025"/>
                  <a:gd name="connsiteY31" fmla="*/ 786368 h 2233050"/>
                  <a:gd name="connsiteX0" fmla="*/ 129700 w 2262025"/>
                  <a:gd name="connsiteY0" fmla="*/ 786368 h 2238369"/>
                  <a:gd name="connsiteX1" fmla="*/ 86568 w 2262025"/>
                  <a:gd name="connsiteY1" fmla="*/ 562082 h 2238369"/>
                  <a:gd name="connsiteX2" fmla="*/ 276349 w 2262025"/>
                  <a:gd name="connsiteY2" fmla="*/ 424059 h 2238369"/>
                  <a:gd name="connsiteX3" fmla="*/ 690417 w 2262025"/>
                  <a:gd name="connsiteY3" fmla="*/ 424059 h 2238369"/>
                  <a:gd name="connsiteX4" fmla="*/ 724923 w 2262025"/>
                  <a:gd name="connsiteY4" fmla="*/ 320542 h 2238369"/>
                  <a:gd name="connsiteX5" fmla="*/ 768055 w 2262025"/>
                  <a:gd name="connsiteY5" fmla="*/ 165267 h 2238369"/>
                  <a:gd name="connsiteX6" fmla="*/ 1026848 w 2262025"/>
                  <a:gd name="connsiteY6" fmla="*/ 35870 h 2238369"/>
                  <a:gd name="connsiteX7" fmla="*/ 1199376 w 2262025"/>
                  <a:gd name="connsiteY7" fmla="*/ 35870 h 2238369"/>
                  <a:gd name="connsiteX8" fmla="*/ 1406410 w 2262025"/>
                  <a:gd name="connsiteY8" fmla="*/ 9991 h 2238369"/>
                  <a:gd name="connsiteX9" fmla="*/ 1673829 w 2262025"/>
                  <a:gd name="connsiteY9" fmla="*/ 225651 h 2238369"/>
                  <a:gd name="connsiteX10" fmla="*/ 1699708 w 2262025"/>
                  <a:gd name="connsiteY10" fmla="*/ 458565 h 2238369"/>
                  <a:gd name="connsiteX11" fmla="*/ 1880863 w 2262025"/>
                  <a:gd name="connsiteY11" fmla="*/ 424059 h 2238369"/>
                  <a:gd name="connsiteX12" fmla="*/ 2156908 w 2262025"/>
                  <a:gd name="connsiteY12" fmla="*/ 639719 h 2238369"/>
                  <a:gd name="connsiteX13" fmla="*/ 2113776 w 2262025"/>
                  <a:gd name="connsiteY13" fmla="*/ 786368 h 2238369"/>
                  <a:gd name="connsiteX14" fmla="*/ 2225919 w 2262025"/>
                  <a:gd name="connsiteY14" fmla="*/ 846753 h 2238369"/>
                  <a:gd name="connsiteX15" fmla="*/ 2243172 w 2262025"/>
                  <a:gd name="connsiteY15" fmla="*/ 1200436 h 2238369"/>
                  <a:gd name="connsiteX16" fmla="*/ 1975753 w 2262025"/>
                  <a:gd name="connsiteY16" fmla="*/ 1390217 h 2238369"/>
                  <a:gd name="connsiteX17" fmla="*/ 2087897 w 2262025"/>
                  <a:gd name="connsiteY17" fmla="*/ 1536867 h 2238369"/>
                  <a:gd name="connsiteX18" fmla="*/ 2096523 w 2262025"/>
                  <a:gd name="connsiteY18" fmla="*/ 1812912 h 2238369"/>
                  <a:gd name="connsiteX19" fmla="*/ 1906742 w 2262025"/>
                  <a:gd name="connsiteY19" fmla="*/ 1942308 h 2238369"/>
                  <a:gd name="connsiteX20" fmla="*/ 1760092 w 2262025"/>
                  <a:gd name="connsiteY20" fmla="*/ 2183847 h 2238369"/>
                  <a:gd name="connsiteX21" fmla="*/ 1458168 w 2262025"/>
                  <a:gd name="connsiteY21" fmla="*/ 2218354 h 2238369"/>
                  <a:gd name="connsiteX22" fmla="*/ 1208002 w 2262025"/>
                  <a:gd name="connsiteY22" fmla="*/ 2002693 h 2238369"/>
                  <a:gd name="connsiteX23" fmla="*/ 1113112 w 2262025"/>
                  <a:gd name="connsiteY23" fmla="*/ 1709395 h 2238369"/>
                  <a:gd name="connsiteX24" fmla="*/ 1000968 w 2262025"/>
                  <a:gd name="connsiteY24" fmla="*/ 2140716 h 2238369"/>
                  <a:gd name="connsiteX25" fmla="*/ 586900 w 2262025"/>
                  <a:gd name="connsiteY25" fmla="*/ 2226979 h 2238369"/>
                  <a:gd name="connsiteX26" fmla="*/ 466131 w 2262025"/>
                  <a:gd name="connsiteY26" fmla="*/ 1959561 h 2238369"/>
                  <a:gd name="connsiteX27" fmla="*/ 138327 w 2262025"/>
                  <a:gd name="connsiteY27" fmla="*/ 1812912 h 2238369"/>
                  <a:gd name="connsiteX28" fmla="*/ 302229 w 2262025"/>
                  <a:gd name="connsiteY28" fmla="*/ 1355712 h 2238369"/>
                  <a:gd name="connsiteX29" fmla="*/ 155580 w 2262025"/>
                  <a:gd name="connsiteY29" fmla="*/ 1321206 h 2238369"/>
                  <a:gd name="connsiteX30" fmla="*/ 304 w 2262025"/>
                  <a:gd name="connsiteY30" fmla="*/ 1019282 h 2238369"/>
                  <a:gd name="connsiteX31" fmla="*/ 129700 w 2262025"/>
                  <a:gd name="connsiteY31" fmla="*/ 786368 h 2238369"/>
                  <a:gd name="connsiteX0" fmla="*/ 129700 w 2262025"/>
                  <a:gd name="connsiteY0" fmla="*/ 786368 h 2234757"/>
                  <a:gd name="connsiteX1" fmla="*/ 86568 w 2262025"/>
                  <a:gd name="connsiteY1" fmla="*/ 562082 h 2234757"/>
                  <a:gd name="connsiteX2" fmla="*/ 276349 w 2262025"/>
                  <a:gd name="connsiteY2" fmla="*/ 424059 h 2234757"/>
                  <a:gd name="connsiteX3" fmla="*/ 690417 w 2262025"/>
                  <a:gd name="connsiteY3" fmla="*/ 424059 h 2234757"/>
                  <a:gd name="connsiteX4" fmla="*/ 724923 w 2262025"/>
                  <a:gd name="connsiteY4" fmla="*/ 320542 h 2234757"/>
                  <a:gd name="connsiteX5" fmla="*/ 768055 w 2262025"/>
                  <a:gd name="connsiteY5" fmla="*/ 165267 h 2234757"/>
                  <a:gd name="connsiteX6" fmla="*/ 1026848 w 2262025"/>
                  <a:gd name="connsiteY6" fmla="*/ 35870 h 2234757"/>
                  <a:gd name="connsiteX7" fmla="*/ 1199376 w 2262025"/>
                  <a:gd name="connsiteY7" fmla="*/ 35870 h 2234757"/>
                  <a:gd name="connsiteX8" fmla="*/ 1406410 w 2262025"/>
                  <a:gd name="connsiteY8" fmla="*/ 9991 h 2234757"/>
                  <a:gd name="connsiteX9" fmla="*/ 1673829 w 2262025"/>
                  <a:gd name="connsiteY9" fmla="*/ 225651 h 2234757"/>
                  <a:gd name="connsiteX10" fmla="*/ 1699708 w 2262025"/>
                  <a:gd name="connsiteY10" fmla="*/ 458565 h 2234757"/>
                  <a:gd name="connsiteX11" fmla="*/ 1880863 w 2262025"/>
                  <a:gd name="connsiteY11" fmla="*/ 424059 h 2234757"/>
                  <a:gd name="connsiteX12" fmla="*/ 2156908 w 2262025"/>
                  <a:gd name="connsiteY12" fmla="*/ 639719 h 2234757"/>
                  <a:gd name="connsiteX13" fmla="*/ 2113776 w 2262025"/>
                  <a:gd name="connsiteY13" fmla="*/ 786368 h 2234757"/>
                  <a:gd name="connsiteX14" fmla="*/ 2225919 w 2262025"/>
                  <a:gd name="connsiteY14" fmla="*/ 846753 h 2234757"/>
                  <a:gd name="connsiteX15" fmla="*/ 2243172 w 2262025"/>
                  <a:gd name="connsiteY15" fmla="*/ 1200436 h 2234757"/>
                  <a:gd name="connsiteX16" fmla="*/ 1975753 w 2262025"/>
                  <a:gd name="connsiteY16" fmla="*/ 1390217 h 2234757"/>
                  <a:gd name="connsiteX17" fmla="*/ 2087897 w 2262025"/>
                  <a:gd name="connsiteY17" fmla="*/ 1536867 h 2234757"/>
                  <a:gd name="connsiteX18" fmla="*/ 2096523 w 2262025"/>
                  <a:gd name="connsiteY18" fmla="*/ 1812912 h 2234757"/>
                  <a:gd name="connsiteX19" fmla="*/ 1906742 w 2262025"/>
                  <a:gd name="connsiteY19" fmla="*/ 1942308 h 2234757"/>
                  <a:gd name="connsiteX20" fmla="*/ 1760092 w 2262025"/>
                  <a:gd name="connsiteY20" fmla="*/ 2183847 h 2234757"/>
                  <a:gd name="connsiteX21" fmla="*/ 1458168 w 2262025"/>
                  <a:gd name="connsiteY21" fmla="*/ 2218354 h 2234757"/>
                  <a:gd name="connsiteX22" fmla="*/ 1208002 w 2262025"/>
                  <a:gd name="connsiteY22" fmla="*/ 2002693 h 2234757"/>
                  <a:gd name="connsiteX23" fmla="*/ 1113112 w 2262025"/>
                  <a:gd name="connsiteY23" fmla="*/ 1709395 h 2234757"/>
                  <a:gd name="connsiteX24" fmla="*/ 1000968 w 2262025"/>
                  <a:gd name="connsiteY24" fmla="*/ 2140716 h 2234757"/>
                  <a:gd name="connsiteX25" fmla="*/ 586900 w 2262025"/>
                  <a:gd name="connsiteY25" fmla="*/ 2226979 h 2234757"/>
                  <a:gd name="connsiteX26" fmla="*/ 466131 w 2262025"/>
                  <a:gd name="connsiteY26" fmla="*/ 1959561 h 2234757"/>
                  <a:gd name="connsiteX27" fmla="*/ 138327 w 2262025"/>
                  <a:gd name="connsiteY27" fmla="*/ 1812912 h 2234757"/>
                  <a:gd name="connsiteX28" fmla="*/ 302229 w 2262025"/>
                  <a:gd name="connsiteY28" fmla="*/ 1355712 h 2234757"/>
                  <a:gd name="connsiteX29" fmla="*/ 155580 w 2262025"/>
                  <a:gd name="connsiteY29" fmla="*/ 1321206 h 2234757"/>
                  <a:gd name="connsiteX30" fmla="*/ 304 w 2262025"/>
                  <a:gd name="connsiteY30" fmla="*/ 1019282 h 2234757"/>
                  <a:gd name="connsiteX31" fmla="*/ 129700 w 2262025"/>
                  <a:gd name="connsiteY31" fmla="*/ 786368 h 2234757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261950" h="2237156">
                    <a:moveTo>
                      <a:pt x="129625" y="786368"/>
                    </a:moveTo>
                    <a:cubicBezTo>
                      <a:pt x="144002" y="710168"/>
                      <a:pt x="62051" y="622467"/>
                      <a:pt x="86493" y="562082"/>
                    </a:cubicBezTo>
                    <a:cubicBezTo>
                      <a:pt x="110934" y="501697"/>
                      <a:pt x="175633" y="447063"/>
                      <a:pt x="276274" y="424059"/>
                    </a:cubicBezTo>
                    <a:cubicBezTo>
                      <a:pt x="376916" y="401055"/>
                      <a:pt x="615580" y="441312"/>
                      <a:pt x="690342" y="424059"/>
                    </a:cubicBezTo>
                    <a:cubicBezTo>
                      <a:pt x="765104" y="406806"/>
                      <a:pt x="711908" y="363674"/>
                      <a:pt x="724848" y="320542"/>
                    </a:cubicBezTo>
                    <a:cubicBezTo>
                      <a:pt x="737788" y="277410"/>
                      <a:pt x="717659" y="212712"/>
                      <a:pt x="767980" y="165267"/>
                    </a:cubicBezTo>
                    <a:cubicBezTo>
                      <a:pt x="818301" y="117822"/>
                      <a:pt x="954886" y="57436"/>
                      <a:pt x="1026773" y="35870"/>
                    </a:cubicBezTo>
                    <a:cubicBezTo>
                      <a:pt x="1098660" y="14304"/>
                      <a:pt x="1136041" y="40183"/>
                      <a:pt x="1199301" y="35870"/>
                    </a:cubicBezTo>
                    <a:cubicBezTo>
                      <a:pt x="1262561" y="31557"/>
                      <a:pt x="1327260" y="-21639"/>
                      <a:pt x="1406335" y="9991"/>
                    </a:cubicBezTo>
                    <a:cubicBezTo>
                      <a:pt x="1485410" y="41621"/>
                      <a:pt x="1624871" y="150889"/>
                      <a:pt x="1673754" y="225651"/>
                    </a:cubicBezTo>
                    <a:cubicBezTo>
                      <a:pt x="1722637" y="300413"/>
                      <a:pt x="1665127" y="425497"/>
                      <a:pt x="1699633" y="458565"/>
                    </a:cubicBezTo>
                    <a:cubicBezTo>
                      <a:pt x="1734139" y="491633"/>
                      <a:pt x="1804588" y="393867"/>
                      <a:pt x="1880788" y="424059"/>
                    </a:cubicBezTo>
                    <a:cubicBezTo>
                      <a:pt x="1956988" y="454251"/>
                      <a:pt x="2118014" y="579334"/>
                      <a:pt x="2156833" y="639719"/>
                    </a:cubicBezTo>
                    <a:cubicBezTo>
                      <a:pt x="2195652" y="700104"/>
                      <a:pt x="2102199" y="751862"/>
                      <a:pt x="2113701" y="786368"/>
                    </a:cubicBezTo>
                    <a:cubicBezTo>
                      <a:pt x="2125203" y="820874"/>
                      <a:pt x="2204278" y="777742"/>
                      <a:pt x="2225844" y="846753"/>
                    </a:cubicBezTo>
                    <a:cubicBezTo>
                      <a:pt x="2247410" y="915764"/>
                      <a:pt x="2284791" y="1109859"/>
                      <a:pt x="2243097" y="1200436"/>
                    </a:cubicBezTo>
                    <a:cubicBezTo>
                      <a:pt x="2201403" y="1291013"/>
                      <a:pt x="2001557" y="1334145"/>
                      <a:pt x="1975678" y="1390217"/>
                    </a:cubicBezTo>
                    <a:cubicBezTo>
                      <a:pt x="1949799" y="1446289"/>
                      <a:pt x="2067694" y="1466418"/>
                      <a:pt x="2087822" y="1536867"/>
                    </a:cubicBezTo>
                    <a:cubicBezTo>
                      <a:pt x="2107950" y="1607316"/>
                      <a:pt x="2126641" y="1745339"/>
                      <a:pt x="2096448" y="1812912"/>
                    </a:cubicBezTo>
                    <a:cubicBezTo>
                      <a:pt x="2066256" y="1880486"/>
                      <a:pt x="1962739" y="1880486"/>
                      <a:pt x="1906667" y="1942308"/>
                    </a:cubicBezTo>
                    <a:cubicBezTo>
                      <a:pt x="1850595" y="2004130"/>
                      <a:pt x="1834779" y="2137839"/>
                      <a:pt x="1760017" y="2183847"/>
                    </a:cubicBezTo>
                    <a:cubicBezTo>
                      <a:pt x="1685255" y="2229855"/>
                      <a:pt x="1550108" y="2248546"/>
                      <a:pt x="1458093" y="2218354"/>
                    </a:cubicBezTo>
                    <a:cubicBezTo>
                      <a:pt x="1366078" y="2188162"/>
                      <a:pt x="1265436" y="2087520"/>
                      <a:pt x="1207927" y="2002693"/>
                    </a:cubicBezTo>
                    <a:cubicBezTo>
                      <a:pt x="1150418" y="1917866"/>
                      <a:pt x="1147543" y="1686391"/>
                      <a:pt x="1113037" y="1709395"/>
                    </a:cubicBezTo>
                    <a:cubicBezTo>
                      <a:pt x="1078531" y="1732399"/>
                      <a:pt x="1088595" y="2054452"/>
                      <a:pt x="1000893" y="2140716"/>
                    </a:cubicBezTo>
                    <a:cubicBezTo>
                      <a:pt x="913191" y="2226980"/>
                      <a:pt x="681716" y="2254296"/>
                      <a:pt x="586825" y="2226979"/>
                    </a:cubicBezTo>
                    <a:cubicBezTo>
                      <a:pt x="491935" y="2199662"/>
                      <a:pt x="506312" y="2045825"/>
                      <a:pt x="431550" y="1976814"/>
                    </a:cubicBezTo>
                    <a:cubicBezTo>
                      <a:pt x="356788" y="1907803"/>
                      <a:pt x="185697" y="1925054"/>
                      <a:pt x="138252" y="1812912"/>
                    </a:cubicBezTo>
                    <a:cubicBezTo>
                      <a:pt x="90807" y="1700770"/>
                      <a:pt x="230267" y="1411784"/>
                      <a:pt x="302154" y="1355712"/>
                    </a:cubicBezTo>
                    <a:cubicBezTo>
                      <a:pt x="374041" y="1299640"/>
                      <a:pt x="154067" y="1377278"/>
                      <a:pt x="103746" y="1321206"/>
                    </a:cubicBezTo>
                    <a:cubicBezTo>
                      <a:pt x="53425" y="1265134"/>
                      <a:pt x="-4084" y="1108422"/>
                      <a:pt x="229" y="1019282"/>
                    </a:cubicBezTo>
                    <a:cubicBezTo>
                      <a:pt x="4542" y="930142"/>
                      <a:pt x="115248" y="862568"/>
                      <a:pt x="129625" y="786368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VN" dirty="0"/>
              </a:p>
            </p:txBody>
          </p:sp>
          <p:pic>
            <p:nvPicPr>
              <p:cNvPr id="44" name="Picture 4" descr="Free Black And White Cartoon Flowers, Download Free Black And White Cartoon  Flowers png images, Free ClipArts on Clipart Library">
                <a:extLst>
                  <a:ext uri="{FF2B5EF4-FFF2-40B4-BE49-F238E27FC236}">
                    <a16:creationId xmlns:a16="http://schemas.microsoft.com/office/drawing/2014/main" id="{3E0B81A6-EA9D-C64C-AE8D-BB1B5AD9C9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77540" y="482600"/>
                <a:ext cx="2317638" cy="224674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45" name="Group 44">
              <a:extLst>
                <a:ext uri="{FF2B5EF4-FFF2-40B4-BE49-F238E27FC236}">
                  <a16:creationId xmlns:a16="http://schemas.microsoft.com/office/drawing/2014/main" id="{6E5A0CE7-75C0-9E4D-B60B-2D39814F0327}"/>
                </a:ext>
              </a:extLst>
            </p:cNvPr>
            <p:cNvGrpSpPr/>
            <p:nvPr/>
          </p:nvGrpSpPr>
          <p:grpSpPr>
            <a:xfrm>
              <a:off x="8817921" y="1645503"/>
              <a:ext cx="618539" cy="611760"/>
              <a:chOff x="1177540" y="481715"/>
              <a:chExt cx="2317638" cy="2247631"/>
            </a:xfrm>
          </p:grpSpPr>
          <p:sp>
            <p:nvSpPr>
              <p:cNvPr id="46" name="Freeform 45">
                <a:extLst>
                  <a:ext uri="{FF2B5EF4-FFF2-40B4-BE49-F238E27FC236}">
                    <a16:creationId xmlns:a16="http://schemas.microsoft.com/office/drawing/2014/main" id="{62DE9272-29BC-C047-BE79-64FED137C6C2}"/>
                  </a:ext>
                </a:extLst>
              </p:cNvPr>
              <p:cNvSpPr/>
              <p:nvPr/>
            </p:nvSpPr>
            <p:spPr>
              <a:xfrm>
                <a:off x="1207470" y="481715"/>
                <a:ext cx="2261950" cy="2237156"/>
              </a:xfrm>
              <a:custGeom>
                <a:avLst/>
                <a:gdLst>
                  <a:gd name="connsiteX0" fmla="*/ 129700 w 2262025"/>
                  <a:gd name="connsiteY0" fmla="*/ 786368 h 2249618"/>
                  <a:gd name="connsiteX1" fmla="*/ 86568 w 2262025"/>
                  <a:gd name="connsiteY1" fmla="*/ 562082 h 2249618"/>
                  <a:gd name="connsiteX2" fmla="*/ 276349 w 2262025"/>
                  <a:gd name="connsiteY2" fmla="*/ 424059 h 2249618"/>
                  <a:gd name="connsiteX3" fmla="*/ 690417 w 2262025"/>
                  <a:gd name="connsiteY3" fmla="*/ 424059 h 2249618"/>
                  <a:gd name="connsiteX4" fmla="*/ 724923 w 2262025"/>
                  <a:gd name="connsiteY4" fmla="*/ 320542 h 2249618"/>
                  <a:gd name="connsiteX5" fmla="*/ 768055 w 2262025"/>
                  <a:gd name="connsiteY5" fmla="*/ 165267 h 2249618"/>
                  <a:gd name="connsiteX6" fmla="*/ 1026848 w 2262025"/>
                  <a:gd name="connsiteY6" fmla="*/ 35870 h 2249618"/>
                  <a:gd name="connsiteX7" fmla="*/ 1199376 w 2262025"/>
                  <a:gd name="connsiteY7" fmla="*/ 35870 h 2249618"/>
                  <a:gd name="connsiteX8" fmla="*/ 1406410 w 2262025"/>
                  <a:gd name="connsiteY8" fmla="*/ 9991 h 2249618"/>
                  <a:gd name="connsiteX9" fmla="*/ 1673829 w 2262025"/>
                  <a:gd name="connsiteY9" fmla="*/ 225651 h 2249618"/>
                  <a:gd name="connsiteX10" fmla="*/ 1699708 w 2262025"/>
                  <a:gd name="connsiteY10" fmla="*/ 458565 h 2249618"/>
                  <a:gd name="connsiteX11" fmla="*/ 1880863 w 2262025"/>
                  <a:gd name="connsiteY11" fmla="*/ 424059 h 2249618"/>
                  <a:gd name="connsiteX12" fmla="*/ 2156908 w 2262025"/>
                  <a:gd name="connsiteY12" fmla="*/ 639719 h 2249618"/>
                  <a:gd name="connsiteX13" fmla="*/ 2113776 w 2262025"/>
                  <a:gd name="connsiteY13" fmla="*/ 786368 h 2249618"/>
                  <a:gd name="connsiteX14" fmla="*/ 2225919 w 2262025"/>
                  <a:gd name="connsiteY14" fmla="*/ 846753 h 2249618"/>
                  <a:gd name="connsiteX15" fmla="*/ 2243172 w 2262025"/>
                  <a:gd name="connsiteY15" fmla="*/ 1200436 h 2249618"/>
                  <a:gd name="connsiteX16" fmla="*/ 1975753 w 2262025"/>
                  <a:gd name="connsiteY16" fmla="*/ 1390217 h 2249618"/>
                  <a:gd name="connsiteX17" fmla="*/ 2087897 w 2262025"/>
                  <a:gd name="connsiteY17" fmla="*/ 1536867 h 2249618"/>
                  <a:gd name="connsiteX18" fmla="*/ 2096523 w 2262025"/>
                  <a:gd name="connsiteY18" fmla="*/ 1812912 h 2249618"/>
                  <a:gd name="connsiteX19" fmla="*/ 1906742 w 2262025"/>
                  <a:gd name="connsiteY19" fmla="*/ 1942308 h 2249618"/>
                  <a:gd name="connsiteX20" fmla="*/ 1777346 w 2262025"/>
                  <a:gd name="connsiteY20" fmla="*/ 2209727 h 2249618"/>
                  <a:gd name="connsiteX21" fmla="*/ 1501300 w 2262025"/>
                  <a:gd name="connsiteY21" fmla="*/ 2226980 h 2249618"/>
                  <a:gd name="connsiteX22" fmla="*/ 1208002 w 2262025"/>
                  <a:gd name="connsiteY22" fmla="*/ 2002693 h 2249618"/>
                  <a:gd name="connsiteX23" fmla="*/ 1113112 w 2262025"/>
                  <a:gd name="connsiteY23" fmla="*/ 1709395 h 2249618"/>
                  <a:gd name="connsiteX24" fmla="*/ 1000968 w 2262025"/>
                  <a:gd name="connsiteY24" fmla="*/ 2140716 h 2249618"/>
                  <a:gd name="connsiteX25" fmla="*/ 526515 w 2262025"/>
                  <a:gd name="connsiteY25" fmla="*/ 2132089 h 2249618"/>
                  <a:gd name="connsiteX26" fmla="*/ 466131 w 2262025"/>
                  <a:gd name="connsiteY26" fmla="*/ 1959561 h 2249618"/>
                  <a:gd name="connsiteX27" fmla="*/ 138327 w 2262025"/>
                  <a:gd name="connsiteY27" fmla="*/ 1812912 h 2249618"/>
                  <a:gd name="connsiteX28" fmla="*/ 302229 w 2262025"/>
                  <a:gd name="connsiteY28" fmla="*/ 1355712 h 2249618"/>
                  <a:gd name="connsiteX29" fmla="*/ 155580 w 2262025"/>
                  <a:gd name="connsiteY29" fmla="*/ 1321206 h 2249618"/>
                  <a:gd name="connsiteX30" fmla="*/ 304 w 2262025"/>
                  <a:gd name="connsiteY30" fmla="*/ 1019282 h 2249618"/>
                  <a:gd name="connsiteX31" fmla="*/ 129700 w 2262025"/>
                  <a:gd name="connsiteY31" fmla="*/ 786368 h 2249618"/>
                  <a:gd name="connsiteX0" fmla="*/ 129700 w 2262025"/>
                  <a:gd name="connsiteY0" fmla="*/ 786368 h 2242639"/>
                  <a:gd name="connsiteX1" fmla="*/ 86568 w 2262025"/>
                  <a:gd name="connsiteY1" fmla="*/ 562082 h 2242639"/>
                  <a:gd name="connsiteX2" fmla="*/ 276349 w 2262025"/>
                  <a:gd name="connsiteY2" fmla="*/ 424059 h 2242639"/>
                  <a:gd name="connsiteX3" fmla="*/ 690417 w 2262025"/>
                  <a:gd name="connsiteY3" fmla="*/ 424059 h 2242639"/>
                  <a:gd name="connsiteX4" fmla="*/ 724923 w 2262025"/>
                  <a:gd name="connsiteY4" fmla="*/ 320542 h 2242639"/>
                  <a:gd name="connsiteX5" fmla="*/ 768055 w 2262025"/>
                  <a:gd name="connsiteY5" fmla="*/ 165267 h 2242639"/>
                  <a:gd name="connsiteX6" fmla="*/ 1026848 w 2262025"/>
                  <a:gd name="connsiteY6" fmla="*/ 35870 h 2242639"/>
                  <a:gd name="connsiteX7" fmla="*/ 1199376 w 2262025"/>
                  <a:gd name="connsiteY7" fmla="*/ 35870 h 2242639"/>
                  <a:gd name="connsiteX8" fmla="*/ 1406410 w 2262025"/>
                  <a:gd name="connsiteY8" fmla="*/ 9991 h 2242639"/>
                  <a:gd name="connsiteX9" fmla="*/ 1673829 w 2262025"/>
                  <a:gd name="connsiteY9" fmla="*/ 225651 h 2242639"/>
                  <a:gd name="connsiteX10" fmla="*/ 1699708 w 2262025"/>
                  <a:gd name="connsiteY10" fmla="*/ 458565 h 2242639"/>
                  <a:gd name="connsiteX11" fmla="*/ 1880863 w 2262025"/>
                  <a:gd name="connsiteY11" fmla="*/ 424059 h 2242639"/>
                  <a:gd name="connsiteX12" fmla="*/ 2156908 w 2262025"/>
                  <a:gd name="connsiteY12" fmla="*/ 639719 h 2242639"/>
                  <a:gd name="connsiteX13" fmla="*/ 2113776 w 2262025"/>
                  <a:gd name="connsiteY13" fmla="*/ 786368 h 2242639"/>
                  <a:gd name="connsiteX14" fmla="*/ 2225919 w 2262025"/>
                  <a:gd name="connsiteY14" fmla="*/ 846753 h 2242639"/>
                  <a:gd name="connsiteX15" fmla="*/ 2243172 w 2262025"/>
                  <a:gd name="connsiteY15" fmla="*/ 1200436 h 2242639"/>
                  <a:gd name="connsiteX16" fmla="*/ 1975753 w 2262025"/>
                  <a:gd name="connsiteY16" fmla="*/ 1390217 h 2242639"/>
                  <a:gd name="connsiteX17" fmla="*/ 2087897 w 2262025"/>
                  <a:gd name="connsiteY17" fmla="*/ 1536867 h 2242639"/>
                  <a:gd name="connsiteX18" fmla="*/ 2096523 w 2262025"/>
                  <a:gd name="connsiteY18" fmla="*/ 1812912 h 2242639"/>
                  <a:gd name="connsiteX19" fmla="*/ 1906742 w 2262025"/>
                  <a:gd name="connsiteY19" fmla="*/ 1942308 h 2242639"/>
                  <a:gd name="connsiteX20" fmla="*/ 1785972 w 2262025"/>
                  <a:gd name="connsiteY20" fmla="*/ 2192474 h 2242639"/>
                  <a:gd name="connsiteX21" fmla="*/ 1501300 w 2262025"/>
                  <a:gd name="connsiteY21" fmla="*/ 2226980 h 2242639"/>
                  <a:gd name="connsiteX22" fmla="*/ 1208002 w 2262025"/>
                  <a:gd name="connsiteY22" fmla="*/ 2002693 h 2242639"/>
                  <a:gd name="connsiteX23" fmla="*/ 1113112 w 2262025"/>
                  <a:gd name="connsiteY23" fmla="*/ 1709395 h 2242639"/>
                  <a:gd name="connsiteX24" fmla="*/ 1000968 w 2262025"/>
                  <a:gd name="connsiteY24" fmla="*/ 2140716 h 2242639"/>
                  <a:gd name="connsiteX25" fmla="*/ 526515 w 2262025"/>
                  <a:gd name="connsiteY25" fmla="*/ 2132089 h 2242639"/>
                  <a:gd name="connsiteX26" fmla="*/ 466131 w 2262025"/>
                  <a:gd name="connsiteY26" fmla="*/ 1959561 h 2242639"/>
                  <a:gd name="connsiteX27" fmla="*/ 138327 w 2262025"/>
                  <a:gd name="connsiteY27" fmla="*/ 1812912 h 2242639"/>
                  <a:gd name="connsiteX28" fmla="*/ 302229 w 2262025"/>
                  <a:gd name="connsiteY28" fmla="*/ 1355712 h 2242639"/>
                  <a:gd name="connsiteX29" fmla="*/ 155580 w 2262025"/>
                  <a:gd name="connsiteY29" fmla="*/ 1321206 h 2242639"/>
                  <a:gd name="connsiteX30" fmla="*/ 304 w 2262025"/>
                  <a:gd name="connsiteY30" fmla="*/ 1019282 h 2242639"/>
                  <a:gd name="connsiteX31" fmla="*/ 129700 w 2262025"/>
                  <a:gd name="connsiteY31" fmla="*/ 786368 h 2242639"/>
                  <a:gd name="connsiteX0" fmla="*/ 129700 w 2262025"/>
                  <a:gd name="connsiteY0" fmla="*/ 786368 h 2236200"/>
                  <a:gd name="connsiteX1" fmla="*/ 86568 w 2262025"/>
                  <a:gd name="connsiteY1" fmla="*/ 562082 h 2236200"/>
                  <a:gd name="connsiteX2" fmla="*/ 276349 w 2262025"/>
                  <a:gd name="connsiteY2" fmla="*/ 424059 h 2236200"/>
                  <a:gd name="connsiteX3" fmla="*/ 690417 w 2262025"/>
                  <a:gd name="connsiteY3" fmla="*/ 424059 h 2236200"/>
                  <a:gd name="connsiteX4" fmla="*/ 724923 w 2262025"/>
                  <a:gd name="connsiteY4" fmla="*/ 320542 h 2236200"/>
                  <a:gd name="connsiteX5" fmla="*/ 768055 w 2262025"/>
                  <a:gd name="connsiteY5" fmla="*/ 165267 h 2236200"/>
                  <a:gd name="connsiteX6" fmla="*/ 1026848 w 2262025"/>
                  <a:gd name="connsiteY6" fmla="*/ 35870 h 2236200"/>
                  <a:gd name="connsiteX7" fmla="*/ 1199376 w 2262025"/>
                  <a:gd name="connsiteY7" fmla="*/ 35870 h 2236200"/>
                  <a:gd name="connsiteX8" fmla="*/ 1406410 w 2262025"/>
                  <a:gd name="connsiteY8" fmla="*/ 9991 h 2236200"/>
                  <a:gd name="connsiteX9" fmla="*/ 1673829 w 2262025"/>
                  <a:gd name="connsiteY9" fmla="*/ 225651 h 2236200"/>
                  <a:gd name="connsiteX10" fmla="*/ 1699708 w 2262025"/>
                  <a:gd name="connsiteY10" fmla="*/ 458565 h 2236200"/>
                  <a:gd name="connsiteX11" fmla="*/ 1880863 w 2262025"/>
                  <a:gd name="connsiteY11" fmla="*/ 424059 h 2236200"/>
                  <a:gd name="connsiteX12" fmla="*/ 2156908 w 2262025"/>
                  <a:gd name="connsiteY12" fmla="*/ 639719 h 2236200"/>
                  <a:gd name="connsiteX13" fmla="*/ 2113776 w 2262025"/>
                  <a:gd name="connsiteY13" fmla="*/ 786368 h 2236200"/>
                  <a:gd name="connsiteX14" fmla="*/ 2225919 w 2262025"/>
                  <a:gd name="connsiteY14" fmla="*/ 846753 h 2236200"/>
                  <a:gd name="connsiteX15" fmla="*/ 2243172 w 2262025"/>
                  <a:gd name="connsiteY15" fmla="*/ 1200436 h 2236200"/>
                  <a:gd name="connsiteX16" fmla="*/ 1975753 w 2262025"/>
                  <a:gd name="connsiteY16" fmla="*/ 1390217 h 2236200"/>
                  <a:gd name="connsiteX17" fmla="*/ 2087897 w 2262025"/>
                  <a:gd name="connsiteY17" fmla="*/ 1536867 h 2236200"/>
                  <a:gd name="connsiteX18" fmla="*/ 2096523 w 2262025"/>
                  <a:gd name="connsiteY18" fmla="*/ 1812912 h 2236200"/>
                  <a:gd name="connsiteX19" fmla="*/ 1906742 w 2262025"/>
                  <a:gd name="connsiteY19" fmla="*/ 1942308 h 2236200"/>
                  <a:gd name="connsiteX20" fmla="*/ 1785972 w 2262025"/>
                  <a:gd name="connsiteY20" fmla="*/ 2192474 h 2236200"/>
                  <a:gd name="connsiteX21" fmla="*/ 1458168 w 2262025"/>
                  <a:gd name="connsiteY21" fmla="*/ 2218354 h 2236200"/>
                  <a:gd name="connsiteX22" fmla="*/ 1208002 w 2262025"/>
                  <a:gd name="connsiteY22" fmla="*/ 2002693 h 2236200"/>
                  <a:gd name="connsiteX23" fmla="*/ 1113112 w 2262025"/>
                  <a:gd name="connsiteY23" fmla="*/ 1709395 h 2236200"/>
                  <a:gd name="connsiteX24" fmla="*/ 1000968 w 2262025"/>
                  <a:gd name="connsiteY24" fmla="*/ 2140716 h 2236200"/>
                  <a:gd name="connsiteX25" fmla="*/ 526515 w 2262025"/>
                  <a:gd name="connsiteY25" fmla="*/ 2132089 h 2236200"/>
                  <a:gd name="connsiteX26" fmla="*/ 466131 w 2262025"/>
                  <a:gd name="connsiteY26" fmla="*/ 1959561 h 2236200"/>
                  <a:gd name="connsiteX27" fmla="*/ 138327 w 2262025"/>
                  <a:gd name="connsiteY27" fmla="*/ 1812912 h 2236200"/>
                  <a:gd name="connsiteX28" fmla="*/ 302229 w 2262025"/>
                  <a:gd name="connsiteY28" fmla="*/ 1355712 h 2236200"/>
                  <a:gd name="connsiteX29" fmla="*/ 155580 w 2262025"/>
                  <a:gd name="connsiteY29" fmla="*/ 1321206 h 2236200"/>
                  <a:gd name="connsiteX30" fmla="*/ 304 w 2262025"/>
                  <a:gd name="connsiteY30" fmla="*/ 1019282 h 2236200"/>
                  <a:gd name="connsiteX31" fmla="*/ 129700 w 2262025"/>
                  <a:gd name="connsiteY31" fmla="*/ 786368 h 2236200"/>
                  <a:gd name="connsiteX0" fmla="*/ 129700 w 2262025"/>
                  <a:gd name="connsiteY0" fmla="*/ 786368 h 2233050"/>
                  <a:gd name="connsiteX1" fmla="*/ 86568 w 2262025"/>
                  <a:gd name="connsiteY1" fmla="*/ 562082 h 2233050"/>
                  <a:gd name="connsiteX2" fmla="*/ 276349 w 2262025"/>
                  <a:gd name="connsiteY2" fmla="*/ 424059 h 2233050"/>
                  <a:gd name="connsiteX3" fmla="*/ 690417 w 2262025"/>
                  <a:gd name="connsiteY3" fmla="*/ 424059 h 2233050"/>
                  <a:gd name="connsiteX4" fmla="*/ 724923 w 2262025"/>
                  <a:gd name="connsiteY4" fmla="*/ 320542 h 2233050"/>
                  <a:gd name="connsiteX5" fmla="*/ 768055 w 2262025"/>
                  <a:gd name="connsiteY5" fmla="*/ 165267 h 2233050"/>
                  <a:gd name="connsiteX6" fmla="*/ 1026848 w 2262025"/>
                  <a:gd name="connsiteY6" fmla="*/ 35870 h 2233050"/>
                  <a:gd name="connsiteX7" fmla="*/ 1199376 w 2262025"/>
                  <a:gd name="connsiteY7" fmla="*/ 35870 h 2233050"/>
                  <a:gd name="connsiteX8" fmla="*/ 1406410 w 2262025"/>
                  <a:gd name="connsiteY8" fmla="*/ 9991 h 2233050"/>
                  <a:gd name="connsiteX9" fmla="*/ 1673829 w 2262025"/>
                  <a:gd name="connsiteY9" fmla="*/ 225651 h 2233050"/>
                  <a:gd name="connsiteX10" fmla="*/ 1699708 w 2262025"/>
                  <a:gd name="connsiteY10" fmla="*/ 458565 h 2233050"/>
                  <a:gd name="connsiteX11" fmla="*/ 1880863 w 2262025"/>
                  <a:gd name="connsiteY11" fmla="*/ 424059 h 2233050"/>
                  <a:gd name="connsiteX12" fmla="*/ 2156908 w 2262025"/>
                  <a:gd name="connsiteY12" fmla="*/ 639719 h 2233050"/>
                  <a:gd name="connsiteX13" fmla="*/ 2113776 w 2262025"/>
                  <a:gd name="connsiteY13" fmla="*/ 786368 h 2233050"/>
                  <a:gd name="connsiteX14" fmla="*/ 2225919 w 2262025"/>
                  <a:gd name="connsiteY14" fmla="*/ 846753 h 2233050"/>
                  <a:gd name="connsiteX15" fmla="*/ 2243172 w 2262025"/>
                  <a:gd name="connsiteY15" fmla="*/ 1200436 h 2233050"/>
                  <a:gd name="connsiteX16" fmla="*/ 1975753 w 2262025"/>
                  <a:gd name="connsiteY16" fmla="*/ 1390217 h 2233050"/>
                  <a:gd name="connsiteX17" fmla="*/ 2087897 w 2262025"/>
                  <a:gd name="connsiteY17" fmla="*/ 1536867 h 2233050"/>
                  <a:gd name="connsiteX18" fmla="*/ 2096523 w 2262025"/>
                  <a:gd name="connsiteY18" fmla="*/ 1812912 h 2233050"/>
                  <a:gd name="connsiteX19" fmla="*/ 1906742 w 2262025"/>
                  <a:gd name="connsiteY19" fmla="*/ 1942308 h 2233050"/>
                  <a:gd name="connsiteX20" fmla="*/ 1760092 w 2262025"/>
                  <a:gd name="connsiteY20" fmla="*/ 2183847 h 2233050"/>
                  <a:gd name="connsiteX21" fmla="*/ 1458168 w 2262025"/>
                  <a:gd name="connsiteY21" fmla="*/ 2218354 h 2233050"/>
                  <a:gd name="connsiteX22" fmla="*/ 1208002 w 2262025"/>
                  <a:gd name="connsiteY22" fmla="*/ 2002693 h 2233050"/>
                  <a:gd name="connsiteX23" fmla="*/ 1113112 w 2262025"/>
                  <a:gd name="connsiteY23" fmla="*/ 1709395 h 2233050"/>
                  <a:gd name="connsiteX24" fmla="*/ 1000968 w 2262025"/>
                  <a:gd name="connsiteY24" fmla="*/ 2140716 h 2233050"/>
                  <a:gd name="connsiteX25" fmla="*/ 526515 w 2262025"/>
                  <a:gd name="connsiteY25" fmla="*/ 2132089 h 2233050"/>
                  <a:gd name="connsiteX26" fmla="*/ 466131 w 2262025"/>
                  <a:gd name="connsiteY26" fmla="*/ 1959561 h 2233050"/>
                  <a:gd name="connsiteX27" fmla="*/ 138327 w 2262025"/>
                  <a:gd name="connsiteY27" fmla="*/ 1812912 h 2233050"/>
                  <a:gd name="connsiteX28" fmla="*/ 302229 w 2262025"/>
                  <a:gd name="connsiteY28" fmla="*/ 1355712 h 2233050"/>
                  <a:gd name="connsiteX29" fmla="*/ 155580 w 2262025"/>
                  <a:gd name="connsiteY29" fmla="*/ 1321206 h 2233050"/>
                  <a:gd name="connsiteX30" fmla="*/ 304 w 2262025"/>
                  <a:gd name="connsiteY30" fmla="*/ 1019282 h 2233050"/>
                  <a:gd name="connsiteX31" fmla="*/ 129700 w 2262025"/>
                  <a:gd name="connsiteY31" fmla="*/ 786368 h 2233050"/>
                  <a:gd name="connsiteX0" fmla="*/ 129700 w 2262025"/>
                  <a:gd name="connsiteY0" fmla="*/ 786368 h 2238369"/>
                  <a:gd name="connsiteX1" fmla="*/ 86568 w 2262025"/>
                  <a:gd name="connsiteY1" fmla="*/ 562082 h 2238369"/>
                  <a:gd name="connsiteX2" fmla="*/ 276349 w 2262025"/>
                  <a:gd name="connsiteY2" fmla="*/ 424059 h 2238369"/>
                  <a:gd name="connsiteX3" fmla="*/ 690417 w 2262025"/>
                  <a:gd name="connsiteY3" fmla="*/ 424059 h 2238369"/>
                  <a:gd name="connsiteX4" fmla="*/ 724923 w 2262025"/>
                  <a:gd name="connsiteY4" fmla="*/ 320542 h 2238369"/>
                  <a:gd name="connsiteX5" fmla="*/ 768055 w 2262025"/>
                  <a:gd name="connsiteY5" fmla="*/ 165267 h 2238369"/>
                  <a:gd name="connsiteX6" fmla="*/ 1026848 w 2262025"/>
                  <a:gd name="connsiteY6" fmla="*/ 35870 h 2238369"/>
                  <a:gd name="connsiteX7" fmla="*/ 1199376 w 2262025"/>
                  <a:gd name="connsiteY7" fmla="*/ 35870 h 2238369"/>
                  <a:gd name="connsiteX8" fmla="*/ 1406410 w 2262025"/>
                  <a:gd name="connsiteY8" fmla="*/ 9991 h 2238369"/>
                  <a:gd name="connsiteX9" fmla="*/ 1673829 w 2262025"/>
                  <a:gd name="connsiteY9" fmla="*/ 225651 h 2238369"/>
                  <a:gd name="connsiteX10" fmla="*/ 1699708 w 2262025"/>
                  <a:gd name="connsiteY10" fmla="*/ 458565 h 2238369"/>
                  <a:gd name="connsiteX11" fmla="*/ 1880863 w 2262025"/>
                  <a:gd name="connsiteY11" fmla="*/ 424059 h 2238369"/>
                  <a:gd name="connsiteX12" fmla="*/ 2156908 w 2262025"/>
                  <a:gd name="connsiteY12" fmla="*/ 639719 h 2238369"/>
                  <a:gd name="connsiteX13" fmla="*/ 2113776 w 2262025"/>
                  <a:gd name="connsiteY13" fmla="*/ 786368 h 2238369"/>
                  <a:gd name="connsiteX14" fmla="*/ 2225919 w 2262025"/>
                  <a:gd name="connsiteY14" fmla="*/ 846753 h 2238369"/>
                  <a:gd name="connsiteX15" fmla="*/ 2243172 w 2262025"/>
                  <a:gd name="connsiteY15" fmla="*/ 1200436 h 2238369"/>
                  <a:gd name="connsiteX16" fmla="*/ 1975753 w 2262025"/>
                  <a:gd name="connsiteY16" fmla="*/ 1390217 h 2238369"/>
                  <a:gd name="connsiteX17" fmla="*/ 2087897 w 2262025"/>
                  <a:gd name="connsiteY17" fmla="*/ 1536867 h 2238369"/>
                  <a:gd name="connsiteX18" fmla="*/ 2096523 w 2262025"/>
                  <a:gd name="connsiteY18" fmla="*/ 1812912 h 2238369"/>
                  <a:gd name="connsiteX19" fmla="*/ 1906742 w 2262025"/>
                  <a:gd name="connsiteY19" fmla="*/ 1942308 h 2238369"/>
                  <a:gd name="connsiteX20" fmla="*/ 1760092 w 2262025"/>
                  <a:gd name="connsiteY20" fmla="*/ 2183847 h 2238369"/>
                  <a:gd name="connsiteX21" fmla="*/ 1458168 w 2262025"/>
                  <a:gd name="connsiteY21" fmla="*/ 2218354 h 2238369"/>
                  <a:gd name="connsiteX22" fmla="*/ 1208002 w 2262025"/>
                  <a:gd name="connsiteY22" fmla="*/ 2002693 h 2238369"/>
                  <a:gd name="connsiteX23" fmla="*/ 1113112 w 2262025"/>
                  <a:gd name="connsiteY23" fmla="*/ 1709395 h 2238369"/>
                  <a:gd name="connsiteX24" fmla="*/ 1000968 w 2262025"/>
                  <a:gd name="connsiteY24" fmla="*/ 2140716 h 2238369"/>
                  <a:gd name="connsiteX25" fmla="*/ 586900 w 2262025"/>
                  <a:gd name="connsiteY25" fmla="*/ 2226979 h 2238369"/>
                  <a:gd name="connsiteX26" fmla="*/ 466131 w 2262025"/>
                  <a:gd name="connsiteY26" fmla="*/ 1959561 h 2238369"/>
                  <a:gd name="connsiteX27" fmla="*/ 138327 w 2262025"/>
                  <a:gd name="connsiteY27" fmla="*/ 1812912 h 2238369"/>
                  <a:gd name="connsiteX28" fmla="*/ 302229 w 2262025"/>
                  <a:gd name="connsiteY28" fmla="*/ 1355712 h 2238369"/>
                  <a:gd name="connsiteX29" fmla="*/ 155580 w 2262025"/>
                  <a:gd name="connsiteY29" fmla="*/ 1321206 h 2238369"/>
                  <a:gd name="connsiteX30" fmla="*/ 304 w 2262025"/>
                  <a:gd name="connsiteY30" fmla="*/ 1019282 h 2238369"/>
                  <a:gd name="connsiteX31" fmla="*/ 129700 w 2262025"/>
                  <a:gd name="connsiteY31" fmla="*/ 786368 h 2238369"/>
                  <a:gd name="connsiteX0" fmla="*/ 129700 w 2262025"/>
                  <a:gd name="connsiteY0" fmla="*/ 786368 h 2234757"/>
                  <a:gd name="connsiteX1" fmla="*/ 86568 w 2262025"/>
                  <a:gd name="connsiteY1" fmla="*/ 562082 h 2234757"/>
                  <a:gd name="connsiteX2" fmla="*/ 276349 w 2262025"/>
                  <a:gd name="connsiteY2" fmla="*/ 424059 h 2234757"/>
                  <a:gd name="connsiteX3" fmla="*/ 690417 w 2262025"/>
                  <a:gd name="connsiteY3" fmla="*/ 424059 h 2234757"/>
                  <a:gd name="connsiteX4" fmla="*/ 724923 w 2262025"/>
                  <a:gd name="connsiteY4" fmla="*/ 320542 h 2234757"/>
                  <a:gd name="connsiteX5" fmla="*/ 768055 w 2262025"/>
                  <a:gd name="connsiteY5" fmla="*/ 165267 h 2234757"/>
                  <a:gd name="connsiteX6" fmla="*/ 1026848 w 2262025"/>
                  <a:gd name="connsiteY6" fmla="*/ 35870 h 2234757"/>
                  <a:gd name="connsiteX7" fmla="*/ 1199376 w 2262025"/>
                  <a:gd name="connsiteY7" fmla="*/ 35870 h 2234757"/>
                  <a:gd name="connsiteX8" fmla="*/ 1406410 w 2262025"/>
                  <a:gd name="connsiteY8" fmla="*/ 9991 h 2234757"/>
                  <a:gd name="connsiteX9" fmla="*/ 1673829 w 2262025"/>
                  <a:gd name="connsiteY9" fmla="*/ 225651 h 2234757"/>
                  <a:gd name="connsiteX10" fmla="*/ 1699708 w 2262025"/>
                  <a:gd name="connsiteY10" fmla="*/ 458565 h 2234757"/>
                  <a:gd name="connsiteX11" fmla="*/ 1880863 w 2262025"/>
                  <a:gd name="connsiteY11" fmla="*/ 424059 h 2234757"/>
                  <a:gd name="connsiteX12" fmla="*/ 2156908 w 2262025"/>
                  <a:gd name="connsiteY12" fmla="*/ 639719 h 2234757"/>
                  <a:gd name="connsiteX13" fmla="*/ 2113776 w 2262025"/>
                  <a:gd name="connsiteY13" fmla="*/ 786368 h 2234757"/>
                  <a:gd name="connsiteX14" fmla="*/ 2225919 w 2262025"/>
                  <a:gd name="connsiteY14" fmla="*/ 846753 h 2234757"/>
                  <a:gd name="connsiteX15" fmla="*/ 2243172 w 2262025"/>
                  <a:gd name="connsiteY15" fmla="*/ 1200436 h 2234757"/>
                  <a:gd name="connsiteX16" fmla="*/ 1975753 w 2262025"/>
                  <a:gd name="connsiteY16" fmla="*/ 1390217 h 2234757"/>
                  <a:gd name="connsiteX17" fmla="*/ 2087897 w 2262025"/>
                  <a:gd name="connsiteY17" fmla="*/ 1536867 h 2234757"/>
                  <a:gd name="connsiteX18" fmla="*/ 2096523 w 2262025"/>
                  <a:gd name="connsiteY18" fmla="*/ 1812912 h 2234757"/>
                  <a:gd name="connsiteX19" fmla="*/ 1906742 w 2262025"/>
                  <a:gd name="connsiteY19" fmla="*/ 1942308 h 2234757"/>
                  <a:gd name="connsiteX20" fmla="*/ 1760092 w 2262025"/>
                  <a:gd name="connsiteY20" fmla="*/ 2183847 h 2234757"/>
                  <a:gd name="connsiteX21" fmla="*/ 1458168 w 2262025"/>
                  <a:gd name="connsiteY21" fmla="*/ 2218354 h 2234757"/>
                  <a:gd name="connsiteX22" fmla="*/ 1208002 w 2262025"/>
                  <a:gd name="connsiteY22" fmla="*/ 2002693 h 2234757"/>
                  <a:gd name="connsiteX23" fmla="*/ 1113112 w 2262025"/>
                  <a:gd name="connsiteY23" fmla="*/ 1709395 h 2234757"/>
                  <a:gd name="connsiteX24" fmla="*/ 1000968 w 2262025"/>
                  <a:gd name="connsiteY24" fmla="*/ 2140716 h 2234757"/>
                  <a:gd name="connsiteX25" fmla="*/ 586900 w 2262025"/>
                  <a:gd name="connsiteY25" fmla="*/ 2226979 h 2234757"/>
                  <a:gd name="connsiteX26" fmla="*/ 466131 w 2262025"/>
                  <a:gd name="connsiteY26" fmla="*/ 1959561 h 2234757"/>
                  <a:gd name="connsiteX27" fmla="*/ 138327 w 2262025"/>
                  <a:gd name="connsiteY27" fmla="*/ 1812912 h 2234757"/>
                  <a:gd name="connsiteX28" fmla="*/ 302229 w 2262025"/>
                  <a:gd name="connsiteY28" fmla="*/ 1355712 h 2234757"/>
                  <a:gd name="connsiteX29" fmla="*/ 155580 w 2262025"/>
                  <a:gd name="connsiteY29" fmla="*/ 1321206 h 2234757"/>
                  <a:gd name="connsiteX30" fmla="*/ 304 w 2262025"/>
                  <a:gd name="connsiteY30" fmla="*/ 1019282 h 2234757"/>
                  <a:gd name="connsiteX31" fmla="*/ 129700 w 2262025"/>
                  <a:gd name="connsiteY31" fmla="*/ 786368 h 2234757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261950" h="2237156">
                    <a:moveTo>
                      <a:pt x="129625" y="786368"/>
                    </a:moveTo>
                    <a:cubicBezTo>
                      <a:pt x="144002" y="710168"/>
                      <a:pt x="62051" y="622467"/>
                      <a:pt x="86493" y="562082"/>
                    </a:cubicBezTo>
                    <a:cubicBezTo>
                      <a:pt x="110934" y="501697"/>
                      <a:pt x="175633" y="447063"/>
                      <a:pt x="276274" y="424059"/>
                    </a:cubicBezTo>
                    <a:cubicBezTo>
                      <a:pt x="376916" y="401055"/>
                      <a:pt x="615580" y="441312"/>
                      <a:pt x="690342" y="424059"/>
                    </a:cubicBezTo>
                    <a:cubicBezTo>
                      <a:pt x="765104" y="406806"/>
                      <a:pt x="711908" y="363674"/>
                      <a:pt x="724848" y="320542"/>
                    </a:cubicBezTo>
                    <a:cubicBezTo>
                      <a:pt x="737788" y="277410"/>
                      <a:pt x="717659" y="212712"/>
                      <a:pt x="767980" y="165267"/>
                    </a:cubicBezTo>
                    <a:cubicBezTo>
                      <a:pt x="818301" y="117822"/>
                      <a:pt x="954886" y="57436"/>
                      <a:pt x="1026773" y="35870"/>
                    </a:cubicBezTo>
                    <a:cubicBezTo>
                      <a:pt x="1098660" y="14304"/>
                      <a:pt x="1136041" y="40183"/>
                      <a:pt x="1199301" y="35870"/>
                    </a:cubicBezTo>
                    <a:cubicBezTo>
                      <a:pt x="1262561" y="31557"/>
                      <a:pt x="1327260" y="-21639"/>
                      <a:pt x="1406335" y="9991"/>
                    </a:cubicBezTo>
                    <a:cubicBezTo>
                      <a:pt x="1485410" y="41621"/>
                      <a:pt x="1624871" y="150889"/>
                      <a:pt x="1673754" y="225651"/>
                    </a:cubicBezTo>
                    <a:cubicBezTo>
                      <a:pt x="1722637" y="300413"/>
                      <a:pt x="1665127" y="425497"/>
                      <a:pt x="1699633" y="458565"/>
                    </a:cubicBezTo>
                    <a:cubicBezTo>
                      <a:pt x="1734139" y="491633"/>
                      <a:pt x="1804588" y="393867"/>
                      <a:pt x="1880788" y="424059"/>
                    </a:cubicBezTo>
                    <a:cubicBezTo>
                      <a:pt x="1956988" y="454251"/>
                      <a:pt x="2118014" y="579334"/>
                      <a:pt x="2156833" y="639719"/>
                    </a:cubicBezTo>
                    <a:cubicBezTo>
                      <a:pt x="2195652" y="700104"/>
                      <a:pt x="2102199" y="751862"/>
                      <a:pt x="2113701" y="786368"/>
                    </a:cubicBezTo>
                    <a:cubicBezTo>
                      <a:pt x="2125203" y="820874"/>
                      <a:pt x="2204278" y="777742"/>
                      <a:pt x="2225844" y="846753"/>
                    </a:cubicBezTo>
                    <a:cubicBezTo>
                      <a:pt x="2247410" y="915764"/>
                      <a:pt x="2284791" y="1109859"/>
                      <a:pt x="2243097" y="1200436"/>
                    </a:cubicBezTo>
                    <a:cubicBezTo>
                      <a:pt x="2201403" y="1291013"/>
                      <a:pt x="2001557" y="1334145"/>
                      <a:pt x="1975678" y="1390217"/>
                    </a:cubicBezTo>
                    <a:cubicBezTo>
                      <a:pt x="1949799" y="1446289"/>
                      <a:pt x="2067694" y="1466418"/>
                      <a:pt x="2087822" y="1536867"/>
                    </a:cubicBezTo>
                    <a:cubicBezTo>
                      <a:pt x="2107950" y="1607316"/>
                      <a:pt x="2126641" y="1745339"/>
                      <a:pt x="2096448" y="1812912"/>
                    </a:cubicBezTo>
                    <a:cubicBezTo>
                      <a:pt x="2066256" y="1880486"/>
                      <a:pt x="1962739" y="1880486"/>
                      <a:pt x="1906667" y="1942308"/>
                    </a:cubicBezTo>
                    <a:cubicBezTo>
                      <a:pt x="1850595" y="2004130"/>
                      <a:pt x="1834779" y="2137839"/>
                      <a:pt x="1760017" y="2183847"/>
                    </a:cubicBezTo>
                    <a:cubicBezTo>
                      <a:pt x="1685255" y="2229855"/>
                      <a:pt x="1550108" y="2248546"/>
                      <a:pt x="1458093" y="2218354"/>
                    </a:cubicBezTo>
                    <a:cubicBezTo>
                      <a:pt x="1366078" y="2188162"/>
                      <a:pt x="1265436" y="2087520"/>
                      <a:pt x="1207927" y="2002693"/>
                    </a:cubicBezTo>
                    <a:cubicBezTo>
                      <a:pt x="1150418" y="1917866"/>
                      <a:pt x="1147543" y="1686391"/>
                      <a:pt x="1113037" y="1709395"/>
                    </a:cubicBezTo>
                    <a:cubicBezTo>
                      <a:pt x="1078531" y="1732399"/>
                      <a:pt x="1088595" y="2054452"/>
                      <a:pt x="1000893" y="2140716"/>
                    </a:cubicBezTo>
                    <a:cubicBezTo>
                      <a:pt x="913191" y="2226980"/>
                      <a:pt x="681716" y="2254296"/>
                      <a:pt x="586825" y="2226979"/>
                    </a:cubicBezTo>
                    <a:cubicBezTo>
                      <a:pt x="491935" y="2199662"/>
                      <a:pt x="506312" y="2045825"/>
                      <a:pt x="431550" y="1976814"/>
                    </a:cubicBezTo>
                    <a:cubicBezTo>
                      <a:pt x="356788" y="1907803"/>
                      <a:pt x="185697" y="1925054"/>
                      <a:pt x="138252" y="1812912"/>
                    </a:cubicBezTo>
                    <a:cubicBezTo>
                      <a:pt x="90807" y="1700770"/>
                      <a:pt x="230267" y="1411784"/>
                      <a:pt x="302154" y="1355712"/>
                    </a:cubicBezTo>
                    <a:cubicBezTo>
                      <a:pt x="374041" y="1299640"/>
                      <a:pt x="154067" y="1377278"/>
                      <a:pt x="103746" y="1321206"/>
                    </a:cubicBezTo>
                    <a:cubicBezTo>
                      <a:pt x="53425" y="1265134"/>
                      <a:pt x="-4084" y="1108422"/>
                      <a:pt x="229" y="1019282"/>
                    </a:cubicBezTo>
                    <a:cubicBezTo>
                      <a:pt x="4542" y="930142"/>
                      <a:pt x="115248" y="862568"/>
                      <a:pt x="129625" y="786368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VN" dirty="0"/>
              </a:p>
            </p:txBody>
          </p:sp>
          <p:pic>
            <p:nvPicPr>
              <p:cNvPr id="47" name="Picture 4" descr="Free Black And White Cartoon Flowers, Download Free Black And White Cartoon  Flowers png images, Free ClipArts on Clipart Library">
                <a:extLst>
                  <a:ext uri="{FF2B5EF4-FFF2-40B4-BE49-F238E27FC236}">
                    <a16:creationId xmlns:a16="http://schemas.microsoft.com/office/drawing/2014/main" id="{D1AD1E92-30D7-104D-9170-8A11349C8F5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77540" y="482600"/>
                <a:ext cx="2317638" cy="224674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19D1F0B8-9E10-6E49-8BB5-1B469D546739}"/>
                </a:ext>
              </a:extLst>
            </p:cNvPr>
            <p:cNvGrpSpPr/>
            <p:nvPr/>
          </p:nvGrpSpPr>
          <p:grpSpPr>
            <a:xfrm>
              <a:off x="9620305" y="1645503"/>
              <a:ext cx="618539" cy="611760"/>
              <a:chOff x="1177540" y="481715"/>
              <a:chExt cx="2317638" cy="2247631"/>
            </a:xfrm>
          </p:grpSpPr>
          <p:sp>
            <p:nvSpPr>
              <p:cNvPr id="49" name="Freeform 48">
                <a:extLst>
                  <a:ext uri="{FF2B5EF4-FFF2-40B4-BE49-F238E27FC236}">
                    <a16:creationId xmlns:a16="http://schemas.microsoft.com/office/drawing/2014/main" id="{786F7168-5310-1F44-848C-617DCF3C179C}"/>
                  </a:ext>
                </a:extLst>
              </p:cNvPr>
              <p:cNvSpPr/>
              <p:nvPr/>
            </p:nvSpPr>
            <p:spPr>
              <a:xfrm>
                <a:off x="1207470" y="481715"/>
                <a:ext cx="2261950" cy="2237156"/>
              </a:xfrm>
              <a:custGeom>
                <a:avLst/>
                <a:gdLst>
                  <a:gd name="connsiteX0" fmla="*/ 129700 w 2262025"/>
                  <a:gd name="connsiteY0" fmla="*/ 786368 h 2249618"/>
                  <a:gd name="connsiteX1" fmla="*/ 86568 w 2262025"/>
                  <a:gd name="connsiteY1" fmla="*/ 562082 h 2249618"/>
                  <a:gd name="connsiteX2" fmla="*/ 276349 w 2262025"/>
                  <a:gd name="connsiteY2" fmla="*/ 424059 h 2249618"/>
                  <a:gd name="connsiteX3" fmla="*/ 690417 w 2262025"/>
                  <a:gd name="connsiteY3" fmla="*/ 424059 h 2249618"/>
                  <a:gd name="connsiteX4" fmla="*/ 724923 w 2262025"/>
                  <a:gd name="connsiteY4" fmla="*/ 320542 h 2249618"/>
                  <a:gd name="connsiteX5" fmla="*/ 768055 w 2262025"/>
                  <a:gd name="connsiteY5" fmla="*/ 165267 h 2249618"/>
                  <a:gd name="connsiteX6" fmla="*/ 1026848 w 2262025"/>
                  <a:gd name="connsiteY6" fmla="*/ 35870 h 2249618"/>
                  <a:gd name="connsiteX7" fmla="*/ 1199376 w 2262025"/>
                  <a:gd name="connsiteY7" fmla="*/ 35870 h 2249618"/>
                  <a:gd name="connsiteX8" fmla="*/ 1406410 w 2262025"/>
                  <a:gd name="connsiteY8" fmla="*/ 9991 h 2249618"/>
                  <a:gd name="connsiteX9" fmla="*/ 1673829 w 2262025"/>
                  <a:gd name="connsiteY9" fmla="*/ 225651 h 2249618"/>
                  <a:gd name="connsiteX10" fmla="*/ 1699708 w 2262025"/>
                  <a:gd name="connsiteY10" fmla="*/ 458565 h 2249618"/>
                  <a:gd name="connsiteX11" fmla="*/ 1880863 w 2262025"/>
                  <a:gd name="connsiteY11" fmla="*/ 424059 h 2249618"/>
                  <a:gd name="connsiteX12" fmla="*/ 2156908 w 2262025"/>
                  <a:gd name="connsiteY12" fmla="*/ 639719 h 2249618"/>
                  <a:gd name="connsiteX13" fmla="*/ 2113776 w 2262025"/>
                  <a:gd name="connsiteY13" fmla="*/ 786368 h 2249618"/>
                  <a:gd name="connsiteX14" fmla="*/ 2225919 w 2262025"/>
                  <a:gd name="connsiteY14" fmla="*/ 846753 h 2249618"/>
                  <a:gd name="connsiteX15" fmla="*/ 2243172 w 2262025"/>
                  <a:gd name="connsiteY15" fmla="*/ 1200436 h 2249618"/>
                  <a:gd name="connsiteX16" fmla="*/ 1975753 w 2262025"/>
                  <a:gd name="connsiteY16" fmla="*/ 1390217 h 2249618"/>
                  <a:gd name="connsiteX17" fmla="*/ 2087897 w 2262025"/>
                  <a:gd name="connsiteY17" fmla="*/ 1536867 h 2249618"/>
                  <a:gd name="connsiteX18" fmla="*/ 2096523 w 2262025"/>
                  <a:gd name="connsiteY18" fmla="*/ 1812912 h 2249618"/>
                  <a:gd name="connsiteX19" fmla="*/ 1906742 w 2262025"/>
                  <a:gd name="connsiteY19" fmla="*/ 1942308 h 2249618"/>
                  <a:gd name="connsiteX20" fmla="*/ 1777346 w 2262025"/>
                  <a:gd name="connsiteY20" fmla="*/ 2209727 h 2249618"/>
                  <a:gd name="connsiteX21" fmla="*/ 1501300 w 2262025"/>
                  <a:gd name="connsiteY21" fmla="*/ 2226980 h 2249618"/>
                  <a:gd name="connsiteX22" fmla="*/ 1208002 w 2262025"/>
                  <a:gd name="connsiteY22" fmla="*/ 2002693 h 2249618"/>
                  <a:gd name="connsiteX23" fmla="*/ 1113112 w 2262025"/>
                  <a:gd name="connsiteY23" fmla="*/ 1709395 h 2249618"/>
                  <a:gd name="connsiteX24" fmla="*/ 1000968 w 2262025"/>
                  <a:gd name="connsiteY24" fmla="*/ 2140716 h 2249618"/>
                  <a:gd name="connsiteX25" fmla="*/ 526515 w 2262025"/>
                  <a:gd name="connsiteY25" fmla="*/ 2132089 h 2249618"/>
                  <a:gd name="connsiteX26" fmla="*/ 466131 w 2262025"/>
                  <a:gd name="connsiteY26" fmla="*/ 1959561 h 2249618"/>
                  <a:gd name="connsiteX27" fmla="*/ 138327 w 2262025"/>
                  <a:gd name="connsiteY27" fmla="*/ 1812912 h 2249618"/>
                  <a:gd name="connsiteX28" fmla="*/ 302229 w 2262025"/>
                  <a:gd name="connsiteY28" fmla="*/ 1355712 h 2249618"/>
                  <a:gd name="connsiteX29" fmla="*/ 155580 w 2262025"/>
                  <a:gd name="connsiteY29" fmla="*/ 1321206 h 2249618"/>
                  <a:gd name="connsiteX30" fmla="*/ 304 w 2262025"/>
                  <a:gd name="connsiteY30" fmla="*/ 1019282 h 2249618"/>
                  <a:gd name="connsiteX31" fmla="*/ 129700 w 2262025"/>
                  <a:gd name="connsiteY31" fmla="*/ 786368 h 2249618"/>
                  <a:gd name="connsiteX0" fmla="*/ 129700 w 2262025"/>
                  <a:gd name="connsiteY0" fmla="*/ 786368 h 2242639"/>
                  <a:gd name="connsiteX1" fmla="*/ 86568 w 2262025"/>
                  <a:gd name="connsiteY1" fmla="*/ 562082 h 2242639"/>
                  <a:gd name="connsiteX2" fmla="*/ 276349 w 2262025"/>
                  <a:gd name="connsiteY2" fmla="*/ 424059 h 2242639"/>
                  <a:gd name="connsiteX3" fmla="*/ 690417 w 2262025"/>
                  <a:gd name="connsiteY3" fmla="*/ 424059 h 2242639"/>
                  <a:gd name="connsiteX4" fmla="*/ 724923 w 2262025"/>
                  <a:gd name="connsiteY4" fmla="*/ 320542 h 2242639"/>
                  <a:gd name="connsiteX5" fmla="*/ 768055 w 2262025"/>
                  <a:gd name="connsiteY5" fmla="*/ 165267 h 2242639"/>
                  <a:gd name="connsiteX6" fmla="*/ 1026848 w 2262025"/>
                  <a:gd name="connsiteY6" fmla="*/ 35870 h 2242639"/>
                  <a:gd name="connsiteX7" fmla="*/ 1199376 w 2262025"/>
                  <a:gd name="connsiteY7" fmla="*/ 35870 h 2242639"/>
                  <a:gd name="connsiteX8" fmla="*/ 1406410 w 2262025"/>
                  <a:gd name="connsiteY8" fmla="*/ 9991 h 2242639"/>
                  <a:gd name="connsiteX9" fmla="*/ 1673829 w 2262025"/>
                  <a:gd name="connsiteY9" fmla="*/ 225651 h 2242639"/>
                  <a:gd name="connsiteX10" fmla="*/ 1699708 w 2262025"/>
                  <a:gd name="connsiteY10" fmla="*/ 458565 h 2242639"/>
                  <a:gd name="connsiteX11" fmla="*/ 1880863 w 2262025"/>
                  <a:gd name="connsiteY11" fmla="*/ 424059 h 2242639"/>
                  <a:gd name="connsiteX12" fmla="*/ 2156908 w 2262025"/>
                  <a:gd name="connsiteY12" fmla="*/ 639719 h 2242639"/>
                  <a:gd name="connsiteX13" fmla="*/ 2113776 w 2262025"/>
                  <a:gd name="connsiteY13" fmla="*/ 786368 h 2242639"/>
                  <a:gd name="connsiteX14" fmla="*/ 2225919 w 2262025"/>
                  <a:gd name="connsiteY14" fmla="*/ 846753 h 2242639"/>
                  <a:gd name="connsiteX15" fmla="*/ 2243172 w 2262025"/>
                  <a:gd name="connsiteY15" fmla="*/ 1200436 h 2242639"/>
                  <a:gd name="connsiteX16" fmla="*/ 1975753 w 2262025"/>
                  <a:gd name="connsiteY16" fmla="*/ 1390217 h 2242639"/>
                  <a:gd name="connsiteX17" fmla="*/ 2087897 w 2262025"/>
                  <a:gd name="connsiteY17" fmla="*/ 1536867 h 2242639"/>
                  <a:gd name="connsiteX18" fmla="*/ 2096523 w 2262025"/>
                  <a:gd name="connsiteY18" fmla="*/ 1812912 h 2242639"/>
                  <a:gd name="connsiteX19" fmla="*/ 1906742 w 2262025"/>
                  <a:gd name="connsiteY19" fmla="*/ 1942308 h 2242639"/>
                  <a:gd name="connsiteX20" fmla="*/ 1785972 w 2262025"/>
                  <a:gd name="connsiteY20" fmla="*/ 2192474 h 2242639"/>
                  <a:gd name="connsiteX21" fmla="*/ 1501300 w 2262025"/>
                  <a:gd name="connsiteY21" fmla="*/ 2226980 h 2242639"/>
                  <a:gd name="connsiteX22" fmla="*/ 1208002 w 2262025"/>
                  <a:gd name="connsiteY22" fmla="*/ 2002693 h 2242639"/>
                  <a:gd name="connsiteX23" fmla="*/ 1113112 w 2262025"/>
                  <a:gd name="connsiteY23" fmla="*/ 1709395 h 2242639"/>
                  <a:gd name="connsiteX24" fmla="*/ 1000968 w 2262025"/>
                  <a:gd name="connsiteY24" fmla="*/ 2140716 h 2242639"/>
                  <a:gd name="connsiteX25" fmla="*/ 526515 w 2262025"/>
                  <a:gd name="connsiteY25" fmla="*/ 2132089 h 2242639"/>
                  <a:gd name="connsiteX26" fmla="*/ 466131 w 2262025"/>
                  <a:gd name="connsiteY26" fmla="*/ 1959561 h 2242639"/>
                  <a:gd name="connsiteX27" fmla="*/ 138327 w 2262025"/>
                  <a:gd name="connsiteY27" fmla="*/ 1812912 h 2242639"/>
                  <a:gd name="connsiteX28" fmla="*/ 302229 w 2262025"/>
                  <a:gd name="connsiteY28" fmla="*/ 1355712 h 2242639"/>
                  <a:gd name="connsiteX29" fmla="*/ 155580 w 2262025"/>
                  <a:gd name="connsiteY29" fmla="*/ 1321206 h 2242639"/>
                  <a:gd name="connsiteX30" fmla="*/ 304 w 2262025"/>
                  <a:gd name="connsiteY30" fmla="*/ 1019282 h 2242639"/>
                  <a:gd name="connsiteX31" fmla="*/ 129700 w 2262025"/>
                  <a:gd name="connsiteY31" fmla="*/ 786368 h 2242639"/>
                  <a:gd name="connsiteX0" fmla="*/ 129700 w 2262025"/>
                  <a:gd name="connsiteY0" fmla="*/ 786368 h 2236200"/>
                  <a:gd name="connsiteX1" fmla="*/ 86568 w 2262025"/>
                  <a:gd name="connsiteY1" fmla="*/ 562082 h 2236200"/>
                  <a:gd name="connsiteX2" fmla="*/ 276349 w 2262025"/>
                  <a:gd name="connsiteY2" fmla="*/ 424059 h 2236200"/>
                  <a:gd name="connsiteX3" fmla="*/ 690417 w 2262025"/>
                  <a:gd name="connsiteY3" fmla="*/ 424059 h 2236200"/>
                  <a:gd name="connsiteX4" fmla="*/ 724923 w 2262025"/>
                  <a:gd name="connsiteY4" fmla="*/ 320542 h 2236200"/>
                  <a:gd name="connsiteX5" fmla="*/ 768055 w 2262025"/>
                  <a:gd name="connsiteY5" fmla="*/ 165267 h 2236200"/>
                  <a:gd name="connsiteX6" fmla="*/ 1026848 w 2262025"/>
                  <a:gd name="connsiteY6" fmla="*/ 35870 h 2236200"/>
                  <a:gd name="connsiteX7" fmla="*/ 1199376 w 2262025"/>
                  <a:gd name="connsiteY7" fmla="*/ 35870 h 2236200"/>
                  <a:gd name="connsiteX8" fmla="*/ 1406410 w 2262025"/>
                  <a:gd name="connsiteY8" fmla="*/ 9991 h 2236200"/>
                  <a:gd name="connsiteX9" fmla="*/ 1673829 w 2262025"/>
                  <a:gd name="connsiteY9" fmla="*/ 225651 h 2236200"/>
                  <a:gd name="connsiteX10" fmla="*/ 1699708 w 2262025"/>
                  <a:gd name="connsiteY10" fmla="*/ 458565 h 2236200"/>
                  <a:gd name="connsiteX11" fmla="*/ 1880863 w 2262025"/>
                  <a:gd name="connsiteY11" fmla="*/ 424059 h 2236200"/>
                  <a:gd name="connsiteX12" fmla="*/ 2156908 w 2262025"/>
                  <a:gd name="connsiteY12" fmla="*/ 639719 h 2236200"/>
                  <a:gd name="connsiteX13" fmla="*/ 2113776 w 2262025"/>
                  <a:gd name="connsiteY13" fmla="*/ 786368 h 2236200"/>
                  <a:gd name="connsiteX14" fmla="*/ 2225919 w 2262025"/>
                  <a:gd name="connsiteY14" fmla="*/ 846753 h 2236200"/>
                  <a:gd name="connsiteX15" fmla="*/ 2243172 w 2262025"/>
                  <a:gd name="connsiteY15" fmla="*/ 1200436 h 2236200"/>
                  <a:gd name="connsiteX16" fmla="*/ 1975753 w 2262025"/>
                  <a:gd name="connsiteY16" fmla="*/ 1390217 h 2236200"/>
                  <a:gd name="connsiteX17" fmla="*/ 2087897 w 2262025"/>
                  <a:gd name="connsiteY17" fmla="*/ 1536867 h 2236200"/>
                  <a:gd name="connsiteX18" fmla="*/ 2096523 w 2262025"/>
                  <a:gd name="connsiteY18" fmla="*/ 1812912 h 2236200"/>
                  <a:gd name="connsiteX19" fmla="*/ 1906742 w 2262025"/>
                  <a:gd name="connsiteY19" fmla="*/ 1942308 h 2236200"/>
                  <a:gd name="connsiteX20" fmla="*/ 1785972 w 2262025"/>
                  <a:gd name="connsiteY20" fmla="*/ 2192474 h 2236200"/>
                  <a:gd name="connsiteX21" fmla="*/ 1458168 w 2262025"/>
                  <a:gd name="connsiteY21" fmla="*/ 2218354 h 2236200"/>
                  <a:gd name="connsiteX22" fmla="*/ 1208002 w 2262025"/>
                  <a:gd name="connsiteY22" fmla="*/ 2002693 h 2236200"/>
                  <a:gd name="connsiteX23" fmla="*/ 1113112 w 2262025"/>
                  <a:gd name="connsiteY23" fmla="*/ 1709395 h 2236200"/>
                  <a:gd name="connsiteX24" fmla="*/ 1000968 w 2262025"/>
                  <a:gd name="connsiteY24" fmla="*/ 2140716 h 2236200"/>
                  <a:gd name="connsiteX25" fmla="*/ 526515 w 2262025"/>
                  <a:gd name="connsiteY25" fmla="*/ 2132089 h 2236200"/>
                  <a:gd name="connsiteX26" fmla="*/ 466131 w 2262025"/>
                  <a:gd name="connsiteY26" fmla="*/ 1959561 h 2236200"/>
                  <a:gd name="connsiteX27" fmla="*/ 138327 w 2262025"/>
                  <a:gd name="connsiteY27" fmla="*/ 1812912 h 2236200"/>
                  <a:gd name="connsiteX28" fmla="*/ 302229 w 2262025"/>
                  <a:gd name="connsiteY28" fmla="*/ 1355712 h 2236200"/>
                  <a:gd name="connsiteX29" fmla="*/ 155580 w 2262025"/>
                  <a:gd name="connsiteY29" fmla="*/ 1321206 h 2236200"/>
                  <a:gd name="connsiteX30" fmla="*/ 304 w 2262025"/>
                  <a:gd name="connsiteY30" fmla="*/ 1019282 h 2236200"/>
                  <a:gd name="connsiteX31" fmla="*/ 129700 w 2262025"/>
                  <a:gd name="connsiteY31" fmla="*/ 786368 h 2236200"/>
                  <a:gd name="connsiteX0" fmla="*/ 129700 w 2262025"/>
                  <a:gd name="connsiteY0" fmla="*/ 786368 h 2233050"/>
                  <a:gd name="connsiteX1" fmla="*/ 86568 w 2262025"/>
                  <a:gd name="connsiteY1" fmla="*/ 562082 h 2233050"/>
                  <a:gd name="connsiteX2" fmla="*/ 276349 w 2262025"/>
                  <a:gd name="connsiteY2" fmla="*/ 424059 h 2233050"/>
                  <a:gd name="connsiteX3" fmla="*/ 690417 w 2262025"/>
                  <a:gd name="connsiteY3" fmla="*/ 424059 h 2233050"/>
                  <a:gd name="connsiteX4" fmla="*/ 724923 w 2262025"/>
                  <a:gd name="connsiteY4" fmla="*/ 320542 h 2233050"/>
                  <a:gd name="connsiteX5" fmla="*/ 768055 w 2262025"/>
                  <a:gd name="connsiteY5" fmla="*/ 165267 h 2233050"/>
                  <a:gd name="connsiteX6" fmla="*/ 1026848 w 2262025"/>
                  <a:gd name="connsiteY6" fmla="*/ 35870 h 2233050"/>
                  <a:gd name="connsiteX7" fmla="*/ 1199376 w 2262025"/>
                  <a:gd name="connsiteY7" fmla="*/ 35870 h 2233050"/>
                  <a:gd name="connsiteX8" fmla="*/ 1406410 w 2262025"/>
                  <a:gd name="connsiteY8" fmla="*/ 9991 h 2233050"/>
                  <a:gd name="connsiteX9" fmla="*/ 1673829 w 2262025"/>
                  <a:gd name="connsiteY9" fmla="*/ 225651 h 2233050"/>
                  <a:gd name="connsiteX10" fmla="*/ 1699708 w 2262025"/>
                  <a:gd name="connsiteY10" fmla="*/ 458565 h 2233050"/>
                  <a:gd name="connsiteX11" fmla="*/ 1880863 w 2262025"/>
                  <a:gd name="connsiteY11" fmla="*/ 424059 h 2233050"/>
                  <a:gd name="connsiteX12" fmla="*/ 2156908 w 2262025"/>
                  <a:gd name="connsiteY12" fmla="*/ 639719 h 2233050"/>
                  <a:gd name="connsiteX13" fmla="*/ 2113776 w 2262025"/>
                  <a:gd name="connsiteY13" fmla="*/ 786368 h 2233050"/>
                  <a:gd name="connsiteX14" fmla="*/ 2225919 w 2262025"/>
                  <a:gd name="connsiteY14" fmla="*/ 846753 h 2233050"/>
                  <a:gd name="connsiteX15" fmla="*/ 2243172 w 2262025"/>
                  <a:gd name="connsiteY15" fmla="*/ 1200436 h 2233050"/>
                  <a:gd name="connsiteX16" fmla="*/ 1975753 w 2262025"/>
                  <a:gd name="connsiteY16" fmla="*/ 1390217 h 2233050"/>
                  <a:gd name="connsiteX17" fmla="*/ 2087897 w 2262025"/>
                  <a:gd name="connsiteY17" fmla="*/ 1536867 h 2233050"/>
                  <a:gd name="connsiteX18" fmla="*/ 2096523 w 2262025"/>
                  <a:gd name="connsiteY18" fmla="*/ 1812912 h 2233050"/>
                  <a:gd name="connsiteX19" fmla="*/ 1906742 w 2262025"/>
                  <a:gd name="connsiteY19" fmla="*/ 1942308 h 2233050"/>
                  <a:gd name="connsiteX20" fmla="*/ 1760092 w 2262025"/>
                  <a:gd name="connsiteY20" fmla="*/ 2183847 h 2233050"/>
                  <a:gd name="connsiteX21" fmla="*/ 1458168 w 2262025"/>
                  <a:gd name="connsiteY21" fmla="*/ 2218354 h 2233050"/>
                  <a:gd name="connsiteX22" fmla="*/ 1208002 w 2262025"/>
                  <a:gd name="connsiteY22" fmla="*/ 2002693 h 2233050"/>
                  <a:gd name="connsiteX23" fmla="*/ 1113112 w 2262025"/>
                  <a:gd name="connsiteY23" fmla="*/ 1709395 h 2233050"/>
                  <a:gd name="connsiteX24" fmla="*/ 1000968 w 2262025"/>
                  <a:gd name="connsiteY24" fmla="*/ 2140716 h 2233050"/>
                  <a:gd name="connsiteX25" fmla="*/ 526515 w 2262025"/>
                  <a:gd name="connsiteY25" fmla="*/ 2132089 h 2233050"/>
                  <a:gd name="connsiteX26" fmla="*/ 466131 w 2262025"/>
                  <a:gd name="connsiteY26" fmla="*/ 1959561 h 2233050"/>
                  <a:gd name="connsiteX27" fmla="*/ 138327 w 2262025"/>
                  <a:gd name="connsiteY27" fmla="*/ 1812912 h 2233050"/>
                  <a:gd name="connsiteX28" fmla="*/ 302229 w 2262025"/>
                  <a:gd name="connsiteY28" fmla="*/ 1355712 h 2233050"/>
                  <a:gd name="connsiteX29" fmla="*/ 155580 w 2262025"/>
                  <a:gd name="connsiteY29" fmla="*/ 1321206 h 2233050"/>
                  <a:gd name="connsiteX30" fmla="*/ 304 w 2262025"/>
                  <a:gd name="connsiteY30" fmla="*/ 1019282 h 2233050"/>
                  <a:gd name="connsiteX31" fmla="*/ 129700 w 2262025"/>
                  <a:gd name="connsiteY31" fmla="*/ 786368 h 2233050"/>
                  <a:gd name="connsiteX0" fmla="*/ 129700 w 2262025"/>
                  <a:gd name="connsiteY0" fmla="*/ 786368 h 2238369"/>
                  <a:gd name="connsiteX1" fmla="*/ 86568 w 2262025"/>
                  <a:gd name="connsiteY1" fmla="*/ 562082 h 2238369"/>
                  <a:gd name="connsiteX2" fmla="*/ 276349 w 2262025"/>
                  <a:gd name="connsiteY2" fmla="*/ 424059 h 2238369"/>
                  <a:gd name="connsiteX3" fmla="*/ 690417 w 2262025"/>
                  <a:gd name="connsiteY3" fmla="*/ 424059 h 2238369"/>
                  <a:gd name="connsiteX4" fmla="*/ 724923 w 2262025"/>
                  <a:gd name="connsiteY4" fmla="*/ 320542 h 2238369"/>
                  <a:gd name="connsiteX5" fmla="*/ 768055 w 2262025"/>
                  <a:gd name="connsiteY5" fmla="*/ 165267 h 2238369"/>
                  <a:gd name="connsiteX6" fmla="*/ 1026848 w 2262025"/>
                  <a:gd name="connsiteY6" fmla="*/ 35870 h 2238369"/>
                  <a:gd name="connsiteX7" fmla="*/ 1199376 w 2262025"/>
                  <a:gd name="connsiteY7" fmla="*/ 35870 h 2238369"/>
                  <a:gd name="connsiteX8" fmla="*/ 1406410 w 2262025"/>
                  <a:gd name="connsiteY8" fmla="*/ 9991 h 2238369"/>
                  <a:gd name="connsiteX9" fmla="*/ 1673829 w 2262025"/>
                  <a:gd name="connsiteY9" fmla="*/ 225651 h 2238369"/>
                  <a:gd name="connsiteX10" fmla="*/ 1699708 w 2262025"/>
                  <a:gd name="connsiteY10" fmla="*/ 458565 h 2238369"/>
                  <a:gd name="connsiteX11" fmla="*/ 1880863 w 2262025"/>
                  <a:gd name="connsiteY11" fmla="*/ 424059 h 2238369"/>
                  <a:gd name="connsiteX12" fmla="*/ 2156908 w 2262025"/>
                  <a:gd name="connsiteY12" fmla="*/ 639719 h 2238369"/>
                  <a:gd name="connsiteX13" fmla="*/ 2113776 w 2262025"/>
                  <a:gd name="connsiteY13" fmla="*/ 786368 h 2238369"/>
                  <a:gd name="connsiteX14" fmla="*/ 2225919 w 2262025"/>
                  <a:gd name="connsiteY14" fmla="*/ 846753 h 2238369"/>
                  <a:gd name="connsiteX15" fmla="*/ 2243172 w 2262025"/>
                  <a:gd name="connsiteY15" fmla="*/ 1200436 h 2238369"/>
                  <a:gd name="connsiteX16" fmla="*/ 1975753 w 2262025"/>
                  <a:gd name="connsiteY16" fmla="*/ 1390217 h 2238369"/>
                  <a:gd name="connsiteX17" fmla="*/ 2087897 w 2262025"/>
                  <a:gd name="connsiteY17" fmla="*/ 1536867 h 2238369"/>
                  <a:gd name="connsiteX18" fmla="*/ 2096523 w 2262025"/>
                  <a:gd name="connsiteY18" fmla="*/ 1812912 h 2238369"/>
                  <a:gd name="connsiteX19" fmla="*/ 1906742 w 2262025"/>
                  <a:gd name="connsiteY19" fmla="*/ 1942308 h 2238369"/>
                  <a:gd name="connsiteX20" fmla="*/ 1760092 w 2262025"/>
                  <a:gd name="connsiteY20" fmla="*/ 2183847 h 2238369"/>
                  <a:gd name="connsiteX21" fmla="*/ 1458168 w 2262025"/>
                  <a:gd name="connsiteY21" fmla="*/ 2218354 h 2238369"/>
                  <a:gd name="connsiteX22" fmla="*/ 1208002 w 2262025"/>
                  <a:gd name="connsiteY22" fmla="*/ 2002693 h 2238369"/>
                  <a:gd name="connsiteX23" fmla="*/ 1113112 w 2262025"/>
                  <a:gd name="connsiteY23" fmla="*/ 1709395 h 2238369"/>
                  <a:gd name="connsiteX24" fmla="*/ 1000968 w 2262025"/>
                  <a:gd name="connsiteY24" fmla="*/ 2140716 h 2238369"/>
                  <a:gd name="connsiteX25" fmla="*/ 586900 w 2262025"/>
                  <a:gd name="connsiteY25" fmla="*/ 2226979 h 2238369"/>
                  <a:gd name="connsiteX26" fmla="*/ 466131 w 2262025"/>
                  <a:gd name="connsiteY26" fmla="*/ 1959561 h 2238369"/>
                  <a:gd name="connsiteX27" fmla="*/ 138327 w 2262025"/>
                  <a:gd name="connsiteY27" fmla="*/ 1812912 h 2238369"/>
                  <a:gd name="connsiteX28" fmla="*/ 302229 w 2262025"/>
                  <a:gd name="connsiteY28" fmla="*/ 1355712 h 2238369"/>
                  <a:gd name="connsiteX29" fmla="*/ 155580 w 2262025"/>
                  <a:gd name="connsiteY29" fmla="*/ 1321206 h 2238369"/>
                  <a:gd name="connsiteX30" fmla="*/ 304 w 2262025"/>
                  <a:gd name="connsiteY30" fmla="*/ 1019282 h 2238369"/>
                  <a:gd name="connsiteX31" fmla="*/ 129700 w 2262025"/>
                  <a:gd name="connsiteY31" fmla="*/ 786368 h 2238369"/>
                  <a:gd name="connsiteX0" fmla="*/ 129700 w 2262025"/>
                  <a:gd name="connsiteY0" fmla="*/ 786368 h 2234757"/>
                  <a:gd name="connsiteX1" fmla="*/ 86568 w 2262025"/>
                  <a:gd name="connsiteY1" fmla="*/ 562082 h 2234757"/>
                  <a:gd name="connsiteX2" fmla="*/ 276349 w 2262025"/>
                  <a:gd name="connsiteY2" fmla="*/ 424059 h 2234757"/>
                  <a:gd name="connsiteX3" fmla="*/ 690417 w 2262025"/>
                  <a:gd name="connsiteY3" fmla="*/ 424059 h 2234757"/>
                  <a:gd name="connsiteX4" fmla="*/ 724923 w 2262025"/>
                  <a:gd name="connsiteY4" fmla="*/ 320542 h 2234757"/>
                  <a:gd name="connsiteX5" fmla="*/ 768055 w 2262025"/>
                  <a:gd name="connsiteY5" fmla="*/ 165267 h 2234757"/>
                  <a:gd name="connsiteX6" fmla="*/ 1026848 w 2262025"/>
                  <a:gd name="connsiteY6" fmla="*/ 35870 h 2234757"/>
                  <a:gd name="connsiteX7" fmla="*/ 1199376 w 2262025"/>
                  <a:gd name="connsiteY7" fmla="*/ 35870 h 2234757"/>
                  <a:gd name="connsiteX8" fmla="*/ 1406410 w 2262025"/>
                  <a:gd name="connsiteY8" fmla="*/ 9991 h 2234757"/>
                  <a:gd name="connsiteX9" fmla="*/ 1673829 w 2262025"/>
                  <a:gd name="connsiteY9" fmla="*/ 225651 h 2234757"/>
                  <a:gd name="connsiteX10" fmla="*/ 1699708 w 2262025"/>
                  <a:gd name="connsiteY10" fmla="*/ 458565 h 2234757"/>
                  <a:gd name="connsiteX11" fmla="*/ 1880863 w 2262025"/>
                  <a:gd name="connsiteY11" fmla="*/ 424059 h 2234757"/>
                  <a:gd name="connsiteX12" fmla="*/ 2156908 w 2262025"/>
                  <a:gd name="connsiteY12" fmla="*/ 639719 h 2234757"/>
                  <a:gd name="connsiteX13" fmla="*/ 2113776 w 2262025"/>
                  <a:gd name="connsiteY13" fmla="*/ 786368 h 2234757"/>
                  <a:gd name="connsiteX14" fmla="*/ 2225919 w 2262025"/>
                  <a:gd name="connsiteY14" fmla="*/ 846753 h 2234757"/>
                  <a:gd name="connsiteX15" fmla="*/ 2243172 w 2262025"/>
                  <a:gd name="connsiteY15" fmla="*/ 1200436 h 2234757"/>
                  <a:gd name="connsiteX16" fmla="*/ 1975753 w 2262025"/>
                  <a:gd name="connsiteY16" fmla="*/ 1390217 h 2234757"/>
                  <a:gd name="connsiteX17" fmla="*/ 2087897 w 2262025"/>
                  <a:gd name="connsiteY17" fmla="*/ 1536867 h 2234757"/>
                  <a:gd name="connsiteX18" fmla="*/ 2096523 w 2262025"/>
                  <a:gd name="connsiteY18" fmla="*/ 1812912 h 2234757"/>
                  <a:gd name="connsiteX19" fmla="*/ 1906742 w 2262025"/>
                  <a:gd name="connsiteY19" fmla="*/ 1942308 h 2234757"/>
                  <a:gd name="connsiteX20" fmla="*/ 1760092 w 2262025"/>
                  <a:gd name="connsiteY20" fmla="*/ 2183847 h 2234757"/>
                  <a:gd name="connsiteX21" fmla="*/ 1458168 w 2262025"/>
                  <a:gd name="connsiteY21" fmla="*/ 2218354 h 2234757"/>
                  <a:gd name="connsiteX22" fmla="*/ 1208002 w 2262025"/>
                  <a:gd name="connsiteY22" fmla="*/ 2002693 h 2234757"/>
                  <a:gd name="connsiteX23" fmla="*/ 1113112 w 2262025"/>
                  <a:gd name="connsiteY23" fmla="*/ 1709395 h 2234757"/>
                  <a:gd name="connsiteX24" fmla="*/ 1000968 w 2262025"/>
                  <a:gd name="connsiteY24" fmla="*/ 2140716 h 2234757"/>
                  <a:gd name="connsiteX25" fmla="*/ 586900 w 2262025"/>
                  <a:gd name="connsiteY25" fmla="*/ 2226979 h 2234757"/>
                  <a:gd name="connsiteX26" fmla="*/ 466131 w 2262025"/>
                  <a:gd name="connsiteY26" fmla="*/ 1959561 h 2234757"/>
                  <a:gd name="connsiteX27" fmla="*/ 138327 w 2262025"/>
                  <a:gd name="connsiteY27" fmla="*/ 1812912 h 2234757"/>
                  <a:gd name="connsiteX28" fmla="*/ 302229 w 2262025"/>
                  <a:gd name="connsiteY28" fmla="*/ 1355712 h 2234757"/>
                  <a:gd name="connsiteX29" fmla="*/ 155580 w 2262025"/>
                  <a:gd name="connsiteY29" fmla="*/ 1321206 h 2234757"/>
                  <a:gd name="connsiteX30" fmla="*/ 304 w 2262025"/>
                  <a:gd name="connsiteY30" fmla="*/ 1019282 h 2234757"/>
                  <a:gd name="connsiteX31" fmla="*/ 129700 w 2262025"/>
                  <a:gd name="connsiteY31" fmla="*/ 786368 h 2234757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261950" h="2237156">
                    <a:moveTo>
                      <a:pt x="129625" y="786368"/>
                    </a:moveTo>
                    <a:cubicBezTo>
                      <a:pt x="144002" y="710168"/>
                      <a:pt x="62051" y="622467"/>
                      <a:pt x="86493" y="562082"/>
                    </a:cubicBezTo>
                    <a:cubicBezTo>
                      <a:pt x="110934" y="501697"/>
                      <a:pt x="175633" y="447063"/>
                      <a:pt x="276274" y="424059"/>
                    </a:cubicBezTo>
                    <a:cubicBezTo>
                      <a:pt x="376916" y="401055"/>
                      <a:pt x="615580" y="441312"/>
                      <a:pt x="690342" y="424059"/>
                    </a:cubicBezTo>
                    <a:cubicBezTo>
                      <a:pt x="765104" y="406806"/>
                      <a:pt x="711908" y="363674"/>
                      <a:pt x="724848" y="320542"/>
                    </a:cubicBezTo>
                    <a:cubicBezTo>
                      <a:pt x="737788" y="277410"/>
                      <a:pt x="717659" y="212712"/>
                      <a:pt x="767980" y="165267"/>
                    </a:cubicBezTo>
                    <a:cubicBezTo>
                      <a:pt x="818301" y="117822"/>
                      <a:pt x="954886" y="57436"/>
                      <a:pt x="1026773" y="35870"/>
                    </a:cubicBezTo>
                    <a:cubicBezTo>
                      <a:pt x="1098660" y="14304"/>
                      <a:pt x="1136041" y="40183"/>
                      <a:pt x="1199301" y="35870"/>
                    </a:cubicBezTo>
                    <a:cubicBezTo>
                      <a:pt x="1262561" y="31557"/>
                      <a:pt x="1327260" y="-21639"/>
                      <a:pt x="1406335" y="9991"/>
                    </a:cubicBezTo>
                    <a:cubicBezTo>
                      <a:pt x="1485410" y="41621"/>
                      <a:pt x="1624871" y="150889"/>
                      <a:pt x="1673754" y="225651"/>
                    </a:cubicBezTo>
                    <a:cubicBezTo>
                      <a:pt x="1722637" y="300413"/>
                      <a:pt x="1665127" y="425497"/>
                      <a:pt x="1699633" y="458565"/>
                    </a:cubicBezTo>
                    <a:cubicBezTo>
                      <a:pt x="1734139" y="491633"/>
                      <a:pt x="1804588" y="393867"/>
                      <a:pt x="1880788" y="424059"/>
                    </a:cubicBezTo>
                    <a:cubicBezTo>
                      <a:pt x="1956988" y="454251"/>
                      <a:pt x="2118014" y="579334"/>
                      <a:pt x="2156833" y="639719"/>
                    </a:cubicBezTo>
                    <a:cubicBezTo>
                      <a:pt x="2195652" y="700104"/>
                      <a:pt x="2102199" y="751862"/>
                      <a:pt x="2113701" y="786368"/>
                    </a:cubicBezTo>
                    <a:cubicBezTo>
                      <a:pt x="2125203" y="820874"/>
                      <a:pt x="2204278" y="777742"/>
                      <a:pt x="2225844" y="846753"/>
                    </a:cubicBezTo>
                    <a:cubicBezTo>
                      <a:pt x="2247410" y="915764"/>
                      <a:pt x="2284791" y="1109859"/>
                      <a:pt x="2243097" y="1200436"/>
                    </a:cubicBezTo>
                    <a:cubicBezTo>
                      <a:pt x="2201403" y="1291013"/>
                      <a:pt x="2001557" y="1334145"/>
                      <a:pt x="1975678" y="1390217"/>
                    </a:cubicBezTo>
                    <a:cubicBezTo>
                      <a:pt x="1949799" y="1446289"/>
                      <a:pt x="2067694" y="1466418"/>
                      <a:pt x="2087822" y="1536867"/>
                    </a:cubicBezTo>
                    <a:cubicBezTo>
                      <a:pt x="2107950" y="1607316"/>
                      <a:pt x="2126641" y="1745339"/>
                      <a:pt x="2096448" y="1812912"/>
                    </a:cubicBezTo>
                    <a:cubicBezTo>
                      <a:pt x="2066256" y="1880486"/>
                      <a:pt x="1962739" y="1880486"/>
                      <a:pt x="1906667" y="1942308"/>
                    </a:cubicBezTo>
                    <a:cubicBezTo>
                      <a:pt x="1850595" y="2004130"/>
                      <a:pt x="1834779" y="2137839"/>
                      <a:pt x="1760017" y="2183847"/>
                    </a:cubicBezTo>
                    <a:cubicBezTo>
                      <a:pt x="1685255" y="2229855"/>
                      <a:pt x="1550108" y="2248546"/>
                      <a:pt x="1458093" y="2218354"/>
                    </a:cubicBezTo>
                    <a:cubicBezTo>
                      <a:pt x="1366078" y="2188162"/>
                      <a:pt x="1265436" y="2087520"/>
                      <a:pt x="1207927" y="2002693"/>
                    </a:cubicBezTo>
                    <a:cubicBezTo>
                      <a:pt x="1150418" y="1917866"/>
                      <a:pt x="1147543" y="1686391"/>
                      <a:pt x="1113037" y="1709395"/>
                    </a:cubicBezTo>
                    <a:cubicBezTo>
                      <a:pt x="1078531" y="1732399"/>
                      <a:pt x="1088595" y="2054452"/>
                      <a:pt x="1000893" y="2140716"/>
                    </a:cubicBezTo>
                    <a:cubicBezTo>
                      <a:pt x="913191" y="2226980"/>
                      <a:pt x="681716" y="2254296"/>
                      <a:pt x="586825" y="2226979"/>
                    </a:cubicBezTo>
                    <a:cubicBezTo>
                      <a:pt x="491935" y="2199662"/>
                      <a:pt x="506312" y="2045825"/>
                      <a:pt x="431550" y="1976814"/>
                    </a:cubicBezTo>
                    <a:cubicBezTo>
                      <a:pt x="356788" y="1907803"/>
                      <a:pt x="185697" y="1925054"/>
                      <a:pt x="138252" y="1812912"/>
                    </a:cubicBezTo>
                    <a:cubicBezTo>
                      <a:pt x="90807" y="1700770"/>
                      <a:pt x="230267" y="1411784"/>
                      <a:pt x="302154" y="1355712"/>
                    </a:cubicBezTo>
                    <a:cubicBezTo>
                      <a:pt x="374041" y="1299640"/>
                      <a:pt x="154067" y="1377278"/>
                      <a:pt x="103746" y="1321206"/>
                    </a:cubicBezTo>
                    <a:cubicBezTo>
                      <a:pt x="53425" y="1265134"/>
                      <a:pt x="-4084" y="1108422"/>
                      <a:pt x="229" y="1019282"/>
                    </a:cubicBezTo>
                    <a:cubicBezTo>
                      <a:pt x="4542" y="930142"/>
                      <a:pt x="115248" y="862568"/>
                      <a:pt x="129625" y="786368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VN" dirty="0"/>
              </a:p>
            </p:txBody>
          </p:sp>
          <p:pic>
            <p:nvPicPr>
              <p:cNvPr id="50" name="Picture 4" descr="Free Black And White Cartoon Flowers, Download Free Black And White Cartoon  Flowers png images, Free ClipArts on Clipart Library">
                <a:extLst>
                  <a:ext uri="{FF2B5EF4-FFF2-40B4-BE49-F238E27FC236}">
                    <a16:creationId xmlns:a16="http://schemas.microsoft.com/office/drawing/2014/main" id="{44724DED-6A98-2449-9D6A-D3E315D405B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77540" y="482600"/>
                <a:ext cx="2317638" cy="224674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90B21085-6747-564A-BF04-066D5D1F395D}"/>
                </a:ext>
              </a:extLst>
            </p:cNvPr>
            <p:cNvGrpSpPr/>
            <p:nvPr/>
          </p:nvGrpSpPr>
          <p:grpSpPr>
            <a:xfrm>
              <a:off x="10366787" y="1645503"/>
              <a:ext cx="618539" cy="611760"/>
              <a:chOff x="1177540" y="481715"/>
              <a:chExt cx="2317638" cy="2247631"/>
            </a:xfrm>
          </p:grpSpPr>
          <p:sp>
            <p:nvSpPr>
              <p:cNvPr id="52" name="Freeform 51">
                <a:extLst>
                  <a:ext uri="{FF2B5EF4-FFF2-40B4-BE49-F238E27FC236}">
                    <a16:creationId xmlns:a16="http://schemas.microsoft.com/office/drawing/2014/main" id="{1D050D9C-9D12-3846-9972-61A1A39F2F45}"/>
                  </a:ext>
                </a:extLst>
              </p:cNvPr>
              <p:cNvSpPr/>
              <p:nvPr/>
            </p:nvSpPr>
            <p:spPr>
              <a:xfrm>
                <a:off x="1207470" y="481715"/>
                <a:ext cx="2261950" cy="2237156"/>
              </a:xfrm>
              <a:custGeom>
                <a:avLst/>
                <a:gdLst>
                  <a:gd name="connsiteX0" fmla="*/ 129700 w 2262025"/>
                  <a:gd name="connsiteY0" fmla="*/ 786368 h 2249618"/>
                  <a:gd name="connsiteX1" fmla="*/ 86568 w 2262025"/>
                  <a:gd name="connsiteY1" fmla="*/ 562082 h 2249618"/>
                  <a:gd name="connsiteX2" fmla="*/ 276349 w 2262025"/>
                  <a:gd name="connsiteY2" fmla="*/ 424059 h 2249618"/>
                  <a:gd name="connsiteX3" fmla="*/ 690417 w 2262025"/>
                  <a:gd name="connsiteY3" fmla="*/ 424059 h 2249618"/>
                  <a:gd name="connsiteX4" fmla="*/ 724923 w 2262025"/>
                  <a:gd name="connsiteY4" fmla="*/ 320542 h 2249618"/>
                  <a:gd name="connsiteX5" fmla="*/ 768055 w 2262025"/>
                  <a:gd name="connsiteY5" fmla="*/ 165267 h 2249618"/>
                  <a:gd name="connsiteX6" fmla="*/ 1026848 w 2262025"/>
                  <a:gd name="connsiteY6" fmla="*/ 35870 h 2249618"/>
                  <a:gd name="connsiteX7" fmla="*/ 1199376 w 2262025"/>
                  <a:gd name="connsiteY7" fmla="*/ 35870 h 2249618"/>
                  <a:gd name="connsiteX8" fmla="*/ 1406410 w 2262025"/>
                  <a:gd name="connsiteY8" fmla="*/ 9991 h 2249618"/>
                  <a:gd name="connsiteX9" fmla="*/ 1673829 w 2262025"/>
                  <a:gd name="connsiteY9" fmla="*/ 225651 h 2249618"/>
                  <a:gd name="connsiteX10" fmla="*/ 1699708 w 2262025"/>
                  <a:gd name="connsiteY10" fmla="*/ 458565 h 2249618"/>
                  <a:gd name="connsiteX11" fmla="*/ 1880863 w 2262025"/>
                  <a:gd name="connsiteY11" fmla="*/ 424059 h 2249618"/>
                  <a:gd name="connsiteX12" fmla="*/ 2156908 w 2262025"/>
                  <a:gd name="connsiteY12" fmla="*/ 639719 h 2249618"/>
                  <a:gd name="connsiteX13" fmla="*/ 2113776 w 2262025"/>
                  <a:gd name="connsiteY13" fmla="*/ 786368 h 2249618"/>
                  <a:gd name="connsiteX14" fmla="*/ 2225919 w 2262025"/>
                  <a:gd name="connsiteY14" fmla="*/ 846753 h 2249618"/>
                  <a:gd name="connsiteX15" fmla="*/ 2243172 w 2262025"/>
                  <a:gd name="connsiteY15" fmla="*/ 1200436 h 2249618"/>
                  <a:gd name="connsiteX16" fmla="*/ 1975753 w 2262025"/>
                  <a:gd name="connsiteY16" fmla="*/ 1390217 h 2249618"/>
                  <a:gd name="connsiteX17" fmla="*/ 2087897 w 2262025"/>
                  <a:gd name="connsiteY17" fmla="*/ 1536867 h 2249618"/>
                  <a:gd name="connsiteX18" fmla="*/ 2096523 w 2262025"/>
                  <a:gd name="connsiteY18" fmla="*/ 1812912 h 2249618"/>
                  <a:gd name="connsiteX19" fmla="*/ 1906742 w 2262025"/>
                  <a:gd name="connsiteY19" fmla="*/ 1942308 h 2249618"/>
                  <a:gd name="connsiteX20" fmla="*/ 1777346 w 2262025"/>
                  <a:gd name="connsiteY20" fmla="*/ 2209727 h 2249618"/>
                  <a:gd name="connsiteX21" fmla="*/ 1501300 w 2262025"/>
                  <a:gd name="connsiteY21" fmla="*/ 2226980 h 2249618"/>
                  <a:gd name="connsiteX22" fmla="*/ 1208002 w 2262025"/>
                  <a:gd name="connsiteY22" fmla="*/ 2002693 h 2249618"/>
                  <a:gd name="connsiteX23" fmla="*/ 1113112 w 2262025"/>
                  <a:gd name="connsiteY23" fmla="*/ 1709395 h 2249618"/>
                  <a:gd name="connsiteX24" fmla="*/ 1000968 w 2262025"/>
                  <a:gd name="connsiteY24" fmla="*/ 2140716 h 2249618"/>
                  <a:gd name="connsiteX25" fmla="*/ 526515 w 2262025"/>
                  <a:gd name="connsiteY25" fmla="*/ 2132089 h 2249618"/>
                  <a:gd name="connsiteX26" fmla="*/ 466131 w 2262025"/>
                  <a:gd name="connsiteY26" fmla="*/ 1959561 h 2249618"/>
                  <a:gd name="connsiteX27" fmla="*/ 138327 w 2262025"/>
                  <a:gd name="connsiteY27" fmla="*/ 1812912 h 2249618"/>
                  <a:gd name="connsiteX28" fmla="*/ 302229 w 2262025"/>
                  <a:gd name="connsiteY28" fmla="*/ 1355712 h 2249618"/>
                  <a:gd name="connsiteX29" fmla="*/ 155580 w 2262025"/>
                  <a:gd name="connsiteY29" fmla="*/ 1321206 h 2249618"/>
                  <a:gd name="connsiteX30" fmla="*/ 304 w 2262025"/>
                  <a:gd name="connsiteY30" fmla="*/ 1019282 h 2249618"/>
                  <a:gd name="connsiteX31" fmla="*/ 129700 w 2262025"/>
                  <a:gd name="connsiteY31" fmla="*/ 786368 h 2249618"/>
                  <a:gd name="connsiteX0" fmla="*/ 129700 w 2262025"/>
                  <a:gd name="connsiteY0" fmla="*/ 786368 h 2242639"/>
                  <a:gd name="connsiteX1" fmla="*/ 86568 w 2262025"/>
                  <a:gd name="connsiteY1" fmla="*/ 562082 h 2242639"/>
                  <a:gd name="connsiteX2" fmla="*/ 276349 w 2262025"/>
                  <a:gd name="connsiteY2" fmla="*/ 424059 h 2242639"/>
                  <a:gd name="connsiteX3" fmla="*/ 690417 w 2262025"/>
                  <a:gd name="connsiteY3" fmla="*/ 424059 h 2242639"/>
                  <a:gd name="connsiteX4" fmla="*/ 724923 w 2262025"/>
                  <a:gd name="connsiteY4" fmla="*/ 320542 h 2242639"/>
                  <a:gd name="connsiteX5" fmla="*/ 768055 w 2262025"/>
                  <a:gd name="connsiteY5" fmla="*/ 165267 h 2242639"/>
                  <a:gd name="connsiteX6" fmla="*/ 1026848 w 2262025"/>
                  <a:gd name="connsiteY6" fmla="*/ 35870 h 2242639"/>
                  <a:gd name="connsiteX7" fmla="*/ 1199376 w 2262025"/>
                  <a:gd name="connsiteY7" fmla="*/ 35870 h 2242639"/>
                  <a:gd name="connsiteX8" fmla="*/ 1406410 w 2262025"/>
                  <a:gd name="connsiteY8" fmla="*/ 9991 h 2242639"/>
                  <a:gd name="connsiteX9" fmla="*/ 1673829 w 2262025"/>
                  <a:gd name="connsiteY9" fmla="*/ 225651 h 2242639"/>
                  <a:gd name="connsiteX10" fmla="*/ 1699708 w 2262025"/>
                  <a:gd name="connsiteY10" fmla="*/ 458565 h 2242639"/>
                  <a:gd name="connsiteX11" fmla="*/ 1880863 w 2262025"/>
                  <a:gd name="connsiteY11" fmla="*/ 424059 h 2242639"/>
                  <a:gd name="connsiteX12" fmla="*/ 2156908 w 2262025"/>
                  <a:gd name="connsiteY12" fmla="*/ 639719 h 2242639"/>
                  <a:gd name="connsiteX13" fmla="*/ 2113776 w 2262025"/>
                  <a:gd name="connsiteY13" fmla="*/ 786368 h 2242639"/>
                  <a:gd name="connsiteX14" fmla="*/ 2225919 w 2262025"/>
                  <a:gd name="connsiteY14" fmla="*/ 846753 h 2242639"/>
                  <a:gd name="connsiteX15" fmla="*/ 2243172 w 2262025"/>
                  <a:gd name="connsiteY15" fmla="*/ 1200436 h 2242639"/>
                  <a:gd name="connsiteX16" fmla="*/ 1975753 w 2262025"/>
                  <a:gd name="connsiteY16" fmla="*/ 1390217 h 2242639"/>
                  <a:gd name="connsiteX17" fmla="*/ 2087897 w 2262025"/>
                  <a:gd name="connsiteY17" fmla="*/ 1536867 h 2242639"/>
                  <a:gd name="connsiteX18" fmla="*/ 2096523 w 2262025"/>
                  <a:gd name="connsiteY18" fmla="*/ 1812912 h 2242639"/>
                  <a:gd name="connsiteX19" fmla="*/ 1906742 w 2262025"/>
                  <a:gd name="connsiteY19" fmla="*/ 1942308 h 2242639"/>
                  <a:gd name="connsiteX20" fmla="*/ 1785972 w 2262025"/>
                  <a:gd name="connsiteY20" fmla="*/ 2192474 h 2242639"/>
                  <a:gd name="connsiteX21" fmla="*/ 1501300 w 2262025"/>
                  <a:gd name="connsiteY21" fmla="*/ 2226980 h 2242639"/>
                  <a:gd name="connsiteX22" fmla="*/ 1208002 w 2262025"/>
                  <a:gd name="connsiteY22" fmla="*/ 2002693 h 2242639"/>
                  <a:gd name="connsiteX23" fmla="*/ 1113112 w 2262025"/>
                  <a:gd name="connsiteY23" fmla="*/ 1709395 h 2242639"/>
                  <a:gd name="connsiteX24" fmla="*/ 1000968 w 2262025"/>
                  <a:gd name="connsiteY24" fmla="*/ 2140716 h 2242639"/>
                  <a:gd name="connsiteX25" fmla="*/ 526515 w 2262025"/>
                  <a:gd name="connsiteY25" fmla="*/ 2132089 h 2242639"/>
                  <a:gd name="connsiteX26" fmla="*/ 466131 w 2262025"/>
                  <a:gd name="connsiteY26" fmla="*/ 1959561 h 2242639"/>
                  <a:gd name="connsiteX27" fmla="*/ 138327 w 2262025"/>
                  <a:gd name="connsiteY27" fmla="*/ 1812912 h 2242639"/>
                  <a:gd name="connsiteX28" fmla="*/ 302229 w 2262025"/>
                  <a:gd name="connsiteY28" fmla="*/ 1355712 h 2242639"/>
                  <a:gd name="connsiteX29" fmla="*/ 155580 w 2262025"/>
                  <a:gd name="connsiteY29" fmla="*/ 1321206 h 2242639"/>
                  <a:gd name="connsiteX30" fmla="*/ 304 w 2262025"/>
                  <a:gd name="connsiteY30" fmla="*/ 1019282 h 2242639"/>
                  <a:gd name="connsiteX31" fmla="*/ 129700 w 2262025"/>
                  <a:gd name="connsiteY31" fmla="*/ 786368 h 2242639"/>
                  <a:gd name="connsiteX0" fmla="*/ 129700 w 2262025"/>
                  <a:gd name="connsiteY0" fmla="*/ 786368 h 2236200"/>
                  <a:gd name="connsiteX1" fmla="*/ 86568 w 2262025"/>
                  <a:gd name="connsiteY1" fmla="*/ 562082 h 2236200"/>
                  <a:gd name="connsiteX2" fmla="*/ 276349 w 2262025"/>
                  <a:gd name="connsiteY2" fmla="*/ 424059 h 2236200"/>
                  <a:gd name="connsiteX3" fmla="*/ 690417 w 2262025"/>
                  <a:gd name="connsiteY3" fmla="*/ 424059 h 2236200"/>
                  <a:gd name="connsiteX4" fmla="*/ 724923 w 2262025"/>
                  <a:gd name="connsiteY4" fmla="*/ 320542 h 2236200"/>
                  <a:gd name="connsiteX5" fmla="*/ 768055 w 2262025"/>
                  <a:gd name="connsiteY5" fmla="*/ 165267 h 2236200"/>
                  <a:gd name="connsiteX6" fmla="*/ 1026848 w 2262025"/>
                  <a:gd name="connsiteY6" fmla="*/ 35870 h 2236200"/>
                  <a:gd name="connsiteX7" fmla="*/ 1199376 w 2262025"/>
                  <a:gd name="connsiteY7" fmla="*/ 35870 h 2236200"/>
                  <a:gd name="connsiteX8" fmla="*/ 1406410 w 2262025"/>
                  <a:gd name="connsiteY8" fmla="*/ 9991 h 2236200"/>
                  <a:gd name="connsiteX9" fmla="*/ 1673829 w 2262025"/>
                  <a:gd name="connsiteY9" fmla="*/ 225651 h 2236200"/>
                  <a:gd name="connsiteX10" fmla="*/ 1699708 w 2262025"/>
                  <a:gd name="connsiteY10" fmla="*/ 458565 h 2236200"/>
                  <a:gd name="connsiteX11" fmla="*/ 1880863 w 2262025"/>
                  <a:gd name="connsiteY11" fmla="*/ 424059 h 2236200"/>
                  <a:gd name="connsiteX12" fmla="*/ 2156908 w 2262025"/>
                  <a:gd name="connsiteY12" fmla="*/ 639719 h 2236200"/>
                  <a:gd name="connsiteX13" fmla="*/ 2113776 w 2262025"/>
                  <a:gd name="connsiteY13" fmla="*/ 786368 h 2236200"/>
                  <a:gd name="connsiteX14" fmla="*/ 2225919 w 2262025"/>
                  <a:gd name="connsiteY14" fmla="*/ 846753 h 2236200"/>
                  <a:gd name="connsiteX15" fmla="*/ 2243172 w 2262025"/>
                  <a:gd name="connsiteY15" fmla="*/ 1200436 h 2236200"/>
                  <a:gd name="connsiteX16" fmla="*/ 1975753 w 2262025"/>
                  <a:gd name="connsiteY16" fmla="*/ 1390217 h 2236200"/>
                  <a:gd name="connsiteX17" fmla="*/ 2087897 w 2262025"/>
                  <a:gd name="connsiteY17" fmla="*/ 1536867 h 2236200"/>
                  <a:gd name="connsiteX18" fmla="*/ 2096523 w 2262025"/>
                  <a:gd name="connsiteY18" fmla="*/ 1812912 h 2236200"/>
                  <a:gd name="connsiteX19" fmla="*/ 1906742 w 2262025"/>
                  <a:gd name="connsiteY19" fmla="*/ 1942308 h 2236200"/>
                  <a:gd name="connsiteX20" fmla="*/ 1785972 w 2262025"/>
                  <a:gd name="connsiteY20" fmla="*/ 2192474 h 2236200"/>
                  <a:gd name="connsiteX21" fmla="*/ 1458168 w 2262025"/>
                  <a:gd name="connsiteY21" fmla="*/ 2218354 h 2236200"/>
                  <a:gd name="connsiteX22" fmla="*/ 1208002 w 2262025"/>
                  <a:gd name="connsiteY22" fmla="*/ 2002693 h 2236200"/>
                  <a:gd name="connsiteX23" fmla="*/ 1113112 w 2262025"/>
                  <a:gd name="connsiteY23" fmla="*/ 1709395 h 2236200"/>
                  <a:gd name="connsiteX24" fmla="*/ 1000968 w 2262025"/>
                  <a:gd name="connsiteY24" fmla="*/ 2140716 h 2236200"/>
                  <a:gd name="connsiteX25" fmla="*/ 526515 w 2262025"/>
                  <a:gd name="connsiteY25" fmla="*/ 2132089 h 2236200"/>
                  <a:gd name="connsiteX26" fmla="*/ 466131 w 2262025"/>
                  <a:gd name="connsiteY26" fmla="*/ 1959561 h 2236200"/>
                  <a:gd name="connsiteX27" fmla="*/ 138327 w 2262025"/>
                  <a:gd name="connsiteY27" fmla="*/ 1812912 h 2236200"/>
                  <a:gd name="connsiteX28" fmla="*/ 302229 w 2262025"/>
                  <a:gd name="connsiteY28" fmla="*/ 1355712 h 2236200"/>
                  <a:gd name="connsiteX29" fmla="*/ 155580 w 2262025"/>
                  <a:gd name="connsiteY29" fmla="*/ 1321206 h 2236200"/>
                  <a:gd name="connsiteX30" fmla="*/ 304 w 2262025"/>
                  <a:gd name="connsiteY30" fmla="*/ 1019282 h 2236200"/>
                  <a:gd name="connsiteX31" fmla="*/ 129700 w 2262025"/>
                  <a:gd name="connsiteY31" fmla="*/ 786368 h 2236200"/>
                  <a:gd name="connsiteX0" fmla="*/ 129700 w 2262025"/>
                  <a:gd name="connsiteY0" fmla="*/ 786368 h 2233050"/>
                  <a:gd name="connsiteX1" fmla="*/ 86568 w 2262025"/>
                  <a:gd name="connsiteY1" fmla="*/ 562082 h 2233050"/>
                  <a:gd name="connsiteX2" fmla="*/ 276349 w 2262025"/>
                  <a:gd name="connsiteY2" fmla="*/ 424059 h 2233050"/>
                  <a:gd name="connsiteX3" fmla="*/ 690417 w 2262025"/>
                  <a:gd name="connsiteY3" fmla="*/ 424059 h 2233050"/>
                  <a:gd name="connsiteX4" fmla="*/ 724923 w 2262025"/>
                  <a:gd name="connsiteY4" fmla="*/ 320542 h 2233050"/>
                  <a:gd name="connsiteX5" fmla="*/ 768055 w 2262025"/>
                  <a:gd name="connsiteY5" fmla="*/ 165267 h 2233050"/>
                  <a:gd name="connsiteX6" fmla="*/ 1026848 w 2262025"/>
                  <a:gd name="connsiteY6" fmla="*/ 35870 h 2233050"/>
                  <a:gd name="connsiteX7" fmla="*/ 1199376 w 2262025"/>
                  <a:gd name="connsiteY7" fmla="*/ 35870 h 2233050"/>
                  <a:gd name="connsiteX8" fmla="*/ 1406410 w 2262025"/>
                  <a:gd name="connsiteY8" fmla="*/ 9991 h 2233050"/>
                  <a:gd name="connsiteX9" fmla="*/ 1673829 w 2262025"/>
                  <a:gd name="connsiteY9" fmla="*/ 225651 h 2233050"/>
                  <a:gd name="connsiteX10" fmla="*/ 1699708 w 2262025"/>
                  <a:gd name="connsiteY10" fmla="*/ 458565 h 2233050"/>
                  <a:gd name="connsiteX11" fmla="*/ 1880863 w 2262025"/>
                  <a:gd name="connsiteY11" fmla="*/ 424059 h 2233050"/>
                  <a:gd name="connsiteX12" fmla="*/ 2156908 w 2262025"/>
                  <a:gd name="connsiteY12" fmla="*/ 639719 h 2233050"/>
                  <a:gd name="connsiteX13" fmla="*/ 2113776 w 2262025"/>
                  <a:gd name="connsiteY13" fmla="*/ 786368 h 2233050"/>
                  <a:gd name="connsiteX14" fmla="*/ 2225919 w 2262025"/>
                  <a:gd name="connsiteY14" fmla="*/ 846753 h 2233050"/>
                  <a:gd name="connsiteX15" fmla="*/ 2243172 w 2262025"/>
                  <a:gd name="connsiteY15" fmla="*/ 1200436 h 2233050"/>
                  <a:gd name="connsiteX16" fmla="*/ 1975753 w 2262025"/>
                  <a:gd name="connsiteY16" fmla="*/ 1390217 h 2233050"/>
                  <a:gd name="connsiteX17" fmla="*/ 2087897 w 2262025"/>
                  <a:gd name="connsiteY17" fmla="*/ 1536867 h 2233050"/>
                  <a:gd name="connsiteX18" fmla="*/ 2096523 w 2262025"/>
                  <a:gd name="connsiteY18" fmla="*/ 1812912 h 2233050"/>
                  <a:gd name="connsiteX19" fmla="*/ 1906742 w 2262025"/>
                  <a:gd name="connsiteY19" fmla="*/ 1942308 h 2233050"/>
                  <a:gd name="connsiteX20" fmla="*/ 1760092 w 2262025"/>
                  <a:gd name="connsiteY20" fmla="*/ 2183847 h 2233050"/>
                  <a:gd name="connsiteX21" fmla="*/ 1458168 w 2262025"/>
                  <a:gd name="connsiteY21" fmla="*/ 2218354 h 2233050"/>
                  <a:gd name="connsiteX22" fmla="*/ 1208002 w 2262025"/>
                  <a:gd name="connsiteY22" fmla="*/ 2002693 h 2233050"/>
                  <a:gd name="connsiteX23" fmla="*/ 1113112 w 2262025"/>
                  <a:gd name="connsiteY23" fmla="*/ 1709395 h 2233050"/>
                  <a:gd name="connsiteX24" fmla="*/ 1000968 w 2262025"/>
                  <a:gd name="connsiteY24" fmla="*/ 2140716 h 2233050"/>
                  <a:gd name="connsiteX25" fmla="*/ 526515 w 2262025"/>
                  <a:gd name="connsiteY25" fmla="*/ 2132089 h 2233050"/>
                  <a:gd name="connsiteX26" fmla="*/ 466131 w 2262025"/>
                  <a:gd name="connsiteY26" fmla="*/ 1959561 h 2233050"/>
                  <a:gd name="connsiteX27" fmla="*/ 138327 w 2262025"/>
                  <a:gd name="connsiteY27" fmla="*/ 1812912 h 2233050"/>
                  <a:gd name="connsiteX28" fmla="*/ 302229 w 2262025"/>
                  <a:gd name="connsiteY28" fmla="*/ 1355712 h 2233050"/>
                  <a:gd name="connsiteX29" fmla="*/ 155580 w 2262025"/>
                  <a:gd name="connsiteY29" fmla="*/ 1321206 h 2233050"/>
                  <a:gd name="connsiteX30" fmla="*/ 304 w 2262025"/>
                  <a:gd name="connsiteY30" fmla="*/ 1019282 h 2233050"/>
                  <a:gd name="connsiteX31" fmla="*/ 129700 w 2262025"/>
                  <a:gd name="connsiteY31" fmla="*/ 786368 h 2233050"/>
                  <a:gd name="connsiteX0" fmla="*/ 129700 w 2262025"/>
                  <a:gd name="connsiteY0" fmla="*/ 786368 h 2238369"/>
                  <a:gd name="connsiteX1" fmla="*/ 86568 w 2262025"/>
                  <a:gd name="connsiteY1" fmla="*/ 562082 h 2238369"/>
                  <a:gd name="connsiteX2" fmla="*/ 276349 w 2262025"/>
                  <a:gd name="connsiteY2" fmla="*/ 424059 h 2238369"/>
                  <a:gd name="connsiteX3" fmla="*/ 690417 w 2262025"/>
                  <a:gd name="connsiteY3" fmla="*/ 424059 h 2238369"/>
                  <a:gd name="connsiteX4" fmla="*/ 724923 w 2262025"/>
                  <a:gd name="connsiteY4" fmla="*/ 320542 h 2238369"/>
                  <a:gd name="connsiteX5" fmla="*/ 768055 w 2262025"/>
                  <a:gd name="connsiteY5" fmla="*/ 165267 h 2238369"/>
                  <a:gd name="connsiteX6" fmla="*/ 1026848 w 2262025"/>
                  <a:gd name="connsiteY6" fmla="*/ 35870 h 2238369"/>
                  <a:gd name="connsiteX7" fmla="*/ 1199376 w 2262025"/>
                  <a:gd name="connsiteY7" fmla="*/ 35870 h 2238369"/>
                  <a:gd name="connsiteX8" fmla="*/ 1406410 w 2262025"/>
                  <a:gd name="connsiteY8" fmla="*/ 9991 h 2238369"/>
                  <a:gd name="connsiteX9" fmla="*/ 1673829 w 2262025"/>
                  <a:gd name="connsiteY9" fmla="*/ 225651 h 2238369"/>
                  <a:gd name="connsiteX10" fmla="*/ 1699708 w 2262025"/>
                  <a:gd name="connsiteY10" fmla="*/ 458565 h 2238369"/>
                  <a:gd name="connsiteX11" fmla="*/ 1880863 w 2262025"/>
                  <a:gd name="connsiteY11" fmla="*/ 424059 h 2238369"/>
                  <a:gd name="connsiteX12" fmla="*/ 2156908 w 2262025"/>
                  <a:gd name="connsiteY12" fmla="*/ 639719 h 2238369"/>
                  <a:gd name="connsiteX13" fmla="*/ 2113776 w 2262025"/>
                  <a:gd name="connsiteY13" fmla="*/ 786368 h 2238369"/>
                  <a:gd name="connsiteX14" fmla="*/ 2225919 w 2262025"/>
                  <a:gd name="connsiteY14" fmla="*/ 846753 h 2238369"/>
                  <a:gd name="connsiteX15" fmla="*/ 2243172 w 2262025"/>
                  <a:gd name="connsiteY15" fmla="*/ 1200436 h 2238369"/>
                  <a:gd name="connsiteX16" fmla="*/ 1975753 w 2262025"/>
                  <a:gd name="connsiteY16" fmla="*/ 1390217 h 2238369"/>
                  <a:gd name="connsiteX17" fmla="*/ 2087897 w 2262025"/>
                  <a:gd name="connsiteY17" fmla="*/ 1536867 h 2238369"/>
                  <a:gd name="connsiteX18" fmla="*/ 2096523 w 2262025"/>
                  <a:gd name="connsiteY18" fmla="*/ 1812912 h 2238369"/>
                  <a:gd name="connsiteX19" fmla="*/ 1906742 w 2262025"/>
                  <a:gd name="connsiteY19" fmla="*/ 1942308 h 2238369"/>
                  <a:gd name="connsiteX20" fmla="*/ 1760092 w 2262025"/>
                  <a:gd name="connsiteY20" fmla="*/ 2183847 h 2238369"/>
                  <a:gd name="connsiteX21" fmla="*/ 1458168 w 2262025"/>
                  <a:gd name="connsiteY21" fmla="*/ 2218354 h 2238369"/>
                  <a:gd name="connsiteX22" fmla="*/ 1208002 w 2262025"/>
                  <a:gd name="connsiteY22" fmla="*/ 2002693 h 2238369"/>
                  <a:gd name="connsiteX23" fmla="*/ 1113112 w 2262025"/>
                  <a:gd name="connsiteY23" fmla="*/ 1709395 h 2238369"/>
                  <a:gd name="connsiteX24" fmla="*/ 1000968 w 2262025"/>
                  <a:gd name="connsiteY24" fmla="*/ 2140716 h 2238369"/>
                  <a:gd name="connsiteX25" fmla="*/ 586900 w 2262025"/>
                  <a:gd name="connsiteY25" fmla="*/ 2226979 h 2238369"/>
                  <a:gd name="connsiteX26" fmla="*/ 466131 w 2262025"/>
                  <a:gd name="connsiteY26" fmla="*/ 1959561 h 2238369"/>
                  <a:gd name="connsiteX27" fmla="*/ 138327 w 2262025"/>
                  <a:gd name="connsiteY27" fmla="*/ 1812912 h 2238369"/>
                  <a:gd name="connsiteX28" fmla="*/ 302229 w 2262025"/>
                  <a:gd name="connsiteY28" fmla="*/ 1355712 h 2238369"/>
                  <a:gd name="connsiteX29" fmla="*/ 155580 w 2262025"/>
                  <a:gd name="connsiteY29" fmla="*/ 1321206 h 2238369"/>
                  <a:gd name="connsiteX30" fmla="*/ 304 w 2262025"/>
                  <a:gd name="connsiteY30" fmla="*/ 1019282 h 2238369"/>
                  <a:gd name="connsiteX31" fmla="*/ 129700 w 2262025"/>
                  <a:gd name="connsiteY31" fmla="*/ 786368 h 2238369"/>
                  <a:gd name="connsiteX0" fmla="*/ 129700 w 2262025"/>
                  <a:gd name="connsiteY0" fmla="*/ 786368 h 2234757"/>
                  <a:gd name="connsiteX1" fmla="*/ 86568 w 2262025"/>
                  <a:gd name="connsiteY1" fmla="*/ 562082 h 2234757"/>
                  <a:gd name="connsiteX2" fmla="*/ 276349 w 2262025"/>
                  <a:gd name="connsiteY2" fmla="*/ 424059 h 2234757"/>
                  <a:gd name="connsiteX3" fmla="*/ 690417 w 2262025"/>
                  <a:gd name="connsiteY3" fmla="*/ 424059 h 2234757"/>
                  <a:gd name="connsiteX4" fmla="*/ 724923 w 2262025"/>
                  <a:gd name="connsiteY4" fmla="*/ 320542 h 2234757"/>
                  <a:gd name="connsiteX5" fmla="*/ 768055 w 2262025"/>
                  <a:gd name="connsiteY5" fmla="*/ 165267 h 2234757"/>
                  <a:gd name="connsiteX6" fmla="*/ 1026848 w 2262025"/>
                  <a:gd name="connsiteY6" fmla="*/ 35870 h 2234757"/>
                  <a:gd name="connsiteX7" fmla="*/ 1199376 w 2262025"/>
                  <a:gd name="connsiteY7" fmla="*/ 35870 h 2234757"/>
                  <a:gd name="connsiteX8" fmla="*/ 1406410 w 2262025"/>
                  <a:gd name="connsiteY8" fmla="*/ 9991 h 2234757"/>
                  <a:gd name="connsiteX9" fmla="*/ 1673829 w 2262025"/>
                  <a:gd name="connsiteY9" fmla="*/ 225651 h 2234757"/>
                  <a:gd name="connsiteX10" fmla="*/ 1699708 w 2262025"/>
                  <a:gd name="connsiteY10" fmla="*/ 458565 h 2234757"/>
                  <a:gd name="connsiteX11" fmla="*/ 1880863 w 2262025"/>
                  <a:gd name="connsiteY11" fmla="*/ 424059 h 2234757"/>
                  <a:gd name="connsiteX12" fmla="*/ 2156908 w 2262025"/>
                  <a:gd name="connsiteY12" fmla="*/ 639719 h 2234757"/>
                  <a:gd name="connsiteX13" fmla="*/ 2113776 w 2262025"/>
                  <a:gd name="connsiteY13" fmla="*/ 786368 h 2234757"/>
                  <a:gd name="connsiteX14" fmla="*/ 2225919 w 2262025"/>
                  <a:gd name="connsiteY14" fmla="*/ 846753 h 2234757"/>
                  <a:gd name="connsiteX15" fmla="*/ 2243172 w 2262025"/>
                  <a:gd name="connsiteY15" fmla="*/ 1200436 h 2234757"/>
                  <a:gd name="connsiteX16" fmla="*/ 1975753 w 2262025"/>
                  <a:gd name="connsiteY16" fmla="*/ 1390217 h 2234757"/>
                  <a:gd name="connsiteX17" fmla="*/ 2087897 w 2262025"/>
                  <a:gd name="connsiteY17" fmla="*/ 1536867 h 2234757"/>
                  <a:gd name="connsiteX18" fmla="*/ 2096523 w 2262025"/>
                  <a:gd name="connsiteY18" fmla="*/ 1812912 h 2234757"/>
                  <a:gd name="connsiteX19" fmla="*/ 1906742 w 2262025"/>
                  <a:gd name="connsiteY19" fmla="*/ 1942308 h 2234757"/>
                  <a:gd name="connsiteX20" fmla="*/ 1760092 w 2262025"/>
                  <a:gd name="connsiteY20" fmla="*/ 2183847 h 2234757"/>
                  <a:gd name="connsiteX21" fmla="*/ 1458168 w 2262025"/>
                  <a:gd name="connsiteY21" fmla="*/ 2218354 h 2234757"/>
                  <a:gd name="connsiteX22" fmla="*/ 1208002 w 2262025"/>
                  <a:gd name="connsiteY22" fmla="*/ 2002693 h 2234757"/>
                  <a:gd name="connsiteX23" fmla="*/ 1113112 w 2262025"/>
                  <a:gd name="connsiteY23" fmla="*/ 1709395 h 2234757"/>
                  <a:gd name="connsiteX24" fmla="*/ 1000968 w 2262025"/>
                  <a:gd name="connsiteY24" fmla="*/ 2140716 h 2234757"/>
                  <a:gd name="connsiteX25" fmla="*/ 586900 w 2262025"/>
                  <a:gd name="connsiteY25" fmla="*/ 2226979 h 2234757"/>
                  <a:gd name="connsiteX26" fmla="*/ 466131 w 2262025"/>
                  <a:gd name="connsiteY26" fmla="*/ 1959561 h 2234757"/>
                  <a:gd name="connsiteX27" fmla="*/ 138327 w 2262025"/>
                  <a:gd name="connsiteY27" fmla="*/ 1812912 h 2234757"/>
                  <a:gd name="connsiteX28" fmla="*/ 302229 w 2262025"/>
                  <a:gd name="connsiteY28" fmla="*/ 1355712 h 2234757"/>
                  <a:gd name="connsiteX29" fmla="*/ 155580 w 2262025"/>
                  <a:gd name="connsiteY29" fmla="*/ 1321206 h 2234757"/>
                  <a:gd name="connsiteX30" fmla="*/ 304 w 2262025"/>
                  <a:gd name="connsiteY30" fmla="*/ 1019282 h 2234757"/>
                  <a:gd name="connsiteX31" fmla="*/ 129700 w 2262025"/>
                  <a:gd name="connsiteY31" fmla="*/ 786368 h 2234757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700 w 2262025"/>
                  <a:gd name="connsiteY0" fmla="*/ 786368 h 2237156"/>
                  <a:gd name="connsiteX1" fmla="*/ 86568 w 2262025"/>
                  <a:gd name="connsiteY1" fmla="*/ 562082 h 2237156"/>
                  <a:gd name="connsiteX2" fmla="*/ 276349 w 2262025"/>
                  <a:gd name="connsiteY2" fmla="*/ 424059 h 2237156"/>
                  <a:gd name="connsiteX3" fmla="*/ 690417 w 2262025"/>
                  <a:gd name="connsiteY3" fmla="*/ 424059 h 2237156"/>
                  <a:gd name="connsiteX4" fmla="*/ 724923 w 2262025"/>
                  <a:gd name="connsiteY4" fmla="*/ 320542 h 2237156"/>
                  <a:gd name="connsiteX5" fmla="*/ 768055 w 2262025"/>
                  <a:gd name="connsiteY5" fmla="*/ 165267 h 2237156"/>
                  <a:gd name="connsiteX6" fmla="*/ 1026848 w 2262025"/>
                  <a:gd name="connsiteY6" fmla="*/ 35870 h 2237156"/>
                  <a:gd name="connsiteX7" fmla="*/ 1199376 w 2262025"/>
                  <a:gd name="connsiteY7" fmla="*/ 35870 h 2237156"/>
                  <a:gd name="connsiteX8" fmla="*/ 1406410 w 2262025"/>
                  <a:gd name="connsiteY8" fmla="*/ 9991 h 2237156"/>
                  <a:gd name="connsiteX9" fmla="*/ 1673829 w 2262025"/>
                  <a:gd name="connsiteY9" fmla="*/ 225651 h 2237156"/>
                  <a:gd name="connsiteX10" fmla="*/ 1699708 w 2262025"/>
                  <a:gd name="connsiteY10" fmla="*/ 458565 h 2237156"/>
                  <a:gd name="connsiteX11" fmla="*/ 1880863 w 2262025"/>
                  <a:gd name="connsiteY11" fmla="*/ 424059 h 2237156"/>
                  <a:gd name="connsiteX12" fmla="*/ 2156908 w 2262025"/>
                  <a:gd name="connsiteY12" fmla="*/ 639719 h 2237156"/>
                  <a:gd name="connsiteX13" fmla="*/ 2113776 w 2262025"/>
                  <a:gd name="connsiteY13" fmla="*/ 786368 h 2237156"/>
                  <a:gd name="connsiteX14" fmla="*/ 2225919 w 2262025"/>
                  <a:gd name="connsiteY14" fmla="*/ 846753 h 2237156"/>
                  <a:gd name="connsiteX15" fmla="*/ 2243172 w 2262025"/>
                  <a:gd name="connsiteY15" fmla="*/ 1200436 h 2237156"/>
                  <a:gd name="connsiteX16" fmla="*/ 1975753 w 2262025"/>
                  <a:gd name="connsiteY16" fmla="*/ 1390217 h 2237156"/>
                  <a:gd name="connsiteX17" fmla="*/ 2087897 w 2262025"/>
                  <a:gd name="connsiteY17" fmla="*/ 1536867 h 2237156"/>
                  <a:gd name="connsiteX18" fmla="*/ 2096523 w 2262025"/>
                  <a:gd name="connsiteY18" fmla="*/ 1812912 h 2237156"/>
                  <a:gd name="connsiteX19" fmla="*/ 1906742 w 2262025"/>
                  <a:gd name="connsiteY19" fmla="*/ 1942308 h 2237156"/>
                  <a:gd name="connsiteX20" fmla="*/ 1760092 w 2262025"/>
                  <a:gd name="connsiteY20" fmla="*/ 2183847 h 2237156"/>
                  <a:gd name="connsiteX21" fmla="*/ 1458168 w 2262025"/>
                  <a:gd name="connsiteY21" fmla="*/ 2218354 h 2237156"/>
                  <a:gd name="connsiteX22" fmla="*/ 1208002 w 2262025"/>
                  <a:gd name="connsiteY22" fmla="*/ 2002693 h 2237156"/>
                  <a:gd name="connsiteX23" fmla="*/ 1113112 w 2262025"/>
                  <a:gd name="connsiteY23" fmla="*/ 1709395 h 2237156"/>
                  <a:gd name="connsiteX24" fmla="*/ 1000968 w 2262025"/>
                  <a:gd name="connsiteY24" fmla="*/ 2140716 h 2237156"/>
                  <a:gd name="connsiteX25" fmla="*/ 586900 w 2262025"/>
                  <a:gd name="connsiteY25" fmla="*/ 2226979 h 2237156"/>
                  <a:gd name="connsiteX26" fmla="*/ 431625 w 2262025"/>
                  <a:gd name="connsiteY26" fmla="*/ 1976814 h 2237156"/>
                  <a:gd name="connsiteX27" fmla="*/ 138327 w 2262025"/>
                  <a:gd name="connsiteY27" fmla="*/ 1812912 h 2237156"/>
                  <a:gd name="connsiteX28" fmla="*/ 302229 w 2262025"/>
                  <a:gd name="connsiteY28" fmla="*/ 1355712 h 2237156"/>
                  <a:gd name="connsiteX29" fmla="*/ 155580 w 2262025"/>
                  <a:gd name="connsiteY29" fmla="*/ 1321206 h 2237156"/>
                  <a:gd name="connsiteX30" fmla="*/ 304 w 2262025"/>
                  <a:gd name="connsiteY30" fmla="*/ 1019282 h 2237156"/>
                  <a:gd name="connsiteX31" fmla="*/ 129700 w 2262025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  <a:gd name="connsiteX0" fmla="*/ 129625 w 2261950"/>
                  <a:gd name="connsiteY0" fmla="*/ 786368 h 2237156"/>
                  <a:gd name="connsiteX1" fmla="*/ 86493 w 2261950"/>
                  <a:gd name="connsiteY1" fmla="*/ 562082 h 2237156"/>
                  <a:gd name="connsiteX2" fmla="*/ 276274 w 2261950"/>
                  <a:gd name="connsiteY2" fmla="*/ 424059 h 2237156"/>
                  <a:gd name="connsiteX3" fmla="*/ 690342 w 2261950"/>
                  <a:gd name="connsiteY3" fmla="*/ 424059 h 2237156"/>
                  <a:gd name="connsiteX4" fmla="*/ 724848 w 2261950"/>
                  <a:gd name="connsiteY4" fmla="*/ 320542 h 2237156"/>
                  <a:gd name="connsiteX5" fmla="*/ 767980 w 2261950"/>
                  <a:gd name="connsiteY5" fmla="*/ 165267 h 2237156"/>
                  <a:gd name="connsiteX6" fmla="*/ 1026773 w 2261950"/>
                  <a:gd name="connsiteY6" fmla="*/ 35870 h 2237156"/>
                  <a:gd name="connsiteX7" fmla="*/ 1199301 w 2261950"/>
                  <a:gd name="connsiteY7" fmla="*/ 35870 h 2237156"/>
                  <a:gd name="connsiteX8" fmla="*/ 1406335 w 2261950"/>
                  <a:gd name="connsiteY8" fmla="*/ 9991 h 2237156"/>
                  <a:gd name="connsiteX9" fmla="*/ 1673754 w 2261950"/>
                  <a:gd name="connsiteY9" fmla="*/ 225651 h 2237156"/>
                  <a:gd name="connsiteX10" fmla="*/ 1699633 w 2261950"/>
                  <a:gd name="connsiteY10" fmla="*/ 458565 h 2237156"/>
                  <a:gd name="connsiteX11" fmla="*/ 1880788 w 2261950"/>
                  <a:gd name="connsiteY11" fmla="*/ 424059 h 2237156"/>
                  <a:gd name="connsiteX12" fmla="*/ 2156833 w 2261950"/>
                  <a:gd name="connsiteY12" fmla="*/ 639719 h 2237156"/>
                  <a:gd name="connsiteX13" fmla="*/ 2113701 w 2261950"/>
                  <a:gd name="connsiteY13" fmla="*/ 786368 h 2237156"/>
                  <a:gd name="connsiteX14" fmla="*/ 2225844 w 2261950"/>
                  <a:gd name="connsiteY14" fmla="*/ 846753 h 2237156"/>
                  <a:gd name="connsiteX15" fmla="*/ 2243097 w 2261950"/>
                  <a:gd name="connsiteY15" fmla="*/ 1200436 h 2237156"/>
                  <a:gd name="connsiteX16" fmla="*/ 1975678 w 2261950"/>
                  <a:gd name="connsiteY16" fmla="*/ 1390217 h 2237156"/>
                  <a:gd name="connsiteX17" fmla="*/ 2087822 w 2261950"/>
                  <a:gd name="connsiteY17" fmla="*/ 1536867 h 2237156"/>
                  <a:gd name="connsiteX18" fmla="*/ 2096448 w 2261950"/>
                  <a:gd name="connsiteY18" fmla="*/ 1812912 h 2237156"/>
                  <a:gd name="connsiteX19" fmla="*/ 1906667 w 2261950"/>
                  <a:gd name="connsiteY19" fmla="*/ 1942308 h 2237156"/>
                  <a:gd name="connsiteX20" fmla="*/ 1760017 w 2261950"/>
                  <a:gd name="connsiteY20" fmla="*/ 2183847 h 2237156"/>
                  <a:gd name="connsiteX21" fmla="*/ 1458093 w 2261950"/>
                  <a:gd name="connsiteY21" fmla="*/ 2218354 h 2237156"/>
                  <a:gd name="connsiteX22" fmla="*/ 1207927 w 2261950"/>
                  <a:gd name="connsiteY22" fmla="*/ 2002693 h 2237156"/>
                  <a:gd name="connsiteX23" fmla="*/ 1113037 w 2261950"/>
                  <a:gd name="connsiteY23" fmla="*/ 1709395 h 2237156"/>
                  <a:gd name="connsiteX24" fmla="*/ 1000893 w 2261950"/>
                  <a:gd name="connsiteY24" fmla="*/ 2140716 h 2237156"/>
                  <a:gd name="connsiteX25" fmla="*/ 586825 w 2261950"/>
                  <a:gd name="connsiteY25" fmla="*/ 2226979 h 2237156"/>
                  <a:gd name="connsiteX26" fmla="*/ 431550 w 2261950"/>
                  <a:gd name="connsiteY26" fmla="*/ 1976814 h 2237156"/>
                  <a:gd name="connsiteX27" fmla="*/ 138252 w 2261950"/>
                  <a:gd name="connsiteY27" fmla="*/ 1812912 h 2237156"/>
                  <a:gd name="connsiteX28" fmla="*/ 302154 w 2261950"/>
                  <a:gd name="connsiteY28" fmla="*/ 1355712 h 2237156"/>
                  <a:gd name="connsiteX29" fmla="*/ 103746 w 2261950"/>
                  <a:gd name="connsiteY29" fmla="*/ 1321206 h 2237156"/>
                  <a:gd name="connsiteX30" fmla="*/ 229 w 2261950"/>
                  <a:gd name="connsiteY30" fmla="*/ 1019282 h 2237156"/>
                  <a:gd name="connsiteX31" fmla="*/ 129625 w 2261950"/>
                  <a:gd name="connsiteY31" fmla="*/ 786368 h 223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261950" h="2237156">
                    <a:moveTo>
                      <a:pt x="129625" y="786368"/>
                    </a:moveTo>
                    <a:cubicBezTo>
                      <a:pt x="144002" y="710168"/>
                      <a:pt x="62051" y="622467"/>
                      <a:pt x="86493" y="562082"/>
                    </a:cubicBezTo>
                    <a:cubicBezTo>
                      <a:pt x="110934" y="501697"/>
                      <a:pt x="175633" y="447063"/>
                      <a:pt x="276274" y="424059"/>
                    </a:cubicBezTo>
                    <a:cubicBezTo>
                      <a:pt x="376916" y="401055"/>
                      <a:pt x="615580" y="441312"/>
                      <a:pt x="690342" y="424059"/>
                    </a:cubicBezTo>
                    <a:cubicBezTo>
                      <a:pt x="765104" y="406806"/>
                      <a:pt x="711908" y="363674"/>
                      <a:pt x="724848" y="320542"/>
                    </a:cubicBezTo>
                    <a:cubicBezTo>
                      <a:pt x="737788" y="277410"/>
                      <a:pt x="717659" y="212712"/>
                      <a:pt x="767980" y="165267"/>
                    </a:cubicBezTo>
                    <a:cubicBezTo>
                      <a:pt x="818301" y="117822"/>
                      <a:pt x="954886" y="57436"/>
                      <a:pt x="1026773" y="35870"/>
                    </a:cubicBezTo>
                    <a:cubicBezTo>
                      <a:pt x="1098660" y="14304"/>
                      <a:pt x="1136041" y="40183"/>
                      <a:pt x="1199301" y="35870"/>
                    </a:cubicBezTo>
                    <a:cubicBezTo>
                      <a:pt x="1262561" y="31557"/>
                      <a:pt x="1327260" y="-21639"/>
                      <a:pt x="1406335" y="9991"/>
                    </a:cubicBezTo>
                    <a:cubicBezTo>
                      <a:pt x="1485410" y="41621"/>
                      <a:pt x="1624871" y="150889"/>
                      <a:pt x="1673754" y="225651"/>
                    </a:cubicBezTo>
                    <a:cubicBezTo>
                      <a:pt x="1722637" y="300413"/>
                      <a:pt x="1665127" y="425497"/>
                      <a:pt x="1699633" y="458565"/>
                    </a:cubicBezTo>
                    <a:cubicBezTo>
                      <a:pt x="1734139" y="491633"/>
                      <a:pt x="1804588" y="393867"/>
                      <a:pt x="1880788" y="424059"/>
                    </a:cubicBezTo>
                    <a:cubicBezTo>
                      <a:pt x="1956988" y="454251"/>
                      <a:pt x="2118014" y="579334"/>
                      <a:pt x="2156833" y="639719"/>
                    </a:cubicBezTo>
                    <a:cubicBezTo>
                      <a:pt x="2195652" y="700104"/>
                      <a:pt x="2102199" y="751862"/>
                      <a:pt x="2113701" y="786368"/>
                    </a:cubicBezTo>
                    <a:cubicBezTo>
                      <a:pt x="2125203" y="820874"/>
                      <a:pt x="2204278" y="777742"/>
                      <a:pt x="2225844" y="846753"/>
                    </a:cubicBezTo>
                    <a:cubicBezTo>
                      <a:pt x="2247410" y="915764"/>
                      <a:pt x="2284791" y="1109859"/>
                      <a:pt x="2243097" y="1200436"/>
                    </a:cubicBezTo>
                    <a:cubicBezTo>
                      <a:pt x="2201403" y="1291013"/>
                      <a:pt x="2001557" y="1334145"/>
                      <a:pt x="1975678" y="1390217"/>
                    </a:cubicBezTo>
                    <a:cubicBezTo>
                      <a:pt x="1949799" y="1446289"/>
                      <a:pt x="2067694" y="1466418"/>
                      <a:pt x="2087822" y="1536867"/>
                    </a:cubicBezTo>
                    <a:cubicBezTo>
                      <a:pt x="2107950" y="1607316"/>
                      <a:pt x="2126641" y="1745339"/>
                      <a:pt x="2096448" y="1812912"/>
                    </a:cubicBezTo>
                    <a:cubicBezTo>
                      <a:pt x="2066256" y="1880486"/>
                      <a:pt x="1962739" y="1880486"/>
                      <a:pt x="1906667" y="1942308"/>
                    </a:cubicBezTo>
                    <a:cubicBezTo>
                      <a:pt x="1850595" y="2004130"/>
                      <a:pt x="1834779" y="2137839"/>
                      <a:pt x="1760017" y="2183847"/>
                    </a:cubicBezTo>
                    <a:cubicBezTo>
                      <a:pt x="1685255" y="2229855"/>
                      <a:pt x="1550108" y="2248546"/>
                      <a:pt x="1458093" y="2218354"/>
                    </a:cubicBezTo>
                    <a:cubicBezTo>
                      <a:pt x="1366078" y="2188162"/>
                      <a:pt x="1265436" y="2087520"/>
                      <a:pt x="1207927" y="2002693"/>
                    </a:cubicBezTo>
                    <a:cubicBezTo>
                      <a:pt x="1150418" y="1917866"/>
                      <a:pt x="1147543" y="1686391"/>
                      <a:pt x="1113037" y="1709395"/>
                    </a:cubicBezTo>
                    <a:cubicBezTo>
                      <a:pt x="1078531" y="1732399"/>
                      <a:pt x="1088595" y="2054452"/>
                      <a:pt x="1000893" y="2140716"/>
                    </a:cubicBezTo>
                    <a:cubicBezTo>
                      <a:pt x="913191" y="2226980"/>
                      <a:pt x="681716" y="2254296"/>
                      <a:pt x="586825" y="2226979"/>
                    </a:cubicBezTo>
                    <a:cubicBezTo>
                      <a:pt x="491935" y="2199662"/>
                      <a:pt x="506312" y="2045825"/>
                      <a:pt x="431550" y="1976814"/>
                    </a:cubicBezTo>
                    <a:cubicBezTo>
                      <a:pt x="356788" y="1907803"/>
                      <a:pt x="185697" y="1925054"/>
                      <a:pt x="138252" y="1812912"/>
                    </a:cubicBezTo>
                    <a:cubicBezTo>
                      <a:pt x="90807" y="1700770"/>
                      <a:pt x="230267" y="1411784"/>
                      <a:pt x="302154" y="1355712"/>
                    </a:cubicBezTo>
                    <a:cubicBezTo>
                      <a:pt x="374041" y="1299640"/>
                      <a:pt x="154067" y="1377278"/>
                      <a:pt x="103746" y="1321206"/>
                    </a:cubicBezTo>
                    <a:cubicBezTo>
                      <a:pt x="53425" y="1265134"/>
                      <a:pt x="-4084" y="1108422"/>
                      <a:pt x="229" y="1019282"/>
                    </a:cubicBezTo>
                    <a:cubicBezTo>
                      <a:pt x="4542" y="930142"/>
                      <a:pt x="115248" y="862568"/>
                      <a:pt x="129625" y="786368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VN" dirty="0"/>
              </a:p>
            </p:txBody>
          </p:sp>
          <p:pic>
            <p:nvPicPr>
              <p:cNvPr id="53" name="Picture 4" descr="Free Black And White Cartoon Flowers, Download Free Black And White Cartoon  Flowers png images, Free ClipArts on Clipart Library">
                <a:extLst>
                  <a:ext uri="{FF2B5EF4-FFF2-40B4-BE49-F238E27FC236}">
                    <a16:creationId xmlns:a16="http://schemas.microsoft.com/office/drawing/2014/main" id="{385164AA-7AD3-2A4C-AFAD-63F329DE20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77540" y="482600"/>
                <a:ext cx="2317638" cy="224674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</p:grpSp>
      <p:cxnSp>
        <p:nvCxnSpPr>
          <p:cNvPr id="56" name="Straight Connector 55">
            <a:extLst>
              <a:ext uri="{FF2B5EF4-FFF2-40B4-BE49-F238E27FC236}">
                <a16:creationId xmlns:a16="http://schemas.microsoft.com/office/drawing/2014/main" id="{CDC5CAE3-6D52-5E4A-9D4B-F2AFCC79005E}"/>
              </a:ext>
            </a:extLst>
          </p:cNvPr>
          <p:cNvCxnSpPr/>
          <p:nvPr/>
        </p:nvCxnSpPr>
        <p:spPr>
          <a:xfrm>
            <a:off x="5707881" y="1486292"/>
            <a:ext cx="0" cy="932544"/>
          </a:xfrm>
          <a:prstGeom prst="line">
            <a:avLst/>
          </a:prstGeom>
          <a:ln w="28575">
            <a:solidFill>
              <a:srgbClr val="59C03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Rectangle 59">
            <a:extLst>
              <a:ext uri="{FF2B5EF4-FFF2-40B4-BE49-F238E27FC236}">
                <a16:creationId xmlns:a16="http://schemas.microsoft.com/office/drawing/2014/main" id="{6E6DA4EF-BE53-2D4F-9847-59D17D81A8D3}"/>
              </a:ext>
            </a:extLst>
          </p:cNvPr>
          <p:cNvSpPr/>
          <p:nvPr/>
        </p:nvSpPr>
        <p:spPr>
          <a:xfrm>
            <a:off x="1958860" y="897510"/>
            <a:ext cx="98819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VN" sz="3600" dirty="0"/>
              <a:t>9</a:t>
            </a:r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8421132D-97F3-2846-B70E-BE9B45BB547A}"/>
              </a:ext>
            </a:extLst>
          </p:cNvPr>
          <p:cNvSpPr/>
          <p:nvPr/>
        </p:nvSpPr>
        <p:spPr>
          <a:xfrm>
            <a:off x="6383416" y="891455"/>
            <a:ext cx="98819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VN" sz="3600" dirty="0"/>
              <a:t>5</a:t>
            </a:r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D6EF067C-2C6C-734E-BB37-8A1DBE153306}"/>
              </a:ext>
            </a:extLst>
          </p:cNvPr>
          <p:cNvGrpSpPr/>
          <p:nvPr/>
        </p:nvGrpSpPr>
        <p:grpSpPr>
          <a:xfrm>
            <a:off x="5003250" y="1643648"/>
            <a:ext cx="618539" cy="611760"/>
            <a:chOff x="1177540" y="481715"/>
            <a:chExt cx="2317638" cy="2247631"/>
          </a:xfrm>
        </p:grpSpPr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AF065811-0082-C646-B505-171E17AE47BD}"/>
                </a:ext>
              </a:extLst>
            </p:cNvPr>
            <p:cNvSpPr/>
            <p:nvPr/>
          </p:nvSpPr>
          <p:spPr>
            <a:xfrm>
              <a:off x="1207470" y="481715"/>
              <a:ext cx="2261950" cy="2237156"/>
            </a:xfrm>
            <a:custGeom>
              <a:avLst/>
              <a:gdLst>
                <a:gd name="connsiteX0" fmla="*/ 129700 w 2262025"/>
                <a:gd name="connsiteY0" fmla="*/ 786368 h 2249618"/>
                <a:gd name="connsiteX1" fmla="*/ 86568 w 2262025"/>
                <a:gd name="connsiteY1" fmla="*/ 562082 h 2249618"/>
                <a:gd name="connsiteX2" fmla="*/ 276349 w 2262025"/>
                <a:gd name="connsiteY2" fmla="*/ 424059 h 2249618"/>
                <a:gd name="connsiteX3" fmla="*/ 690417 w 2262025"/>
                <a:gd name="connsiteY3" fmla="*/ 424059 h 2249618"/>
                <a:gd name="connsiteX4" fmla="*/ 724923 w 2262025"/>
                <a:gd name="connsiteY4" fmla="*/ 320542 h 2249618"/>
                <a:gd name="connsiteX5" fmla="*/ 768055 w 2262025"/>
                <a:gd name="connsiteY5" fmla="*/ 165267 h 2249618"/>
                <a:gd name="connsiteX6" fmla="*/ 1026848 w 2262025"/>
                <a:gd name="connsiteY6" fmla="*/ 35870 h 2249618"/>
                <a:gd name="connsiteX7" fmla="*/ 1199376 w 2262025"/>
                <a:gd name="connsiteY7" fmla="*/ 35870 h 2249618"/>
                <a:gd name="connsiteX8" fmla="*/ 1406410 w 2262025"/>
                <a:gd name="connsiteY8" fmla="*/ 9991 h 2249618"/>
                <a:gd name="connsiteX9" fmla="*/ 1673829 w 2262025"/>
                <a:gd name="connsiteY9" fmla="*/ 225651 h 2249618"/>
                <a:gd name="connsiteX10" fmla="*/ 1699708 w 2262025"/>
                <a:gd name="connsiteY10" fmla="*/ 458565 h 2249618"/>
                <a:gd name="connsiteX11" fmla="*/ 1880863 w 2262025"/>
                <a:gd name="connsiteY11" fmla="*/ 424059 h 2249618"/>
                <a:gd name="connsiteX12" fmla="*/ 2156908 w 2262025"/>
                <a:gd name="connsiteY12" fmla="*/ 639719 h 2249618"/>
                <a:gd name="connsiteX13" fmla="*/ 2113776 w 2262025"/>
                <a:gd name="connsiteY13" fmla="*/ 786368 h 2249618"/>
                <a:gd name="connsiteX14" fmla="*/ 2225919 w 2262025"/>
                <a:gd name="connsiteY14" fmla="*/ 846753 h 2249618"/>
                <a:gd name="connsiteX15" fmla="*/ 2243172 w 2262025"/>
                <a:gd name="connsiteY15" fmla="*/ 1200436 h 2249618"/>
                <a:gd name="connsiteX16" fmla="*/ 1975753 w 2262025"/>
                <a:gd name="connsiteY16" fmla="*/ 1390217 h 2249618"/>
                <a:gd name="connsiteX17" fmla="*/ 2087897 w 2262025"/>
                <a:gd name="connsiteY17" fmla="*/ 1536867 h 2249618"/>
                <a:gd name="connsiteX18" fmla="*/ 2096523 w 2262025"/>
                <a:gd name="connsiteY18" fmla="*/ 1812912 h 2249618"/>
                <a:gd name="connsiteX19" fmla="*/ 1906742 w 2262025"/>
                <a:gd name="connsiteY19" fmla="*/ 1942308 h 2249618"/>
                <a:gd name="connsiteX20" fmla="*/ 1777346 w 2262025"/>
                <a:gd name="connsiteY20" fmla="*/ 2209727 h 2249618"/>
                <a:gd name="connsiteX21" fmla="*/ 1501300 w 2262025"/>
                <a:gd name="connsiteY21" fmla="*/ 2226980 h 2249618"/>
                <a:gd name="connsiteX22" fmla="*/ 1208002 w 2262025"/>
                <a:gd name="connsiteY22" fmla="*/ 2002693 h 2249618"/>
                <a:gd name="connsiteX23" fmla="*/ 1113112 w 2262025"/>
                <a:gd name="connsiteY23" fmla="*/ 1709395 h 2249618"/>
                <a:gd name="connsiteX24" fmla="*/ 1000968 w 2262025"/>
                <a:gd name="connsiteY24" fmla="*/ 2140716 h 2249618"/>
                <a:gd name="connsiteX25" fmla="*/ 526515 w 2262025"/>
                <a:gd name="connsiteY25" fmla="*/ 2132089 h 2249618"/>
                <a:gd name="connsiteX26" fmla="*/ 466131 w 2262025"/>
                <a:gd name="connsiteY26" fmla="*/ 1959561 h 2249618"/>
                <a:gd name="connsiteX27" fmla="*/ 138327 w 2262025"/>
                <a:gd name="connsiteY27" fmla="*/ 1812912 h 2249618"/>
                <a:gd name="connsiteX28" fmla="*/ 302229 w 2262025"/>
                <a:gd name="connsiteY28" fmla="*/ 1355712 h 2249618"/>
                <a:gd name="connsiteX29" fmla="*/ 155580 w 2262025"/>
                <a:gd name="connsiteY29" fmla="*/ 1321206 h 2249618"/>
                <a:gd name="connsiteX30" fmla="*/ 304 w 2262025"/>
                <a:gd name="connsiteY30" fmla="*/ 1019282 h 2249618"/>
                <a:gd name="connsiteX31" fmla="*/ 129700 w 2262025"/>
                <a:gd name="connsiteY31" fmla="*/ 786368 h 2249618"/>
                <a:gd name="connsiteX0" fmla="*/ 129700 w 2262025"/>
                <a:gd name="connsiteY0" fmla="*/ 786368 h 2242639"/>
                <a:gd name="connsiteX1" fmla="*/ 86568 w 2262025"/>
                <a:gd name="connsiteY1" fmla="*/ 562082 h 2242639"/>
                <a:gd name="connsiteX2" fmla="*/ 276349 w 2262025"/>
                <a:gd name="connsiteY2" fmla="*/ 424059 h 2242639"/>
                <a:gd name="connsiteX3" fmla="*/ 690417 w 2262025"/>
                <a:gd name="connsiteY3" fmla="*/ 424059 h 2242639"/>
                <a:gd name="connsiteX4" fmla="*/ 724923 w 2262025"/>
                <a:gd name="connsiteY4" fmla="*/ 320542 h 2242639"/>
                <a:gd name="connsiteX5" fmla="*/ 768055 w 2262025"/>
                <a:gd name="connsiteY5" fmla="*/ 165267 h 2242639"/>
                <a:gd name="connsiteX6" fmla="*/ 1026848 w 2262025"/>
                <a:gd name="connsiteY6" fmla="*/ 35870 h 2242639"/>
                <a:gd name="connsiteX7" fmla="*/ 1199376 w 2262025"/>
                <a:gd name="connsiteY7" fmla="*/ 35870 h 2242639"/>
                <a:gd name="connsiteX8" fmla="*/ 1406410 w 2262025"/>
                <a:gd name="connsiteY8" fmla="*/ 9991 h 2242639"/>
                <a:gd name="connsiteX9" fmla="*/ 1673829 w 2262025"/>
                <a:gd name="connsiteY9" fmla="*/ 225651 h 2242639"/>
                <a:gd name="connsiteX10" fmla="*/ 1699708 w 2262025"/>
                <a:gd name="connsiteY10" fmla="*/ 458565 h 2242639"/>
                <a:gd name="connsiteX11" fmla="*/ 1880863 w 2262025"/>
                <a:gd name="connsiteY11" fmla="*/ 424059 h 2242639"/>
                <a:gd name="connsiteX12" fmla="*/ 2156908 w 2262025"/>
                <a:gd name="connsiteY12" fmla="*/ 639719 h 2242639"/>
                <a:gd name="connsiteX13" fmla="*/ 2113776 w 2262025"/>
                <a:gd name="connsiteY13" fmla="*/ 786368 h 2242639"/>
                <a:gd name="connsiteX14" fmla="*/ 2225919 w 2262025"/>
                <a:gd name="connsiteY14" fmla="*/ 846753 h 2242639"/>
                <a:gd name="connsiteX15" fmla="*/ 2243172 w 2262025"/>
                <a:gd name="connsiteY15" fmla="*/ 1200436 h 2242639"/>
                <a:gd name="connsiteX16" fmla="*/ 1975753 w 2262025"/>
                <a:gd name="connsiteY16" fmla="*/ 1390217 h 2242639"/>
                <a:gd name="connsiteX17" fmla="*/ 2087897 w 2262025"/>
                <a:gd name="connsiteY17" fmla="*/ 1536867 h 2242639"/>
                <a:gd name="connsiteX18" fmla="*/ 2096523 w 2262025"/>
                <a:gd name="connsiteY18" fmla="*/ 1812912 h 2242639"/>
                <a:gd name="connsiteX19" fmla="*/ 1906742 w 2262025"/>
                <a:gd name="connsiteY19" fmla="*/ 1942308 h 2242639"/>
                <a:gd name="connsiteX20" fmla="*/ 1785972 w 2262025"/>
                <a:gd name="connsiteY20" fmla="*/ 2192474 h 2242639"/>
                <a:gd name="connsiteX21" fmla="*/ 1501300 w 2262025"/>
                <a:gd name="connsiteY21" fmla="*/ 2226980 h 2242639"/>
                <a:gd name="connsiteX22" fmla="*/ 1208002 w 2262025"/>
                <a:gd name="connsiteY22" fmla="*/ 2002693 h 2242639"/>
                <a:gd name="connsiteX23" fmla="*/ 1113112 w 2262025"/>
                <a:gd name="connsiteY23" fmla="*/ 1709395 h 2242639"/>
                <a:gd name="connsiteX24" fmla="*/ 1000968 w 2262025"/>
                <a:gd name="connsiteY24" fmla="*/ 2140716 h 2242639"/>
                <a:gd name="connsiteX25" fmla="*/ 526515 w 2262025"/>
                <a:gd name="connsiteY25" fmla="*/ 2132089 h 2242639"/>
                <a:gd name="connsiteX26" fmla="*/ 466131 w 2262025"/>
                <a:gd name="connsiteY26" fmla="*/ 1959561 h 2242639"/>
                <a:gd name="connsiteX27" fmla="*/ 138327 w 2262025"/>
                <a:gd name="connsiteY27" fmla="*/ 1812912 h 2242639"/>
                <a:gd name="connsiteX28" fmla="*/ 302229 w 2262025"/>
                <a:gd name="connsiteY28" fmla="*/ 1355712 h 2242639"/>
                <a:gd name="connsiteX29" fmla="*/ 155580 w 2262025"/>
                <a:gd name="connsiteY29" fmla="*/ 1321206 h 2242639"/>
                <a:gd name="connsiteX30" fmla="*/ 304 w 2262025"/>
                <a:gd name="connsiteY30" fmla="*/ 1019282 h 2242639"/>
                <a:gd name="connsiteX31" fmla="*/ 129700 w 2262025"/>
                <a:gd name="connsiteY31" fmla="*/ 786368 h 2242639"/>
                <a:gd name="connsiteX0" fmla="*/ 129700 w 2262025"/>
                <a:gd name="connsiteY0" fmla="*/ 786368 h 2236200"/>
                <a:gd name="connsiteX1" fmla="*/ 86568 w 2262025"/>
                <a:gd name="connsiteY1" fmla="*/ 562082 h 2236200"/>
                <a:gd name="connsiteX2" fmla="*/ 276349 w 2262025"/>
                <a:gd name="connsiteY2" fmla="*/ 424059 h 2236200"/>
                <a:gd name="connsiteX3" fmla="*/ 690417 w 2262025"/>
                <a:gd name="connsiteY3" fmla="*/ 424059 h 2236200"/>
                <a:gd name="connsiteX4" fmla="*/ 724923 w 2262025"/>
                <a:gd name="connsiteY4" fmla="*/ 320542 h 2236200"/>
                <a:gd name="connsiteX5" fmla="*/ 768055 w 2262025"/>
                <a:gd name="connsiteY5" fmla="*/ 165267 h 2236200"/>
                <a:gd name="connsiteX6" fmla="*/ 1026848 w 2262025"/>
                <a:gd name="connsiteY6" fmla="*/ 35870 h 2236200"/>
                <a:gd name="connsiteX7" fmla="*/ 1199376 w 2262025"/>
                <a:gd name="connsiteY7" fmla="*/ 35870 h 2236200"/>
                <a:gd name="connsiteX8" fmla="*/ 1406410 w 2262025"/>
                <a:gd name="connsiteY8" fmla="*/ 9991 h 2236200"/>
                <a:gd name="connsiteX9" fmla="*/ 1673829 w 2262025"/>
                <a:gd name="connsiteY9" fmla="*/ 225651 h 2236200"/>
                <a:gd name="connsiteX10" fmla="*/ 1699708 w 2262025"/>
                <a:gd name="connsiteY10" fmla="*/ 458565 h 2236200"/>
                <a:gd name="connsiteX11" fmla="*/ 1880863 w 2262025"/>
                <a:gd name="connsiteY11" fmla="*/ 424059 h 2236200"/>
                <a:gd name="connsiteX12" fmla="*/ 2156908 w 2262025"/>
                <a:gd name="connsiteY12" fmla="*/ 639719 h 2236200"/>
                <a:gd name="connsiteX13" fmla="*/ 2113776 w 2262025"/>
                <a:gd name="connsiteY13" fmla="*/ 786368 h 2236200"/>
                <a:gd name="connsiteX14" fmla="*/ 2225919 w 2262025"/>
                <a:gd name="connsiteY14" fmla="*/ 846753 h 2236200"/>
                <a:gd name="connsiteX15" fmla="*/ 2243172 w 2262025"/>
                <a:gd name="connsiteY15" fmla="*/ 1200436 h 2236200"/>
                <a:gd name="connsiteX16" fmla="*/ 1975753 w 2262025"/>
                <a:gd name="connsiteY16" fmla="*/ 1390217 h 2236200"/>
                <a:gd name="connsiteX17" fmla="*/ 2087897 w 2262025"/>
                <a:gd name="connsiteY17" fmla="*/ 1536867 h 2236200"/>
                <a:gd name="connsiteX18" fmla="*/ 2096523 w 2262025"/>
                <a:gd name="connsiteY18" fmla="*/ 1812912 h 2236200"/>
                <a:gd name="connsiteX19" fmla="*/ 1906742 w 2262025"/>
                <a:gd name="connsiteY19" fmla="*/ 1942308 h 2236200"/>
                <a:gd name="connsiteX20" fmla="*/ 1785972 w 2262025"/>
                <a:gd name="connsiteY20" fmla="*/ 2192474 h 2236200"/>
                <a:gd name="connsiteX21" fmla="*/ 1458168 w 2262025"/>
                <a:gd name="connsiteY21" fmla="*/ 2218354 h 2236200"/>
                <a:gd name="connsiteX22" fmla="*/ 1208002 w 2262025"/>
                <a:gd name="connsiteY22" fmla="*/ 2002693 h 2236200"/>
                <a:gd name="connsiteX23" fmla="*/ 1113112 w 2262025"/>
                <a:gd name="connsiteY23" fmla="*/ 1709395 h 2236200"/>
                <a:gd name="connsiteX24" fmla="*/ 1000968 w 2262025"/>
                <a:gd name="connsiteY24" fmla="*/ 2140716 h 2236200"/>
                <a:gd name="connsiteX25" fmla="*/ 526515 w 2262025"/>
                <a:gd name="connsiteY25" fmla="*/ 2132089 h 2236200"/>
                <a:gd name="connsiteX26" fmla="*/ 466131 w 2262025"/>
                <a:gd name="connsiteY26" fmla="*/ 1959561 h 2236200"/>
                <a:gd name="connsiteX27" fmla="*/ 138327 w 2262025"/>
                <a:gd name="connsiteY27" fmla="*/ 1812912 h 2236200"/>
                <a:gd name="connsiteX28" fmla="*/ 302229 w 2262025"/>
                <a:gd name="connsiteY28" fmla="*/ 1355712 h 2236200"/>
                <a:gd name="connsiteX29" fmla="*/ 155580 w 2262025"/>
                <a:gd name="connsiteY29" fmla="*/ 1321206 h 2236200"/>
                <a:gd name="connsiteX30" fmla="*/ 304 w 2262025"/>
                <a:gd name="connsiteY30" fmla="*/ 1019282 h 2236200"/>
                <a:gd name="connsiteX31" fmla="*/ 129700 w 2262025"/>
                <a:gd name="connsiteY31" fmla="*/ 786368 h 2236200"/>
                <a:gd name="connsiteX0" fmla="*/ 129700 w 2262025"/>
                <a:gd name="connsiteY0" fmla="*/ 786368 h 2233050"/>
                <a:gd name="connsiteX1" fmla="*/ 86568 w 2262025"/>
                <a:gd name="connsiteY1" fmla="*/ 562082 h 2233050"/>
                <a:gd name="connsiteX2" fmla="*/ 276349 w 2262025"/>
                <a:gd name="connsiteY2" fmla="*/ 424059 h 2233050"/>
                <a:gd name="connsiteX3" fmla="*/ 690417 w 2262025"/>
                <a:gd name="connsiteY3" fmla="*/ 424059 h 2233050"/>
                <a:gd name="connsiteX4" fmla="*/ 724923 w 2262025"/>
                <a:gd name="connsiteY4" fmla="*/ 320542 h 2233050"/>
                <a:gd name="connsiteX5" fmla="*/ 768055 w 2262025"/>
                <a:gd name="connsiteY5" fmla="*/ 165267 h 2233050"/>
                <a:gd name="connsiteX6" fmla="*/ 1026848 w 2262025"/>
                <a:gd name="connsiteY6" fmla="*/ 35870 h 2233050"/>
                <a:gd name="connsiteX7" fmla="*/ 1199376 w 2262025"/>
                <a:gd name="connsiteY7" fmla="*/ 35870 h 2233050"/>
                <a:gd name="connsiteX8" fmla="*/ 1406410 w 2262025"/>
                <a:gd name="connsiteY8" fmla="*/ 9991 h 2233050"/>
                <a:gd name="connsiteX9" fmla="*/ 1673829 w 2262025"/>
                <a:gd name="connsiteY9" fmla="*/ 225651 h 2233050"/>
                <a:gd name="connsiteX10" fmla="*/ 1699708 w 2262025"/>
                <a:gd name="connsiteY10" fmla="*/ 458565 h 2233050"/>
                <a:gd name="connsiteX11" fmla="*/ 1880863 w 2262025"/>
                <a:gd name="connsiteY11" fmla="*/ 424059 h 2233050"/>
                <a:gd name="connsiteX12" fmla="*/ 2156908 w 2262025"/>
                <a:gd name="connsiteY12" fmla="*/ 639719 h 2233050"/>
                <a:gd name="connsiteX13" fmla="*/ 2113776 w 2262025"/>
                <a:gd name="connsiteY13" fmla="*/ 786368 h 2233050"/>
                <a:gd name="connsiteX14" fmla="*/ 2225919 w 2262025"/>
                <a:gd name="connsiteY14" fmla="*/ 846753 h 2233050"/>
                <a:gd name="connsiteX15" fmla="*/ 2243172 w 2262025"/>
                <a:gd name="connsiteY15" fmla="*/ 1200436 h 2233050"/>
                <a:gd name="connsiteX16" fmla="*/ 1975753 w 2262025"/>
                <a:gd name="connsiteY16" fmla="*/ 1390217 h 2233050"/>
                <a:gd name="connsiteX17" fmla="*/ 2087897 w 2262025"/>
                <a:gd name="connsiteY17" fmla="*/ 1536867 h 2233050"/>
                <a:gd name="connsiteX18" fmla="*/ 2096523 w 2262025"/>
                <a:gd name="connsiteY18" fmla="*/ 1812912 h 2233050"/>
                <a:gd name="connsiteX19" fmla="*/ 1906742 w 2262025"/>
                <a:gd name="connsiteY19" fmla="*/ 1942308 h 2233050"/>
                <a:gd name="connsiteX20" fmla="*/ 1760092 w 2262025"/>
                <a:gd name="connsiteY20" fmla="*/ 2183847 h 2233050"/>
                <a:gd name="connsiteX21" fmla="*/ 1458168 w 2262025"/>
                <a:gd name="connsiteY21" fmla="*/ 2218354 h 2233050"/>
                <a:gd name="connsiteX22" fmla="*/ 1208002 w 2262025"/>
                <a:gd name="connsiteY22" fmla="*/ 2002693 h 2233050"/>
                <a:gd name="connsiteX23" fmla="*/ 1113112 w 2262025"/>
                <a:gd name="connsiteY23" fmla="*/ 1709395 h 2233050"/>
                <a:gd name="connsiteX24" fmla="*/ 1000968 w 2262025"/>
                <a:gd name="connsiteY24" fmla="*/ 2140716 h 2233050"/>
                <a:gd name="connsiteX25" fmla="*/ 526515 w 2262025"/>
                <a:gd name="connsiteY25" fmla="*/ 2132089 h 2233050"/>
                <a:gd name="connsiteX26" fmla="*/ 466131 w 2262025"/>
                <a:gd name="connsiteY26" fmla="*/ 1959561 h 2233050"/>
                <a:gd name="connsiteX27" fmla="*/ 138327 w 2262025"/>
                <a:gd name="connsiteY27" fmla="*/ 1812912 h 2233050"/>
                <a:gd name="connsiteX28" fmla="*/ 302229 w 2262025"/>
                <a:gd name="connsiteY28" fmla="*/ 1355712 h 2233050"/>
                <a:gd name="connsiteX29" fmla="*/ 155580 w 2262025"/>
                <a:gd name="connsiteY29" fmla="*/ 1321206 h 2233050"/>
                <a:gd name="connsiteX30" fmla="*/ 304 w 2262025"/>
                <a:gd name="connsiteY30" fmla="*/ 1019282 h 2233050"/>
                <a:gd name="connsiteX31" fmla="*/ 129700 w 2262025"/>
                <a:gd name="connsiteY31" fmla="*/ 786368 h 2233050"/>
                <a:gd name="connsiteX0" fmla="*/ 129700 w 2262025"/>
                <a:gd name="connsiteY0" fmla="*/ 786368 h 2238369"/>
                <a:gd name="connsiteX1" fmla="*/ 86568 w 2262025"/>
                <a:gd name="connsiteY1" fmla="*/ 562082 h 2238369"/>
                <a:gd name="connsiteX2" fmla="*/ 276349 w 2262025"/>
                <a:gd name="connsiteY2" fmla="*/ 424059 h 2238369"/>
                <a:gd name="connsiteX3" fmla="*/ 690417 w 2262025"/>
                <a:gd name="connsiteY3" fmla="*/ 424059 h 2238369"/>
                <a:gd name="connsiteX4" fmla="*/ 724923 w 2262025"/>
                <a:gd name="connsiteY4" fmla="*/ 320542 h 2238369"/>
                <a:gd name="connsiteX5" fmla="*/ 768055 w 2262025"/>
                <a:gd name="connsiteY5" fmla="*/ 165267 h 2238369"/>
                <a:gd name="connsiteX6" fmla="*/ 1026848 w 2262025"/>
                <a:gd name="connsiteY6" fmla="*/ 35870 h 2238369"/>
                <a:gd name="connsiteX7" fmla="*/ 1199376 w 2262025"/>
                <a:gd name="connsiteY7" fmla="*/ 35870 h 2238369"/>
                <a:gd name="connsiteX8" fmla="*/ 1406410 w 2262025"/>
                <a:gd name="connsiteY8" fmla="*/ 9991 h 2238369"/>
                <a:gd name="connsiteX9" fmla="*/ 1673829 w 2262025"/>
                <a:gd name="connsiteY9" fmla="*/ 225651 h 2238369"/>
                <a:gd name="connsiteX10" fmla="*/ 1699708 w 2262025"/>
                <a:gd name="connsiteY10" fmla="*/ 458565 h 2238369"/>
                <a:gd name="connsiteX11" fmla="*/ 1880863 w 2262025"/>
                <a:gd name="connsiteY11" fmla="*/ 424059 h 2238369"/>
                <a:gd name="connsiteX12" fmla="*/ 2156908 w 2262025"/>
                <a:gd name="connsiteY12" fmla="*/ 639719 h 2238369"/>
                <a:gd name="connsiteX13" fmla="*/ 2113776 w 2262025"/>
                <a:gd name="connsiteY13" fmla="*/ 786368 h 2238369"/>
                <a:gd name="connsiteX14" fmla="*/ 2225919 w 2262025"/>
                <a:gd name="connsiteY14" fmla="*/ 846753 h 2238369"/>
                <a:gd name="connsiteX15" fmla="*/ 2243172 w 2262025"/>
                <a:gd name="connsiteY15" fmla="*/ 1200436 h 2238369"/>
                <a:gd name="connsiteX16" fmla="*/ 1975753 w 2262025"/>
                <a:gd name="connsiteY16" fmla="*/ 1390217 h 2238369"/>
                <a:gd name="connsiteX17" fmla="*/ 2087897 w 2262025"/>
                <a:gd name="connsiteY17" fmla="*/ 1536867 h 2238369"/>
                <a:gd name="connsiteX18" fmla="*/ 2096523 w 2262025"/>
                <a:gd name="connsiteY18" fmla="*/ 1812912 h 2238369"/>
                <a:gd name="connsiteX19" fmla="*/ 1906742 w 2262025"/>
                <a:gd name="connsiteY19" fmla="*/ 1942308 h 2238369"/>
                <a:gd name="connsiteX20" fmla="*/ 1760092 w 2262025"/>
                <a:gd name="connsiteY20" fmla="*/ 2183847 h 2238369"/>
                <a:gd name="connsiteX21" fmla="*/ 1458168 w 2262025"/>
                <a:gd name="connsiteY21" fmla="*/ 2218354 h 2238369"/>
                <a:gd name="connsiteX22" fmla="*/ 1208002 w 2262025"/>
                <a:gd name="connsiteY22" fmla="*/ 2002693 h 2238369"/>
                <a:gd name="connsiteX23" fmla="*/ 1113112 w 2262025"/>
                <a:gd name="connsiteY23" fmla="*/ 1709395 h 2238369"/>
                <a:gd name="connsiteX24" fmla="*/ 1000968 w 2262025"/>
                <a:gd name="connsiteY24" fmla="*/ 2140716 h 2238369"/>
                <a:gd name="connsiteX25" fmla="*/ 586900 w 2262025"/>
                <a:gd name="connsiteY25" fmla="*/ 2226979 h 2238369"/>
                <a:gd name="connsiteX26" fmla="*/ 466131 w 2262025"/>
                <a:gd name="connsiteY26" fmla="*/ 1959561 h 2238369"/>
                <a:gd name="connsiteX27" fmla="*/ 138327 w 2262025"/>
                <a:gd name="connsiteY27" fmla="*/ 1812912 h 2238369"/>
                <a:gd name="connsiteX28" fmla="*/ 302229 w 2262025"/>
                <a:gd name="connsiteY28" fmla="*/ 1355712 h 2238369"/>
                <a:gd name="connsiteX29" fmla="*/ 155580 w 2262025"/>
                <a:gd name="connsiteY29" fmla="*/ 1321206 h 2238369"/>
                <a:gd name="connsiteX30" fmla="*/ 304 w 2262025"/>
                <a:gd name="connsiteY30" fmla="*/ 1019282 h 2238369"/>
                <a:gd name="connsiteX31" fmla="*/ 129700 w 2262025"/>
                <a:gd name="connsiteY31" fmla="*/ 786368 h 2238369"/>
                <a:gd name="connsiteX0" fmla="*/ 129700 w 2262025"/>
                <a:gd name="connsiteY0" fmla="*/ 786368 h 2234757"/>
                <a:gd name="connsiteX1" fmla="*/ 86568 w 2262025"/>
                <a:gd name="connsiteY1" fmla="*/ 562082 h 2234757"/>
                <a:gd name="connsiteX2" fmla="*/ 276349 w 2262025"/>
                <a:gd name="connsiteY2" fmla="*/ 424059 h 2234757"/>
                <a:gd name="connsiteX3" fmla="*/ 690417 w 2262025"/>
                <a:gd name="connsiteY3" fmla="*/ 424059 h 2234757"/>
                <a:gd name="connsiteX4" fmla="*/ 724923 w 2262025"/>
                <a:gd name="connsiteY4" fmla="*/ 320542 h 2234757"/>
                <a:gd name="connsiteX5" fmla="*/ 768055 w 2262025"/>
                <a:gd name="connsiteY5" fmla="*/ 165267 h 2234757"/>
                <a:gd name="connsiteX6" fmla="*/ 1026848 w 2262025"/>
                <a:gd name="connsiteY6" fmla="*/ 35870 h 2234757"/>
                <a:gd name="connsiteX7" fmla="*/ 1199376 w 2262025"/>
                <a:gd name="connsiteY7" fmla="*/ 35870 h 2234757"/>
                <a:gd name="connsiteX8" fmla="*/ 1406410 w 2262025"/>
                <a:gd name="connsiteY8" fmla="*/ 9991 h 2234757"/>
                <a:gd name="connsiteX9" fmla="*/ 1673829 w 2262025"/>
                <a:gd name="connsiteY9" fmla="*/ 225651 h 2234757"/>
                <a:gd name="connsiteX10" fmla="*/ 1699708 w 2262025"/>
                <a:gd name="connsiteY10" fmla="*/ 458565 h 2234757"/>
                <a:gd name="connsiteX11" fmla="*/ 1880863 w 2262025"/>
                <a:gd name="connsiteY11" fmla="*/ 424059 h 2234757"/>
                <a:gd name="connsiteX12" fmla="*/ 2156908 w 2262025"/>
                <a:gd name="connsiteY12" fmla="*/ 639719 h 2234757"/>
                <a:gd name="connsiteX13" fmla="*/ 2113776 w 2262025"/>
                <a:gd name="connsiteY13" fmla="*/ 786368 h 2234757"/>
                <a:gd name="connsiteX14" fmla="*/ 2225919 w 2262025"/>
                <a:gd name="connsiteY14" fmla="*/ 846753 h 2234757"/>
                <a:gd name="connsiteX15" fmla="*/ 2243172 w 2262025"/>
                <a:gd name="connsiteY15" fmla="*/ 1200436 h 2234757"/>
                <a:gd name="connsiteX16" fmla="*/ 1975753 w 2262025"/>
                <a:gd name="connsiteY16" fmla="*/ 1390217 h 2234757"/>
                <a:gd name="connsiteX17" fmla="*/ 2087897 w 2262025"/>
                <a:gd name="connsiteY17" fmla="*/ 1536867 h 2234757"/>
                <a:gd name="connsiteX18" fmla="*/ 2096523 w 2262025"/>
                <a:gd name="connsiteY18" fmla="*/ 1812912 h 2234757"/>
                <a:gd name="connsiteX19" fmla="*/ 1906742 w 2262025"/>
                <a:gd name="connsiteY19" fmla="*/ 1942308 h 2234757"/>
                <a:gd name="connsiteX20" fmla="*/ 1760092 w 2262025"/>
                <a:gd name="connsiteY20" fmla="*/ 2183847 h 2234757"/>
                <a:gd name="connsiteX21" fmla="*/ 1458168 w 2262025"/>
                <a:gd name="connsiteY21" fmla="*/ 2218354 h 2234757"/>
                <a:gd name="connsiteX22" fmla="*/ 1208002 w 2262025"/>
                <a:gd name="connsiteY22" fmla="*/ 2002693 h 2234757"/>
                <a:gd name="connsiteX23" fmla="*/ 1113112 w 2262025"/>
                <a:gd name="connsiteY23" fmla="*/ 1709395 h 2234757"/>
                <a:gd name="connsiteX24" fmla="*/ 1000968 w 2262025"/>
                <a:gd name="connsiteY24" fmla="*/ 2140716 h 2234757"/>
                <a:gd name="connsiteX25" fmla="*/ 586900 w 2262025"/>
                <a:gd name="connsiteY25" fmla="*/ 2226979 h 2234757"/>
                <a:gd name="connsiteX26" fmla="*/ 466131 w 2262025"/>
                <a:gd name="connsiteY26" fmla="*/ 1959561 h 2234757"/>
                <a:gd name="connsiteX27" fmla="*/ 138327 w 2262025"/>
                <a:gd name="connsiteY27" fmla="*/ 1812912 h 2234757"/>
                <a:gd name="connsiteX28" fmla="*/ 302229 w 2262025"/>
                <a:gd name="connsiteY28" fmla="*/ 1355712 h 2234757"/>
                <a:gd name="connsiteX29" fmla="*/ 155580 w 2262025"/>
                <a:gd name="connsiteY29" fmla="*/ 1321206 h 2234757"/>
                <a:gd name="connsiteX30" fmla="*/ 304 w 2262025"/>
                <a:gd name="connsiteY30" fmla="*/ 1019282 h 2234757"/>
                <a:gd name="connsiteX31" fmla="*/ 129700 w 2262025"/>
                <a:gd name="connsiteY31" fmla="*/ 786368 h 2234757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700 w 2262025"/>
                <a:gd name="connsiteY0" fmla="*/ 786368 h 2237156"/>
                <a:gd name="connsiteX1" fmla="*/ 86568 w 2262025"/>
                <a:gd name="connsiteY1" fmla="*/ 562082 h 2237156"/>
                <a:gd name="connsiteX2" fmla="*/ 276349 w 2262025"/>
                <a:gd name="connsiteY2" fmla="*/ 424059 h 2237156"/>
                <a:gd name="connsiteX3" fmla="*/ 690417 w 2262025"/>
                <a:gd name="connsiteY3" fmla="*/ 424059 h 2237156"/>
                <a:gd name="connsiteX4" fmla="*/ 724923 w 2262025"/>
                <a:gd name="connsiteY4" fmla="*/ 320542 h 2237156"/>
                <a:gd name="connsiteX5" fmla="*/ 768055 w 2262025"/>
                <a:gd name="connsiteY5" fmla="*/ 165267 h 2237156"/>
                <a:gd name="connsiteX6" fmla="*/ 1026848 w 2262025"/>
                <a:gd name="connsiteY6" fmla="*/ 35870 h 2237156"/>
                <a:gd name="connsiteX7" fmla="*/ 1199376 w 2262025"/>
                <a:gd name="connsiteY7" fmla="*/ 35870 h 2237156"/>
                <a:gd name="connsiteX8" fmla="*/ 1406410 w 2262025"/>
                <a:gd name="connsiteY8" fmla="*/ 9991 h 2237156"/>
                <a:gd name="connsiteX9" fmla="*/ 1673829 w 2262025"/>
                <a:gd name="connsiteY9" fmla="*/ 225651 h 2237156"/>
                <a:gd name="connsiteX10" fmla="*/ 1699708 w 2262025"/>
                <a:gd name="connsiteY10" fmla="*/ 458565 h 2237156"/>
                <a:gd name="connsiteX11" fmla="*/ 1880863 w 2262025"/>
                <a:gd name="connsiteY11" fmla="*/ 424059 h 2237156"/>
                <a:gd name="connsiteX12" fmla="*/ 2156908 w 2262025"/>
                <a:gd name="connsiteY12" fmla="*/ 639719 h 2237156"/>
                <a:gd name="connsiteX13" fmla="*/ 2113776 w 2262025"/>
                <a:gd name="connsiteY13" fmla="*/ 786368 h 2237156"/>
                <a:gd name="connsiteX14" fmla="*/ 2225919 w 2262025"/>
                <a:gd name="connsiteY14" fmla="*/ 846753 h 2237156"/>
                <a:gd name="connsiteX15" fmla="*/ 2243172 w 2262025"/>
                <a:gd name="connsiteY15" fmla="*/ 1200436 h 2237156"/>
                <a:gd name="connsiteX16" fmla="*/ 1975753 w 2262025"/>
                <a:gd name="connsiteY16" fmla="*/ 1390217 h 2237156"/>
                <a:gd name="connsiteX17" fmla="*/ 2087897 w 2262025"/>
                <a:gd name="connsiteY17" fmla="*/ 1536867 h 2237156"/>
                <a:gd name="connsiteX18" fmla="*/ 2096523 w 2262025"/>
                <a:gd name="connsiteY18" fmla="*/ 1812912 h 2237156"/>
                <a:gd name="connsiteX19" fmla="*/ 1906742 w 2262025"/>
                <a:gd name="connsiteY19" fmla="*/ 1942308 h 2237156"/>
                <a:gd name="connsiteX20" fmla="*/ 1760092 w 2262025"/>
                <a:gd name="connsiteY20" fmla="*/ 2183847 h 2237156"/>
                <a:gd name="connsiteX21" fmla="*/ 1458168 w 2262025"/>
                <a:gd name="connsiteY21" fmla="*/ 2218354 h 2237156"/>
                <a:gd name="connsiteX22" fmla="*/ 1208002 w 2262025"/>
                <a:gd name="connsiteY22" fmla="*/ 2002693 h 2237156"/>
                <a:gd name="connsiteX23" fmla="*/ 1113112 w 2262025"/>
                <a:gd name="connsiteY23" fmla="*/ 1709395 h 2237156"/>
                <a:gd name="connsiteX24" fmla="*/ 1000968 w 2262025"/>
                <a:gd name="connsiteY24" fmla="*/ 2140716 h 2237156"/>
                <a:gd name="connsiteX25" fmla="*/ 586900 w 2262025"/>
                <a:gd name="connsiteY25" fmla="*/ 2226979 h 2237156"/>
                <a:gd name="connsiteX26" fmla="*/ 431625 w 2262025"/>
                <a:gd name="connsiteY26" fmla="*/ 1976814 h 2237156"/>
                <a:gd name="connsiteX27" fmla="*/ 138327 w 2262025"/>
                <a:gd name="connsiteY27" fmla="*/ 1812912 h 2237156"/>
                <a:gd name="connsiteX28" fmla="*/ 302229 w 2262025"/>
                <a:gd name="connsiteY28" fmla="*/ 1355712 h 2237156"/>
                <a:gd name="connsiteX29" fmla="*/ 155580 w 2262025"/>
                <a:gd name="connsiteY29" fmla="*/ 1321206 h 2237156"/>
                <a:gd name="connsiteX30" fmla="*/ 304 w 2262025"/>
                <a:gd name="connsiteY30" fmla="*/ 1019282 h 2237156"/>
                <a:gd name="connsiteX31" fmla="*/ 129700 w 2262025"/>
                <a:gd name="connsiteY31" fmla="*/ 786368 h 2237156"/>
                <a:gd name="connsiteX0" fmla="*/ 129625 w 2261950"/>
                <a:gd name="connsiteY0" fmla="*/ 786368 h 2237156"/>
                <a:gd name="connsiteX1" fmla="*/ 86493 w 2261950"/>
                <a:gd name="connsiteY1" fmla="*/ 562082 h 2237156"/>
                <a:gd name="connsiteX2" fmla="*/ 276274 w 2261950"/>
                <a:gd name="connsiteY2" fmla="*/ 424059 h 2237156"/>
                <a:gd name="connsiteX3" fmla="*/ 690342 w 2261950"/>
                <a:gd name="connsiteY3" fmla="*/ 424059 h 2237156"/>
                <a:gd name="connsiteX4" fmla="*/ 724848 w 2261950"/>
                <a:gd name="connsiteY4" fmla="*/ 320542 h 2237156"/>
                <a:gd name="connsiteX5" fmla="*/ 767980 w 2261950"/>
                <a:gd name="connsiteY5" fmla="*/ 165267 h 2237156"/>
                <a:gd name="connsiteX6" fmla="*/ 1026773 w 2261950"/>
                <a:gd name="connsiteY6" fmla="*/ 35870 h 2237156"/>
                <a:gd name="connsiteX7" fmla="*/ 1199301 w 2261950"/>
                <a:gd name="connsiteY7" fmla="*/ 35870 h 2237156"/>
                <a:gd name="connsiteX8" fmla="*/ 1406335 w 2261950"/>
                <a:gd name="connsiteY8" fmla="*/ 9991 h 2237156"/>
                <a:gd name="connsiteX9" fmla="*/ 1673754 w 2261950"/>
                <a:gd name="connsiteY9" fmla="*/ 225651 h 2237156"/>
                <a:gd name="connsiteX10" fmla="*/ 1699633 w 2261950"/>
                <a:gd name="connsiteY10" fmla="*/ 458565 h 2237156"/>
                <a:gd name="connsiteX11" fmla="*/ 1880788 w 2261950"/>
                <a:gd name="connsiteY11" fmla="*/ 424059 h 2237156"/>
                <a:gd name="connsiteX12" fmla="*/ 2156833 w 2261950"/>
                <a:gd name="connsiteY12" fmla="*/ 639719 h 2237156"/>
                <a:gd name="connsiteX13" fmla="*/ 2113701 w 2261950"/>
                <a:gd name="connsiteY13" fmla="*/ 786368 h 2237156"/>
                <a:gd name="connsiteX14" fmla="*/ 2225844 w 2261950"/>
                <a:gd name="connsiteY14" fmla="*/ 846753 h 2237156"/>
                <a:gd name="connsiteX15" fmla="*/ 2243097 w 2261950"/>
                <a:gd name="connsiteY15" fmla="*/ 1200436 h 2237156"/>
                <a:gd name="connsiteX16" fmla="*/ 1975678 w 2261950"/>
                <a:gd name="connsiteY16" fmla="*/ 1390217 h 2237156"/>
                <a:gd name="connsiteX17" fmla="*/ 2087822 w 2261950"/>
                <a:gd name="connsiteY17" fmla="*/ 1536867 h 2237156"/>
                <a:gd name="connsiteX18" fmla="*/ 2096448 w 2261950"/>
                <a:gd name="connsiteY18" fmla="*/ 1812912 h 2237156"/>
                <a:gd name="connsiteX19" fmla="*/ 1906667 w 2261950"/>
                <a:gd name="connsiteY19" fmla="*/ 1942308 h 2237156"/>
                <a:gd name="connsiteX20" fmla="*/ 1760017 w 2261950"/>
                <a:gd name="connsiteY20" fmla="*/ 2183847 h 2237156"/>
                <a:gd name="connsiteX21" fmla="*/ 1458093 w 2261950"/>
                <a:gd name="connsiteY21" fmla="*/ 2218354 h 2237156"/>
                <a:gd name="connsiteX22" fmla="*/ 1207927 w 2261950"/>
                <a:gd name="connsiteY22" fmla="*/ 2002693 h 2237156"/>
                <a:gd name="connsiteX23" fmla="*/ 1113037 w 2261950"/>
                <a:gd name="connsiteY23" fmla="*/ 1709395 h 2237156"/>
                <a:gd name="connsiteX24" fmla="*/ 1000893 w 2261950"/>
                <a:gd name="connsiteY24" fmla="*/ 2140716 h 2237156"/>
                <a:gd name="connsiteX25" fmla="*/ 586825 w 2261950"/>
                <a:gd name="connsiteY25" fmla="*/ 2226979 h 2237156"/>
                <a:gd name="connsiteX26" fmla="*/ 431550 w 2261950"/>
                <a:gd name="connsiteY26" fmla="*/ 1976814 h 2237156"/>
                <a:gd name="connsiteX27" fmla="*/ 138252 w 2261950"/>
                <a:gd name="connsiteY27" fmla="*/ 1812912 h 2237156"/>
                <a:gd name="connsiteX28" fmla="*/ 302154 w 2261950"/>
                <a:gd name="connsiteY28" fmla="*/ 1355712 h 2237156"/>
                <a:gd name="connsiteX29" fmla="*/ 103746 w 2261950"/>
                <a:gd name="connsiteY29" fmla="*/ 1321206 h 2237156"/>
                <a:gd name="connsiteX30" fmla="*/ 229 w 2261950"/>
                <a:gd name="connsiteY30" fmla="*/ 1019282 h 2237156"/>
                <a:gd name="connsiteX31" fmla="*/ 129625 w 2261950"/>
                <a:gd name="connsiteY31" fmla="*/ 786368 h 2237156"/>
                <a:gd name="connsiteX0" fmla="*/ 129625 w 2261950"/>
                <a:gd name="connsiteY0" fmla="*/ 786368 h 2237156"/>
                <a:gd name="connsiteX1" fmla="*/ 86493 w 2261950"/>
                <a:gd name="connsiteY1" fmla="*/ 562082 h 2237156"/>
                <a:gd name="connsiteX2" fmla="*/ 276274 w 2261950"/>
                <a:gd name="connsiteY2" fmla="*/ 424059 h 2237156"/>
                <a:gd name="connsiteX3" fmla="*/ 690342 w 2261950"/>
                <a:gd name="connsiteY3" fmla="*/ 424059 h 2237156"/>
                <a:gd name="connsiteX4" fmla="*/ 724848 w 2261950"/>
                <a:gd name="connsiteY4" fmla="*/ 320542 h 2237156"/>
                <a:gd name="connsiteX5" fmla="*/ 767980 w 2261950"/>
                <a:gd name="connsiteY5" fmla="*/ 165267 h 2237156"/>
                <a:gd name="connsiteX6" fmla="*/ 1026773 w 2261950"/>
                <a:gd name="connsiteY6" fmla="*/ 35870 h 2237156"/>
                <a:gd name="connsiteX7" fmla="*/ 1199301 w 2261950"/>
                <a:gd name="connsiteY7" fmla="*/ 35870 h 2237156"/>
                <a:gd name="connsiteX8" fmla="*/ 1406335 w 2261950"/>
                <a:gd name="connsiteY8" fmla="*/ 9991 h 2237156"/>
                <a:gd name="connsiteX9" fmla="*/ 1673754 w 2261950"/>
                <a:gd name="connsiteY9" fmla="*/ 225651 h 2237156"/>
                <a:gd name="connsiteX10" fmla="*/ 1699633 w 2261950"/>
                <a:gd name="connsiteY10" fmla="*/ 458565 h 2237156"/>
                <a:gd name="connsiteX11" fmla="*/ 1880788 w 2261950"/>
                <a:gd name="connsiteY11" fmla="*/ 424059 h 2237156"/>
                <a:gd name="connsiteX12" fmla="*/ 2156833 w 2261950"/>
                <a:gd name="connsiteY12" fmla="*/ 639719 h 2237156"/>
                <a:gd name="connsiteX13" fmla="*/ 2113701 w 2261950"/>
                <a:gd name="connsiteY13" fmla="*/ 786368 h 2237156"/>
                <a:gd name="connsiteX14" fmla="*/ 2225844 w 2261950"/>
                <a:gd name="connsiteY14" fmla="*/ 846753 h 2237156"/>
                <a:gd name="connsiteX15" fmla="*/ 2243097 w 2261950"/>
                <a:gd name="connsiteY15" fmla="*/ 1200436 h 2237156"/>
                <a:gd name="connsiteX16" fmla="*/ 1975678 w 2261950"/>
                <a:gd name="connsiteY16" fmla="*/ 1390217 h 2237156"/>
                <a:gd name="connsiteX17" fmla="*/ 2087822 w 2261950"/>
                <a:gd name="connsiteY17" fmla="*/ 1536867 h 2237156"/>
                <a:gd name="connsiteX18" fmla="*/ 2096448 w 2261950"/>
                <a:gd name="connsiteY18" fmla="*/ 1812912 h 2237156"/>
                <a:gd name="connsiteX19" fmla="*/ 1906667 w 2261950"/>
                <a:gd name="connsiteY19" fmla="*/ 1942308 h 2237156"/>
                <a:gd name="connsiteX20" fmla="*/ 1760017 w 2261950"/>
                <a:gd name="connsiteY20" fmla="*/ 2183847 h 2237156"/>
                <a:gd name="connsiteX21" fmla="*/ 1458093 w 2261950"/>
                <a:gd name="connsiteY21" fmla="*/ 2218354 h 2237156"/>
                <a:gd name="connsiteX22" fmla="*/ 1207927 w 2261950"/>
                <a:gd name="connsiteY22" fmla="*/ 2002693 h 2237156"/>
                <a:gd name="connsiteX23" fmla="*/ 1113037 w 2261950"/>
                <a:gd name="connsiteY23" fmla="*/ 1709395 h 2237156"/>
                <a:gd name="connsiteX24" fmla="*/ 1000893 w 2261950"/>
                <a:gd name="connsiteY24" fmla="*/ 2140716 h 2237156"/>
                <a:gd name="connsiteX25" fmla="*/ 586825 w 2261950"/>
                <a:gd name="connsiteY25" fmla="*/ 2226979 h 2237156"/>
                <a:gd name="connsiteX26" fmla="*/ 431550 w 2261950"/>
                <a:gd name="connsiteY26" fmla="*/ 1976814 h 2237156"/>
                <a:gd name="connsiteX27" fmla="*/ 138252 w 2261950"/>
                <a:gd name="connsiteY27" fmla="*/ 1812912 h 2237156"/>
                <a:gd name="connsiteX28" fmla="*/ 302154 w 2261950"/>
                <a:gd name="connsiteY28" fmla="*/ 1355712 h 2237156"/>
                <a:gd name="connsiteX29" fmla="*/ 103746 w 2261950"/>
                <a:gd name="connsiteY29" fmla="*/ 1321206 h 2237156"/>
                <a:gd name="connsiteX30" fmla="*/ 229 w 2261950"/>
                <a:gd name="connsiteY30" fmla="*/ 1019282 h 2237156"/>
                <a:gd name="connsiteX31" fmla="*/ 129625 w 2261950"/>
                <a:gd name="connsiteY31" fmla="*/ 786368 h 2237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261950" h="2237156">
                  <a:moveTo>
                    <a:pt x="129625" y="786368"/>
                  </a:moveTo>
                  <a:cubicBezTo>
                    <a:pt x="144002" y="710168"/>
                    <a:pt x="62051" y="622467"/>
                    <a:pt x="86493" y="562082"/>
                  </a:cubicBezTo>
                  <a:cubicBezTo>
                    <a:pt x="110934" y="501697"/>
                    <a:pt x="175633" y="447063"/>
                    <a:pt x="276274" y="424059"/>
                  </a:cubicBezTo>
                  <a:cubicBezTo>
                    <a:pt x="376916" y="401055"/>
                    <a:pt x="615580" y="441312"/>
                    <a:pt x="690342" y="424059"/>
                  </a:cubicBezTo>
                  <a:cubicBezTo>
                    <a:pt x="765104" y="406806"/>
                    <a:pt x="711908" y="363674"/>
                    <a:pt x="724848" y="320542"/>
                  </a:cubicBezTo>
                  <a:cubicBezTo>
                    <a:pt x="737788" y="277410"/>
                    <a:pt x="717659" y="212712"/>
                    <a:pt x="767980" y="165267"/>
                  </a:cubicBezTo>
                  <a:cubicBezTo>
                    <a:pt x="818301" y="117822"/>
                    <a:pt x="954886" y="57436"/>
                    <a:pt x="1026773" y="35870"/>
                  </a:cubicBezTo>
                  <a:cubicBezTo>
                    <a:pt x="1098660" y="14304"/>
                    <a:pt x="1136041" y="40183"/>
                    <a:pt x="1199301" y="35870"/>
                  </a:cubicBezTo>
                  <a:cubicBezTo>
                    <a:pt x="1262561" y="31557"/>
                    <a:pt x="1327260" y="-21639"/>
                    <a:pt x="1406335" y="9991"/>
                  </a:cubicBezTo>
                  <a:cubicBezTo>
                    <a:pt x="1485410" y="41621"/>
                    <a:pt x="1624871" y="150889"/>
                    <a:pt x="1673754" y="225651"/>
                  </a:cubicBezTo>
                  <a:cubicBezTo>
                    <a:pt x="1722637" y="300413"/>
                    <a:pt x="1665127" y="425497"/>
                    <a:pt x="1699633" y="458565"/>
                  </a:cubicBezTo>
                  <a:cubicBezTo>
                    <a:pt x="1734139" y="491633"/>
                    <a:pt x="1804588" y="393867"/>
                    <a:pt x="1880788" y="424059"/>
                  </a:cubicBezTo>
                  <a:cubicBezTo>
                    <a:pt x="1956988" y="454251"/>
                    <a:pt x="2118014" y="579334"/>
                    <a:pt x="2156833" y="639719"/>
                  </a:cubicBezTo>
                  <a:cubicBezTo>
                    <a:pt x="2195652" y="700104"/>
                    <a:pt x="2102199" y="751862"/>
                    <a:pt x="2113701" y="786368"/>
                  </a:cubicBezTo>
                  <a:cubicBezTo>
                    <a:pt x="2125203" y="820874"/>
                    <a:pt x="2204278" y="777742"/>
                    <a:pt x="2225844" y="846753"/>
                  </a:cubicBezTo>
                  <a:cubicBezTo>
                    <a:pt x="2247410" y="915764"/>
                    <a:pt x="2284791" y="1109859"/>
                    <a:pt x="2243097" y="1200436"/>
                  </a:cubicBezTo>
                  <a:cubicBezTo>
                    <a:pt x="2201403" y="1291013"/>
                    <a:pt x="2001557" y="1334145"/>
                    <a:pt x="1975678" y="1390217"/>
                  </a:cubicBezTo>
                  <a:cubicBezTo>
                    <a:pt x="1949799" y="1446289"/>
                    <a:pt x="2067694" y="1466418"/>
                    <a:pt x="2087822" y="1536867"/>
                  </a:cubicBezTo>
                  <a:cubicBezTo>
                    <a:pt x="2107950" y="1607316"/>
                    <a:pt x="2126641" y="1745339"/>
                    <a:pt x="2096448" y="1812912"/>
                  </a:cubicBezTo>
                  <a:cubicBezTo>
                    <a:pt x="2066256" y="1880486"/>
                    <a:pt x="1962739" y="1880486"/>
                    <a:pt x="1906667" y="1942308"/>
                  </a:cubicBezTo>
                  <a:cubicBezTo>
                    <a:pt x="1850595" y="2004130"/>
                    <a:pt x="1834779" y="2137839"/>
                    <a:pt x="1760017" y="2183847"/>
                  </a:cubicBezTo>
                  <a:cubicBezTo>
                    <a:pt x="1685255" y="2229855"/>
                    <a:pt x="1550108" y="2248546"/>
                    <a:pt x="1458093" y="2218354"/>
                  </a:cubicBezTo>
                  <a:cubicBezTo>
                    <a:pt x="1366078" y="2188162"/>
                    <a:pt x="1265436" y="2087520"/>
                    <a:pt x="1207927" y="2002693"/>
                  </a:cubicBezTo>
                  <a:cubicBezTo>
                    <a:pt x="1150418" y="1917866"/>
                    <a:pt x="1147543" y="1686391"/>
                    <a:pt x="1113037" y="1709395"/>
                  </a:cubicBezTo>
                  <a:cubicBezTo>
                    <a:pt x="1078531" y="1732399"/>
                    <a:pt x="1088595" y="2054452"/>
                    <a:pt x="1000893" y="2140716"/>
                  </a:cubicBezTo>
                  <a:cubicBezTo>
                    <a:pt x="913191" y="2226980"/>
                    <a:pt x="681716" y="2254296"/>
                    <a:pt x="586825" y="2226979"/>
                  </a:cubicBezTo>
                  <a:cubicBezTo>
                    <a:pt x="491935" y="2199662"/>
                    <a:pt x="506312" y="2045825"/>
                    <a:pt x="431550" y="1976814"/>
                  </a:cubicBezTo>
                  <a:cubicBezTo>
                    <a:pt x="356788" y="1907803"/>
                    <a:pt x="185697" y="1925054"/>
                    <a:pt x="138252" y="1812912"/>
                  </a:cubicBezTo>
                  <a:cubicBezTo>
                    <a:pt x="90807" y="1700770"/>
                    <a:pt x="230267" y="1411784"/>
                    <a:pt x="302154" y="1355712"/>
                  </a:cubicBezTo>
                  <a:cubicBezTo>
                    <a:pt x="374041" y="1299640"/>
                    <a:pt x="154067" y="1377278"/>
                    <a:pt x="103746" y="1321206"/>
                  </a:cubicBezTo>
                  <a:cubicBezTo>
                    <a:pt x="53425" y="1265134"/>
                    <a:pt x="-4084" y="1108422"/>
                    <a:pt x="229" y="1019282"/>
                  </a:cubicBezTo>
                  <a:cubicBezTo>
                    <a:pt x="4542" y="930142"/>
                    <a:pt x="115248" y="862568"/>
                    <a:pt x="129625" y="786368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 dirty="0"/>
            </a:p>
          </p:txBody>
        </p:sp>
        <p:pic>
          <p:nvPicPr>
            <p:cNvPr id="59" name="Picture 4" descr="Free Black And White Cartoon Flowers, Download Free Black And White Cartoon  Flowers png images, Free ClipArts on Clipart Library">
              <a:extLst>
                <a:ext uri="{FF2B5EF4-FFF2-40B4-BE49-F238E27FC236}">
                  <a16:creationId xmlns:a16="http://schemas.microsoft.com/office/drawing/2014/main" id="{40064E44-142B-1E4E-95A4-1AD4027E9A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77540" y="482600"/>
              <a:ext cx="2317638" cy="224674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9" name="Rectangle 108">
            <a:extLst>
              <a:ext uri="{FF2B5EF4-FFF2-40B4-BE49-F238E27FC236}">
                <a16:creationId xmlns:a16="http://schemas.microsoft.com/office/drawing/2014/main" id="{ABB28386-C5CC-614C-9BEE-D5FACAEA55A8}"/>
              </a:ext>
            </a:extLst>
          </p:cNvPr>
          <p:cNvSpPr/>
          <p:nvPr/>
        </p:nvSpPr>
        <p:spPr>
          <a:xfrm>
            <a:off x="2042606" y="5972909"/>
            <a:ext cx="98819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VN" sz="3600" dirty="0"/>
              <a:t>10</a:t>
            </a: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505CCBB4-6CD6-B447-80E4-AF5FA35BD34F}"/>
              </a:ext>
            </a:extLst>
          </p:cNvPr>
          <p:cNvSpPr/>
          <p:nvPr/>
        </p:nvSpPr>
        <p:spPr>
          <a:xfrm>
            <a:off x="6467162" y="5966854"/>
            <a:ext cx="98819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VN" sz="3600" dirty="0"/>
              <a:t>4</a:t>
            </a: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D021D1BE-F95D-0A4C-868A-D00D6EF0B98C}"/>
              </a:ext>
            </a:extLst>
          </p:cNvPr>
          <p:cNvSpPr/>
          <p:nvPr/>
        </p:nvSpPr>
        <p:spPr>
          <a:xfrm>
            <a:off x="9093784" y="2030961"/>
            <a:ext cx="3383499" cy="165731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indent="-457200">
              <a:lnSpc>
                <a:spcPct val="107000"/>
              </a:lnSpc>
              <a:spcAft>
                <a:spcPts val="800"/>
              </a:spcAft>
              <a:buFont typeface="Arial" panose="020B0604020202020204" pitchFamily="34" charset="0"/>
              <a:buChar char="•"/>
            </a:pPr>
            <a:r>
              <a:rPr lang="en-US" sz="2800" dirty="0" err="1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Tách</a:t>
            </a:r>
            <a:r>
              <a:rPr lang="en-US" sz="2800" dirty="0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: 5 = 1 + 4</a:t>
            </a:r>
            <a:endParaRPr lang="en-VN" sz="28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457200" indent="-457200">
              <a:lnSpc>
                <a:spcPct val="107000"/>
              </a:lnSpc>
              <a:spcAft>
                <a:spcPts val="800"/>
              </a:spcAft>
              <a:buFont typeface="Arial" panose="020B0604020202020204" pitchFamily="34" charset="0"/>
              <a:buChar char="•"/>
            </a:pPr>
            <a:r>
              <a:rPr lang="vi-VN" sz="2800" dirty="0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9 + 1 = 10</a:t>
            </a:r>
            <a:endParaRPr lang="en-VN" sz="28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457200" indent="-457200">
              <a:lnSpc>
                <a:spcPct val="107000"/>
              </a:lnSpc>
              <a:spcAft>
                <a:spcPts val="800"/>
              </a:spcAft>
              <a:buFont typeface="Arial" panose="020B0604020202020204" pitchFamily="34" charset="0"/>
              <a:buChar char="•"/>
            </a:pPr>
            <a:r>
              <a:rPr lang="en-US" sz="2800" dirty="0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10 + 4 = 14</a:t>
            </a:r>
            <a:endParaRPr lang="en-VN" sz="28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12" name="Rounded Rectangle 111">
            <a:extLst>
              <a:ext uri="{FF2B5EF4-FFF2-40B4-BE49-F238E27FC236}">
                <a16:creationId xmlns:a16="http://schemas.microsoft.com/office/drawing/2014/main" id="{90D8F34F-B198-1948-82C7-91CD9E78EE3F}"/>
              </a:ext>
            </a:extLst>
          </p:cNvPr>
          <p:cNvSpPr/>
          <p:nvPr/>
        </p:nvSpPr>
        <p:spPr>
          <a:xfrm>
            <a:off x="9179005" y="4064663"/>
            <a:ext cx="2935175" cy="923539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9  +  5  =  14</a:t>
            </a:r>
          </a:p>
        </p:txBody>
      </p:sp>
    </p:spTree>
    <p:extLst>
      <p:ext uri="{BB962C8B-B14F-4D97-AF65-F5344CB8AC3E}">
        <p14:creationId xmlns:p14="http://schemas.microsoft.com/office/powerpoint/2010/main" val="40794151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00"/>
                            </p:stCondLst>
                            <p:childTnLst>
                              <p:par>
                                <p:cTn id="2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50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25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750"/>
                            </p:stCondLst>
                            <p:childTnLst>
                              <p:par>
                                <p:cTn id="4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25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2.59259E-6 L -0.00169 0.37963 " pathEditMode="relative" rAng="0" ptsTypes="AA">
                                      <p:cBhvr>
                                        <p:cTn id="53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1" y="1898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91667E-6 7.40741E-7 L -0.1138 0.37685 " pathEditMode="relative" rAng="0" ptsTypes="AA">
                                      <p:cBhvr>
                                        <p:cTn id="62" dur="2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690" y="1884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-7.40741E-7 L -2.91667E-6 0.38264 " pathEditMode="relative" rAng="0" ptsTypes="AA">
                                      <p:cBhvr>
                                        <p:cTn id="66" dur="2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912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000"/>
                            </p:stCondLst>
                            <p:childTnLst>
                              <p:par>
                                <p:cTn id="6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25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2250"/>
                            </p:stCondLst>
                            <p:childTnLst>
                              <p:par>
                                <p:cTn id="7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25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500"/>
                                        <p:tgtEl>
                                          <p:spTgt spid="1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4" dur="500"/>
                                        <p:tgtEl>
                                          <p:spTgt spid="1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9" dur="500"/>
                                        <p:tgtEl>
                                          <p:spTgt spid="1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6" grpId="0" animBg="1"/>
      <p:bldP spid="2" grpId="0"/>
      <p:bldP spid="60" grpId="0"/>
      <p:bldP spid="61" grpId="0"/>
      <p:bldP spid="109" grpId="0"/>
      <p:bldP spid="110" grpId="0"/>
      <p:bldP spid="111" grpId="0" build="p"/>
      <p:bldP spid="112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12743376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EF67FB1-52D6-574D-9BD5-CC847B0609F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3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b="26859"/>
          <a:stretch/>
        </p:blipFill>
        <p:spPr>
          <a:xfrm>
            <a:off x="3013384" y="879766"/>
            <a:ext cx="5899355" cy="2402044"/>
          </a:xfrm>
          <a:prstGeom prst="rect">
            <a:avLst/>
          </a:prstGeom>
        </p:spPr>
      </p:pic>
      <p:pic>
        <p:nvPicPr>
          <p:cNvPr id="1028" name="Picture 4" descr="Không có mô tả.">
            <a:extLst>
              <a:ext uri="{FF2B5EF4-FFF2-40B4-BE49-F238E27FC236}">
                <a16:creationId xmlns:a16="http://schemas.microsoft.com/office/drawing/2014/main" id="{9D54AE05-8A99-457D-B438-FD1B2C61912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sharpenSoften amount="25000"/>
                    </a14:imgEffect>
                    <a14:imgEffect>
                      <a14:saturation sat="2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t="32226" b="37223"/>
          <a:stretch/>
        </p:blipFill>
        <p:spPr bwMode="auto">
          <a:xfrm>
            <a:off x="-206635" y="-97915"/>
            <a:ext cx="2456827" cy="8790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" name="Group 5">
            <a:extLst>
              <a:ext uri="{FF2B5EF4-FFF2-40B4-BE49-F238E27FC236}">
                <a16:creationId xmlns:a16="http://schemas.microsoft.com/office/drawing/2014/main" id="{A4D819D5-7711-9E42-981E-B0A9BED2D81B}"/>
              </a:ext>
            </a:extLst>
          </p:cNvPr>
          <p:cNvGrpSpPr/>
          <p:nvPr/>
        </p:nvGrpSpPr>
        <p:grpSpPr>
          <a:xfrm>
            <a:off x="2156126" y="128469"/>
            <a:ext cx="605826" cy="830997"/>
            <a:chOff x="3174278" y="237323"/>
            <a:chExt cx="605826" cy="830997"/>
          </a:xfrm>
        </p:grpSpPr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C82575A4-88F7-D34D-B0B5-81085FEC9A08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E451656B-C2D2-3745-9C3D-BA776BAA5F4D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VN" sz="4800" b="1" i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8377527C-1354-B34E-9A27-5261A9BC6210}"/>
              </a:ext>
            </a:extLst>
          </p:cNvPr>
          <p:cNvSpPr txBox="1"/>
          <p:nvPr/>
        </p:nvSpPr>
        <p:spPr>
          <a:xfrm>
            <a:off x="2816321" y="353578"/>
            <a:ext cx="172213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VN" sz="3200" dirty="0">
                <a:solidFill>
                  <a:srgbClr val="002060"/>
                </a:solidFill>
              </a:rPr>
              <a:t>Tính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96865F04-3949-423F-BD57-4BB406115635}"/>
              </a:ext>
            </a:extLst>
          </p:cNvPr>
          <p:cNvSpPr txBox="1"/>
          <p:nvPr/>
        </p:nvSpPr>
        <p:spPr>
          <a:xfrm>
            <a:off x="658519" y="1185850"/>
            <a:ext cx="275031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VN" sz="2800"/>
              <a:t>a)</a:t>
            </a:r>
            <a:r>
              <a:rPr lang="en-US" sz="2800"/>
              <a:t> Tính 9 + 6 </a:t>
            </a:r>
            <a:r>
              <a:rPr lang="en-VN" sz="2800"/>
              <a:t> </a:t>
            </a:r>
            <a:endParaRPr lang="en-VN" sz="2800" dirty="0"/>
          </a:p>
        </p:txBody>
      </p:sp>
      <p:sp>
        <p:nvSpPr>
          <p:cNvPr id="44" name="Rounded Rectangle 31">
            <a:extLst>
              <a:ext uri="{FF2B5EF4-FFF2-40B4-BE49-F238E27FC236}">
                <a16:creationId xmlns:a16="http://schemas.microsoft.com/office/drawing/2014/main" id="{CA9B2EE7-CE3C-45E7-886F-B0B98E0E20A3}"/>
              </a:ext>
            </a:extLst>
          </p:cNvPr>
          <p:cNvSpPr/>
          <p:nvPr/>
        </p:nvSpPr>
        <p:spPr>
          <a:xfrm>
            <a:off x="3873910" y="3141406"/>
            <a:ext cx="4480597" cy="3336734"/>
          </a:xfrm>
          <a:prstGeom prst="roundRect">
            <a:avLst/>
          </a:prstGeom>
          <a:solidFill>
            <a:srgbClr val="FFE285">
              <a:alpha val="55000"/>
            </a:srgbClr>
          </a:solidFill>
          <a:ln>
            <a:solidFill>
              <a:srgbClr val="FFE285"/>
            </a:solidFill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/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F03ADF42-7FFC-4978-BB38-54EC6DDB6BE4}"/>
              </a:ext>
            </a:extLst>
          </p:cNvPr>
          <p:cNvGrpSpPr/>
          <p:nvPr/>
        </p:nvGrpSpPr>
        <p:grpSpPr>
          <a:xfrm>
            <a:off x="4123681" y="3298508"/>
            <a:ext cx="4480598" cy="2423356"/>
            <a:chOff x="6257862" y="681239"/>
            <a:chExt cx="4480598" cy="2423356"/>
          </a:xfrm>
        </p:grpSpPr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13514077-B5A7-45A7-B1B9-6D57E5D146BF}"/>
                </a:ext>
              </a:extLst>
            </p:cNvPr>
            <p:cNvSpPr/>
            <p:nvPr/>
          </p:nvSpPr>
          <p:spPr>
            <a:xfrm>
              <a:off x="6257862" y="681239"/>
              <a:ext cx="4480598" cy="242335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457200" indent="-457200">
                <a:lnSpc>
                  <a:spcPct val="150000"/>
                </a:lnSpc>
                <a:spcAft>
                  <a:spcPts val="800"/>
                </a:spcAft>
                <a:buFont typeface="Arial" panose="020B0604020202020204" pitchFamily="34" charset="0"/>
                <a:buChar char="•"/>
              </a:pPr>
              <a:r>
                <a:rPr lang="en-US" sz="3200" dirty="0" err="1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Tách</a:t>
              </a:r>
              <a:r>
                <a:rPr lang="en-US" sz="32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: 6 = 1 + 5</a:t>
              </a:r>
              <a:endParaRPr lang="en-VN" sz="3200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  <a:p>
              <a:pPr marL="457200" indent="-457200">
                <a:lnSpc>
                  <a:spcPct val="150000"/>
                </a:lnSpc>
                <a:spcAft>
                  <a:spcPts val="800"/>
                </a:spcAft>
                <a:buFont typeface="Arial" panose="020B0604020202020204" pitchFamily="34" charset="0"/>
                <a:buChar char="•"/>
              </a:pPr>
              <a:r>
                <a:rPr lang="en-US" sz="32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9 </a:t>
              </a:r>
              <a:r>
                <a:rPr lang="en-US" sz="320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+          =</a:t>
              </a:r>
              <a:endParaRPr lang="en-VN" sz="3200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  <a:p>
              <a:pPr marL="457200" indent="-457200">
                <a:lnSpc>
                  <a:spcPct val="150000"/>
                </a:lnSpc>
                <a:spcAft>
                  <a:spcPts val="800"/>
                </a:spcAft>
                <a:buFont typeface="Arial" panose="020B0604020202020204" pitchFamily="34" charset="0"/>
                <a:buChar char="•"/>
              </a:pPr>
              <a:r>
                <a:rPr lang="en-US" sz="32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10 </a:t>
              </a:r>
              <a:r>
                <a:rPr lang="en-US" sz="320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+</a:t>
              </a:r>
              <a:r>
                <a:rPr lang="en-US" sz="280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          </a:t>
              </a:r>
              <a:r>
                <a:rPr lang="en-US" sz="320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=</a:t>
              </a:r>
              <a:endParaRPr lang="en-VN" sz="2800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53" name="Rounded Rectangle 20">
              <a:extLst>
                <a:ext uri="{FF2B5EF4-FFF2-40B4-BE49-F238E27FC236}">
                  <a16:creationId xmlns:a16="http://schemas.microsoft.com/office/drawing/2014/main" id="{C088CC93-E177-4824-8C0B-DE711EB19BAC}"/>
                </a:ext>
              </a:extLst>
            </p:cNvPr>
            <p:cNvSpPr/>
            <p:nvPr/>
          </p:nvSpPr>
          <p:spPr>
            <a:xfrm>
              <a:off x="7707408" y="1498109"/>
              <a:ext cx="627215" cy="630789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4000" dirty="0">
                  <a:solidFill>
                    <a:schemeClr val="tx1"/>
                  </a:solidFill>
                </a:rPr>
                <a:t>?</a:t>
              </a:r>
            </a:p>
          </p:txBody>
        </p:sp>
        <p:sp>
          <p:nvSpPr>
            <p:cNvPr id="54" name="Rounded Rectangle 21">
              <a:extLst>
                <a:ext uri="{FF2B5EF4-FFF2-40B4-BE49-F238E27FC236}">
                  <a16:creationId xmlns:a16="http://schemas.microsoft.com/office/drawing/2014/main" id="{7BDE24F2-ED9B-468D-9DE8-5131DCDB8C72}"/>
                </a:ext>
              </a:extLst>
            </p:cNvPr>
            <p:cNvSpPr/>
            <p:nvPr/>
          </p:nvSpPr>
          <p:spPr>
            <a:xfrm>
              <a:off x="9195472" y="1486969"/>
              <a:ext cx="627215" cy="630789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4000" dirty="0">
                  <a:solidFill>
                    <a:schemeClr val="tx1"/>
                  </a:solidFill>
                </a:rPr>
                <a:t>?</a:t>
              </a:r>
            </a:p>
          </p:txBody>
        </p:sp>
        <p:sp>
          <p:nvSpPr>
            <p:cNvPr id="55" name="Rounded Rectangle 22">
              <a:extLst>
                <a:ext uri="{FF2B5EF4-FFF2-40B4-BE49-F238E27FC236}">
                  <a16:creationId xmlns:a16="http://schemas.microsoft.com/office/drawing/2014/main" id="{D63E7EAB-B021-45B7-8843-789C8298A240}"/>
                </a:ext>
              </a:extLst>
            </p:cNvPr>
            <p:cNvSpPr/>
            <p:nvPr/>
          </p:nvSpPr>
          <p:spPr>
            <a:xfrm>
              <a:off x="7726723" y="2368308"/>
              <a:ext cx="627215" cy="630789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4000" dirty="0">
                  <a:solidFill>
                    <a:schemeClr val="tx1"/>
                  </a:solidFill>
                </a:rPr>
                <a:t>?</a:t>
              </a:r>
            </a:p>
          </p:txBody>
        </p:sp>
        <p:sp>
          <p:nvSpPr>
            <p:cNvPr id="56" name="Rounded Rectangle 23">
              <a:extLst>
                <a:ext uri="{FF2B5EF4-FFF2-40B4-BE49-F238E27FC236}">
                  <a16:creationId xmlns:a16="http://schemas.microsoft.com/office/drawing/2014/main" id="{F898595B-9B66-44C3-A719-41E241D72FF8}"/>
                </a:ext>
              </a:extLst>
            </p:cNvPr>
            <p:cNvSpPr/>
            <p:nvPr/>
          </p:nvSpPr>
          <p:spPr>
            <a:xfrm>
              <a:off x="9138315" y="2339063"/>
              <a:ext cx="627215" cy="630789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4000" dirty="0">
                  <a:solidFill>
                    <a:schemeClr val="tx1"/>
                  </a:solidFill>
                </a:rPr>
                <a:t>?</a:t>
              </a:r>
            </a:p>
          </p:txBody>
        </p:sp>
      </p:grpSp>
      <p:sp>
        <p:nvSpPr>
          <p:cNvPr id="58" name="Rounded Rectangle 26">
            <a:extLst>
              <a:ext uri="{FF2B5EF4-FFF2-40B4-BE49-F238E27FC236}">
                <a16:creationId xmlns:a16="http://schemas.microsoft.com/office/drawing/2014/main" id="{3201B3FC-F691-4A46-9529-105C3E52A35B}"/>
              </a:ext>
            </a:extLst>
          </p:cNvPr>
          <p:cNvSpPr/>
          <p:nvPr/>
        </p:nvSpPr>
        <p:spPr>
          <a:xfrm>
            <a:off x="5573227" y="4111191"/>
            <a:ext cx="627215" cy="630789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3600" dirty="0">
                <a:solidFill>
                  <a:srgbClr val="FF0000"/>
                </a:solidFill>
              </a:rPr>
              <a:t>1</a:t>
            </a:r>
          </a:p>
        </p:txBody>
      </p:sp>
      <p:sp>
        <p:nvSpPr>
          <p:cNvPr id="59" name="Rounded Rectangle 27">
            <a:extLst>
              <a:ext uri="{FF2B5EF4-FFF2-40B4-BE49-F238E27FC236}">
                <a16:creationId xmlns:a16="http://schemas.microsoft.com/office/drawing/2014/main" id="{0EA5C7E6-4BEE-4299-B0FC-FFF0700DB890}"/>
              </a:ext>
            </a:extLst>
          </p:cNvPr>
          <p:cNvSpPr/>
          <p:nvPr/>
        </p:nvSpPr>
        <p:spPr>
          <a:xfrm>
            <a:off x="7061291" y="4111192"/>
            <a:ext cx="775225" cy="630789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3600" dirty="0">
                <a:solidFill>
                  <a:srgbClr val="FF0000"/>
                </a:solidFill>
              </a:rPr>
              <a:t>10</a:t>
            </a:r>
          </a:p>
        </p:txBody>
      </p:sp>
      <p:sp>
        <p:nvSpPr>
          <p:cNvPr id="60" name="Rounded Rectangle 28">
            <a:extLst>
              <a:ext uri="{FF2B5EF4-FFF2-40B4-BE49-F238E27FC236}">
                <a16:creationId xmlns:a16="http://schemas.microsoft.com/office/drawing/2014/main" id="{0BD5466A-98E0-435B-B708-80F372E8AD27}"/>
              </a:ext>
            </a:extLst>
          </p:cNvPr>
          <p:cNvSpPr/>
          <p:nvPr/>
        </p:nvSpPr>
        <p:spPr>
          <a:xfrm>
            <a:off x="5587588" y="4989764"/>
            <a:ext cx="652218" cy="630789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3600" dirty="0">
                <a:solidFill>
                  <a:srgbClr val="FF0000"/>
                </a:solidFill>
              </a:rPr>
              <a:t>5</a:t>
            </a:r>
          </a:p>
        </p:txBody>
      </p:sp>
      <p:sp>
        <p:nvSpPr>
          <p:cNvPr id="61" name="Rounded Rectangle 29">
            <a:extLst>
              <a:ext uri="{FF2B5EF4-FFF2-40B4-BE49-F238E27FC236}">
                <a16:creationId xmlns:a16="http://schemas.microsoft.com/office/drawing/2014/main" id="{D748F307-B843-46E9-9796-9450B094346C}"/>
              </a:ext>
            </a:extLst>
          </p:cNvPr>
          <p:cNvSpPr/>
          <p:nvPr/>
        </p:nvSpPr>
        <p:spPr>
          <a:xfrm>
            <a:off x="6984771" y="4942424"/>
            <a:ext cx="780257" cy="630789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3600" dirty="0">
                <a:solidFill>
                  <a:srgbClr val="FF0000"/>
                </a:solidFill>
              </a:rPr>
              <a:t>15</a:t>
            </a:r>
          </a:p>
        </p:txBody>
      </p:sp>
      <p:pic>
        <p:nvPicPr>
          <p:cNvPr id="63" name="Picture 62">
            <a:extLst>
              <a:ext uri="{FF2B5EF4-FFF2-40B4-BE49-F238E27FC236}">
                <a16:creationId xmlns:a16="http://schemas.microsoft.com/office/drawing/2014/main" id="{4B8DCC93-6E4E-4AE0-B0F9-D3B7377C0F7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3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34992" y="877426"/>
            <a:ext cx="5732409" cy="2567960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8B072F0A-2D35-4502-B45E-D6F4DF104318}"/>
              </a:ext>
            </a:extLst>
          </p:cNvPr>
          <p:cNvSpPr txBox="1"/>
          <p:nvPr/>
        </p:nvSpPr>
        <p:spPr>
          <a:xfrm>
            <a:off x="4123681" y="5855776"/>
            <a:ext cx="2037737" cy="86177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9 + 6 = </a:t>
            </a:r>
            <a:endParaRPr lang="en-VN" sz="320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endParaRPr lang="vi-VN"/>
          </a:p>
        </p:txBody>
      </p:sp>
      <p:sp>
        <p:nvSpPr>
          <p:cNvPr id="64" name="Rounded Rectangle 24">
            <a:extLst>
              <a:ext uri="{FF2B5EF4-FFF2-40B4-BE49-F238E27FC236}">
                <a16:creationId xmlns:a16="http://schemas.microsoft.com/office/drawing/2014/main" id="{171DB65C-D1B8-477C-88A7-19F55F1C1BE1}"/>
              </a:ext>
            </a:extLst>
          </p:cNvPr>
          <p:cNvSpPr/>
          <p:nvPr/>
        </p:nvSpPr>
        <p:spPr>
          <a:xfrm>
            <a:off x="6283149" y="5771466"/>
            <a:ext cx="717187" cy="630789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4000" dirty="0">
                <a:solidFill>
                  <a:schemeClr val="tx1"/>
                </a:solidFill>
              </a:rPr>
              <a:t>?</a:t>
            </a:r>
          </a:p>
        </p:txBody>
      </p:sp>
      <p:sp>
        <p:nvSpPr>
          <p:cNvPr id="62" name="Rounded Rectangle 30">
            <a:extLst>
              <a:ext uri="{FF2B5EF4-FFF2-40B4-BE49-F238E27FC236}">
                <a16:creationId xmlns:a16="http://schemas.microsoft.com/office/drawing/2014/main" id="{532BDEB7-EDA0-4484-B147-937D72C6FDB7}"/>
              </a:ext>
            </a:extLst>
          </p:cNvPr>
          <p:cNvSpPr/>
          <p:nvPr/>
        </p:nvSpPr>
        <p:spPr>
          <a:xfrm>
            <a:off x="6283149" y="5742893"/>
            <a:ext cx="778142" cy="658852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3600" dirty="0">
                <a:solidFill>
                  <a:srgbClr val="FF0000"/>
                </a:solidFill>
              </a:rPr>
              <a:t>15</a:t>
            </a:r>
          </a:p>
        </p:txBody>
      </p:sp>
    </p:spTree>
    <p:extLst>
      <p:ext uri="{BB962C8B-B14F-4D97-AF65-F5344CB8AC3E}">
        <p14:creationId xmlns:p14="http://schemas.microsoft.com/office/powerpoint/2010/main" val="19835544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click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7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8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1" fill="hold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1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2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" fill="hold">
                          <p:stCondLst>
                            <p:cond delay="indefinite"/>
                          </p:stCondLst>
                          <p:childTnLst>
                            <p:par>
                              <p:cTn id="1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5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7" fill="hold">
                          <p:stCondLst>
                            <p:cond delay="indefinite"/>
                          </p:stCondLst>
                          <p:childTnLst>
                            <p:par>
                              <p:cTn id="1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9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1" presetID="1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3" fill="hold">
                          <p:stCondLst>
                            <p:cond delay="indefinite"/>
                          </p:stCondLst>
                          <p:childTnLst>
                            <p:par>
                              <p:cTn id="2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5" presetID="1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7" fill="hold">
                          <p:stCondLst>
                            <p:cond delay="indefinite"/>
                          </p:stCondLst>
                          <p:childTnLst>
                            <p:par>
                              <p:cTn id="2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9" presetID="1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1" fill="hold">
                          <p:stCondLst>
                            <p:cond delay="indefinite"/>
                          </p:stCondLst>
                          <p:childTnLst>
                            <p:par>
                              <p:cTn id="3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3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5" dur="5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6" fill="hold">
                          <p:stCondLst>
                            <p:cond delay="indefinite"/>
                          </p:stCondLst>
                          <p:childTnLst>
                            <p:par>
                              <p:cTn id="3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8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0" fill="hold">
                          <p:stCondLst>
                            <p:cond delay="indefinite"/>
                          </p:stCondLst>
                          <p:childTnLst>
                            <p:par>
                              <p:cTn id="4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2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4" fill="hold">
                          <p:stCondLst>
                            <p:cond delay="indefinite"/>
                          </p:stCondLst>
                          <p:childTnLst>
                            <p:par>
                              <p:cTn id="4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6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8" fill="hold">
                          <p:stCondLst>
                            <p:cond delay="indefinite"/>
                          </p:stCondLst>
                          <p:childTnLst>
                            <p:par>
                              <p:cTn id="4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0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2" fill="hold">
                          <p:stCondLst>
                            <p:cond delay="indefinite"/>
                          </p:stCondLst>
                          <p:childTnLst>
                            <p:par>
                              <p:cTn id="5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4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0" grpId="0"/>
          <p:bldP spid="42" grpId="0"/>
          <p:bldP spid="58" grpId="0" animBg="1"/>
          <p:bldP spid="59" grpId="0" animBg="1"/>
          <p:bldP spid="60" grpId="0" animBg="1"/>
          <p:bldP spid="61" grpId="0" animBg="1"/>
          <p:bldP spid="2" grpId="0"/>
          <p:bldP spid="64" grpId="0" animBg="1"/>
          <p:bldP spid="62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" fill="hold">
                          <p:stCondLst>
                            <p:cond delay="indefinite"/>
                          </p:stCondLst>
                          <p:childTnLst>
                            <p:par>
                              <p:cTn id="1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5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7" fill="hold">
                          <p:stCondLst>
                            <p:cond delay="indefinite"/>
                          </p:stCondLst>
                          <p:childTnLst>
                            <p:par>
                              <p:cTn id="1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9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1" presetID="1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3" fill="hold">
                          <p:stCondLst>
                            <p:cond delay="indefinite"/>
                          </p:stCondLst>
                          <p:childTnLst>
                            <p:par>
                              <p:cTn id="2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5" presetID="1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7" fill="hold">
                          <p:stCondLst>
                            <p:cond delay="indefinite"/>
                          </p:stCondLst>
                          <p:childTnLst>
                            <p:par>
                              <p:cTn id="2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9" presetID="1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1" fill="hold">
                          <p:stCondLst>
                            <p:cond delay="indefinite"/>
                          </p:stCondLst>
                          <p:childTnLst>
                            <p:par>
                              <p:cTn id="3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3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5" dur="500"/>
                                            <p:tgtEl>
                                              <p:spTgt spid="5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6" fill="hold">
                          <p:stCondLst>
                            <p:cond delay="indefinite"/>
                          </p:stCondLst>
                          <p:childTnLst>
                            <p:par>
                              <p:cTn id="3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8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0" fill="hold">
                          <p:stCondLst>
                            <p:cond delay="indefinite"/>
                          </p:stCondLst>
                          <p:childTnLst>
                            <p:par>
                              <p:cTn id="4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2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4" fill="hold">
                          <p:stCondLst>
                            <p:cond delay="indefinite"/>
                          </p:stCondLst>
                          <p:childTnLst>
                            <p:par>
                              <p:cTn id="4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6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8" fill="hold">
                          <p:stCondLst>
                            <p:cond delay="indefinite"/>
                          </p:stCondLst>
                          <p:childTnLst>
                            <p:par>
                              <p:cTn id="4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0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2" fill="hold">
                          <p:stCondLst>
                            <p:cond delay="indefinite"/>
                          </p:stCondLst>
                          <p:childTnLst>
                            <p:par>
                              <p:cTn id="5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4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0" grpId="0"/>
          <p:bldP spid="42" grpId="0"/>
          <p:bldP spid="58" grpId="0" animBg="1"/>
          <p:bldP spid="59" grpId="0" animBg="1"/>
          <p:bldP spid="60" grpId="0" animBg="1"/>
          <p:bldP spid="61" grpId="0" animBg="1"/>
          <p:bldP spid="2" grpId="0"/>
          <p:bldP spid="64" grpId="0" animBg="1"/>
          <p:bldP spid="62" grpId="0" animBg="1"/>
        </p:bldLst>
      </p:timing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E1264F47-7633-472E-9DA5-399F62E42D1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41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b="21213"/>
          <a:stretch/>
        </p:blipFill>
        <p:spPr>
          <a:xfrm>
            <a:off x="3541710" y="459981"/>
            <a:ext cx="4613331" cy="2363143"/>
          </a:xfrm>
          <a:prstGeom prst="rect">
            <a:avLst/>
          </a:prstGeom>
        </p:spPr>
      </p:pic>
      <p:sp>
        <p:nvSpPr>
          <p:cNvPr id="18" name="Rounded Rectangle 32">
            <a:extLst>
              <a:ext uri="{FF2B5EF4-FFF2-40B4-BE49-F238E27FC236}">
                <a16:creationId xmlns:a16="http://schemas.microsoft.com/office/drawing/2014/main" id="{1F0A8C0C-575C-4FDE-902C-CED4C91C9A6B}"/>
              </a:ext>
            </a:extLst>
          </p:cNvPr>
          <p:cNvSpPr/>
          <p:nvPr/>
        </p:nvSpPr>
        <p:spPr>
          <a:xfrm>
            <a:off x="3674444" y="3267635"/>
            <a:ext cx="4480597" cy="3161482"/>
          </a:xfrm>
          <a:prstGeom prst="roundRect">
            <a:avLst/>
          </a:prstGeom>
          <a:solidFill>
            <a:srgbClr val="CFE6C6">
              <a:alpha val="55000"/>
            </a:srgbClr>
          </a:solidFill>
          <a:ln>
            <a:solidFill>
              <a:srgbClr val="B2E3FC"/>
            </a:solidFill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/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BE0B6FCB-91D9-429C-9455-6652BB46C8F1}"/>
              </a:ext>
            </a:extLst>
          </p:cNvPr>
          <p:cNvGrpSpPr/>
          <p:nvPr/>
        </p:nvGrpSpPr>
        <p:grpSpPr>
          <a:xfrm>
            <a:off x="3999411" y="3473092"/>
            <a:ext cx="4480598" cy="3008196"/>
            <a:chOff x="1374198" y="3376648"/>
            <a:chExt cx="4480598" cy="3008196"/>
          </a:xfrm>
        </p:grpSpPr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F215F955-E596-41E8-9FDB-52436F7B1EE0}"/>
                </a:ext>
              </a:extLst>
            </p:cNvPr>
            <p:cNvGrpSpPr/>
            <p:nvPr/>
          </p:nvGrpSpPr>
          <p:grpSpPr>
            <a:xfrm>
              <a:off x="1374198" y="3376648"/>
              <a:ext cx="4480598" cy="3008196"/>
              <a:chOff x="6277225" y="784518"/>
              <a:chExt cx="4480598" cy="3008196"/>
            </a:xfrm>
          </p:grpSpPr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83A769ED-4B8F-4177-B0EA-B41629724175}"/>
                  </a:ext>
                </a:extLst>
              </p:cNvPr>
              <p:cNvSpPr/>
              <p:nvPr/>
            </p:nvSpPr>
            <p:spPr>
              <a:xfrm>
                <a:off x="6277225" y="784518"/>
                <a:ext cx="4480598" cy="300819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457200" indent="-457200">
                  <a:lnSpc>
                    <a:spcPct val="150000"/>
                  </a:lnSpc>
                  <a:spcAft>
                    <a:spcPts val="800"/>
                  </a:spcAft>
                  <a:buFont typeface="Arial" panose="020B0604020202020204" pitchFamily="34" charset="0"/>
                  <a:buChar char="•"/>
                </a:pPr>
                <a:r>
                  <a:rPr lang="en-US" sz="2800" dirty="0" err="1"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Tách</a:t>
                </a:r>
                <a:r>
                  <a:rPr lang="en-US" sz="2800" dirty="0"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: 6 = 2 + 4</a:t>
                </a:r>
                <a:endParaRPr lang="en-VN" sz="28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  <a:p>
                <a:pPr marL="457200" indent="-457200">
                  <a:lnSpc>
                    <a:spcPct val="150000"/>
                  </a:lnSpc>
                  <a:spcAft>
                    <a:spcPts val="800"/>
                  </a:spcAft>
                  <a:buFont typeface="Arial" panose="020B0604020202020204" pitchFamily="34" charset="0"/>
                  <a:buChar char="•"/>
                </a:pPr>
                <a:r>
                  <a:rPr lang="en-US" sz="2800" dirty="0"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8 +            =</a:t>
                </a:r>
                <a:endParaRPr lang="en-VN" sz="28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  <a:p>
                <a:pPr marL="457200" indent="-457200">
                  <a:lnSpc>
                    <a:spcPct val="150000"/>
                  </a:lnSpc>
                  <a:spcAft>
                    <a:spcPts val="800"/>
                  </a:spcAft>
                  <a:buFont typeface="Arial" panose="020B0604020202020204" pitchFamily="34" charset="0"/>
                  <a:buChar char="•"/>
                </a:pPr>
                <a:r>
                  <a:rPr lang="en-US" sz="2800" dirty="0"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10 +            = </a:t>
                </a:r>
                <a:endParaRPr lang="en-VN" sz="28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  <a:p>
                <a:pPr marL="457200" indent="-457200">
                  <a:lnSpc>
                    <a:spcPct val="150000"/>
                  </a:lnSpc>
                  <a:spcAft>
                    <a:spcPts val="800"/>
                  </a:spcAft>
                  <a:buFont typeface="Arial" panose="020B0604020202020204" pitchFamily="34" charset="0"/>
                  <a:buChar char="•"/>
                </a:pPr>
                <a:r>
                  <a:rPr lang="en-US" sz="2800" dirty="0"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8 + 6 = </a:t>
                </a:r>
                <a:endParaRPr lang="en-VN" sz="28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" name="Rounded Rectangle 35">
                <a:extLst>
                  <a:ext uri="{FF2B5EF4-FFF2-40B4-BE49-F238E27FC236}">
                    <a16:creationId xmlns:a16="http://schemas.microsoft.com/office/drawing/2014/main" id="{9FBBBFE8-F66C-48EA-84D3-61385E039F1F}"/>
                  </a:ext>
                </a:extLst>
              </p:cNvPr>
              <p:cNvSpPr/>
              <p:nvPr/>
            </p:nvSpPr>
            <p:spPr>
              <a:xfrm>
                <a:off x="7489391" y="1486020"/>
                <a:ext cx="627215" cy="630789"/>
              </a:xfrm>
              <a:prstGeom prst="roundRect">
                <a:avLst/>
              </a:prstGeom>
              <a:solidFill>
                <a:schemeClr val="bg1"/>
              </a:solidFill>
              <a:ln w="38100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VN" sz="4000" dirty="0">
                    <a:solidFill>
                      <a:schemeClr val="tx1"/>
                    </a:solidFill>
                  </a:rPr>
                  <a:t>?</a:t>
                </a:r>
              </a:p>
            </p:txBody>
          </p:sp>
          <p:sp>
            <p:nvSpPr>
              <p:cNvPr id="24" name="Rounded Rectangle 36">
                <a:extLst>
                  <a:ext uri="{FF2B5EF4-FFF2-40B4-BE49-F238E27FC236}">
                    <a16:creationId xmlns:a16="http://schemas.microsoft.com/office/drawing/2014/main" id="{1B12DD8F-1514-493F-92B8-53EC4B0E01EA}"/>
                  </a:ext>
                </a:extLst>
              </p:cNvPr>
              <p:cNvSpPr/>
              <p:nvPr/>
            </p:nvSpPr>
            <p:spPr>
              <a:xfrm>
                <a:off x="8914665" y="1486019"/>
                <a:ext cx="627215" cy="630789"/>
              </a:xfrm>
              <a:prstGeom prst="roundRect">
                <a:avLst/>
              </a:prstGeom>
              <a:solidFill>
                <a:schemeClr val="bg1"/>
              </a:solidFill>
              <a:ln w="38100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VN" sz="4000" dirty="0">
                    <a:solidFill>
                      <a:schemeClr val="tx1"/>
                    </a:solidFill>
                  </a:rPr>
                  <a:t>?</a:t>
                </a:r>
              </a:p>
            </p:txBody>
          </p:sp>
          <p:sp>
            <p:nvSpPr>
              <p:cNvPr id="25" name="Rounded Rectangle 37">
                <a:extLst>
                  <a:ext uri="{FF2B5EF4-FFF2-40B4-BE49-F238E27FC236}">
                    <a16:creationId xmlns:a16="http://schemas.microsoft.com/office/drawing/2014/main" id="{DFED7EC0-427F-4929-AC31-4C2E58730593}"/>
                  </a:ext>
                </a:extLst>
              </p:cNvPr>
              <p:cNvSpPr/>
              <p:nvPr/>
            </p:nvSpPr>
            <p:spPr>
              <a:xfrm>
                <a:off x="7784291" y="2339064"/>
                <a:ext cx="627215" cy="630789"/>
              </a:xfrm>
              <a:prstGeom prst="roundRect">
                <a:avLst/>
              </a:prstGeom>
              <a:solidFill>
                <a:schemeClr val="bg1"/>
              </a:solidFill>
              <a:ln w="38100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VN" sz="4000" dirty="0">
                    <a:solidFill>
                      <a:schemeClr val="tx1"/>
                    </a:solidFill>
                  </a:rPr>
                  <a:t>?</a:t>
                </a:r>
              </a:p>
            </p:txBody>
          </p:sp>
          <p:sp>
            <p:nvSpPr>
              <p:cNvPr id="26" name="Rounded Rectangle 38">
                <a:extLst>
                  <a:ext uri="{FF2B5EF4-FFF2-40B4-BE49-F238E27FC236}">
                    <a16:creationId xmlns:a16="http://schemas.microsoft.com/office/drawing/2014/main" id="{83817701-68FA-42DB-876F-1575A88A7583}"/>
                  </a:ext>
                </a:extLst>
              </p:cNvPr>
              <p:cNvSpPr/>
              <p:nvPr/>
            </p:nvSpPr>
            <p:spPr>
              <a:xfrm>
                <a:off x="9138315" y="2339063"/>
                <a:ext cx="627215" cy="630789"/>
              </a:xfrm>
              <a:prstGeom prst="roundRect">
                <a:avLst/>
              </a:prstGeom>
              <a:solidFill>
                <a:schemeClr val="bg1"/>
              </a:solidFill>
              <a:ln w="38100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VN" sz="4000" dirty="0">
                    <a:solidFill>
                      <a:schemeClr val="tx1"/>
                    </a:solidFill>
                  </a:rPr>
                  <a:t>?</a:t>
                </a:r>
              </a:p>
            </p:txBody>
          </p:sp>
          <p:sp>
            <p:nvSpPr>
              <p:cNvPr id="27" name="Rounded Rectangle 39">
                <a:extLst>
                  <a:ext uri="{FF2B5EF4-FFF2-40B4-BE49-F238E27FC236}">
                    <a16:creationId xmlns:a16="http://schemas.microsoft.com/office/drawing/2014/main" id="{577E4A70-B969-484E-9FF2-0D7A50CEE8DF}"/>
                  </a:ext>
                </a:extLst>
              </p:cNvPr>
              <p:cNvSpPr/>
              <p:nvPr/>
            </p:nvSpPr>
            <p:spPr>
              <a:xfrm>
                <a:off x="8197478" y="3081402"/>
                <a:ext cx="717187" cy="630789"/>
              </a:xfrm>
              <a:prstGeom prst="roundRect">
                <a:avLst/>
              </a:prstGeom>
              <a:solidFill>
                <a:schemeClr val="bg1"/>
              </a:solidFill>
              <a:ln w="38100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VN" sz="4000" dirty="0">
                    <a:solidFill>
                      <a:schemeClr val="tx1"/>
                    </a:solidFill>
                  </a:rPr>
                  <a:t>?</a:t>
                </a:r>
              </a:p>
            </p:txBody>
          </p:sp>
        </p:grpSp>
        <p:sp>
          <p:nvSpPr>
            <p:cNvPr id="21" name="Rounded Rectangle 42">
              <a:extLst>
                <a:ext uri="{FF2B5EF4-FFF2-40B4-BE49-F238E27FC236}">
                  <a16:creationId xmlns:a16="http://schemas.microsoft.com/office/drawing/2014/main" id="{BC73BB0C-3739-43F2-AEA5-3443B7373DEB}"/>
                </a:ext>
              </a:extLst>
            </p:cNvPr>
            <p:cNvSpPr/>
            <p:nvPr/>
          </p:nvSpPr>
          <p:spPr>
            <a:xfrm>
              <a:off x="4082301" y="3376648"/>
              <a:ext cx="627215" cy="630789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4000" dirty="0">
                  <a:solidFill>
                    <a:schemeClr val="tx1"/>
                  </a:solidFill>
                </a:rPr>
                <a:t>?</a:t>
              </a:r>
            </a:p>
          </p:txBody>
        </p:sp>
      </p:grpSp>
      <p:sp>
        <p:nvSpPr>
          <p:cNvPr id="28" name="Rounded Rectangle 44">
            <a:extLst>
              <a:ext uri="{FF2B5EF4-FFF2-40B4-BE49-F238E27FC236}">
                <a16:creationId xmlns:a16="http://schemas.microsoft.com/office/drawing/2014/main" id="{5FF7F183-3ACE-4D76-8762-7C91B45C854D}"/>
              </a:ext>
            </a:extLst>
          </p:cNvPr>
          <p:cNvSpPr/>
          <p:nvPr/>
        </p:nvSpPr>
        <p:spPr>
          <a:xfrm>
            <a:off x="5208435" y="4174594"/>
            <a:ext cx="627215" cy="630789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3600" dirty="0">
                <a:solidFill>
                  <a:srgbClr val="FF0000"/>
                </a:solidFill>
              </a:rPr>
              <a:t>2</a:t>
            </a:r>
          </a:p>
        </p:txBody>
      </p:sp>
      <p:sp>
        <p:nvSpPr>
          <p:cNvPr id="29" name="Rounded Rectangle 45">
            <a:extLst>
              <a:ext uri="{FF2B5EF4-FFF2-40B4-BE49-F238E27FC236}">
                <a16:creationId xmlns:a16="http://schemas.microsoft.com/office/drawing/2014/main" id="{8D2FCBC0-AA1E-481D-99B4-C57D9546C4AF}"/>
              </a:ext>
            </a:extLst>
          </p:cNvPr>
          <p:cNvSpPr/>
          <p:nvPr/>
        </p:nvSpPr>
        <p:spPr>
          <a:xfrm>
            <a:off x="6621834" y="4174593"/>
            <a:ext cx="850865" cy="630789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3600" dirty="0">
                <a:solidFill>
                  <a:srgbClr val="FF0000"/>
                </a:solidFill>
              </a:rPr>
              <a:t>10</a:t>
            </a:r>
          </a:p>
        </p:txBody>
      </p:sp>
      <p:sp>
        <p:nvSpPr>
          <p:cNvPr id="30" name="Rounded Rectangle 46">
            <a:extLst>
              <a:ext uri="{FF2B5EF4-FFF2-40B4-BE49-F238E27FC236}">
                <a16:creationId xmlns:a16="http://schemas.microsoft.com/office/drawing/2014/main" id="{889F9078-05DA-4C72-BE70-1D174E6826D3}"/>
              </a:ext>
            </a:extLst>
          </p:cNvPr>
          <p:cNvSpPr/>
          <p:nvPr/>
        </p:nvSpPr>
        <p:spPr>
          <a:xfrm>
            <a:off x="5503335" y="5027638"/>
            <a:ext cx="627215" cy="630789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3600" dirty="0">
                <a:solidFill>
                  <a:srgbClr val="FF0000"/>
                </a:solidFill>
              </a:rPr>
              <a:t>4</a:t>
            </a:r>
          </a:p>
        </p:txBody>
      </p:sp>
      <p:sp>
        <p:nvSpPr>
          <p:cNvPr id="31" name="Rounded Rectangle 47">
            <a:extLst>
              <a:ext uri="{FF2B5EF4-FFF2-40B4-BE49-F238E27FC236}">
                <a16:creationId xmlns:a16="http://schemas.microsoft.com/office/drawing/2014/main" id="{8F361D5A-8F58-431C-92CB-6B67C48706E8}"/>
              </a:ext>
            </a:extLst>
          </p:cNvPr>
          <p:cNvSpPr/>
          <p:nvPr/>
        </p:nvSpPr>
        <p:spPr>
          <a:xfrm>
            <a:off x="6857359" y="5027637"/>
            <a:ext cx="780257" cy="630789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3600" dirty="0">
                <a:solidFill>
                  <a:srgbClr val="FF0000"/>
                </a:solidFill>
              </a:rPr>
              <a:t>14</a:t>
            </a:r>
          </a:p>
        </p:txBody>
      </p:sp>
      <p:sp>
        <p:nvSpPr>
          <p:cNvPr id="32" name="Rounded Rectangle 48">
            <a:extLst>
              <a:ext uri="{FF2B5EF4-FFF2-40B4-BE49-F238E27FC236}">
                <a16:creationId xmlns:a16="http://schemas.microsoft.com/office/drawing/2014/main" id="{18566450-94E3-4B9E-A0E6-69A4220584C0}"/>
              </a:ext>
            </a:extLst>
          </p:cNvPr>
          <p:cNvSpPr/>
          <p:nvPr/>
        </p:nvSpPr>
        <p:spPr>
          <a:xfrm>
            <a:off x="5916522" y="5769976"/>
            <a:ext cx="850865" cy="630789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3600" dirty="0">
                <a:solidFill>
                  <a:srgbClr val="FF0000"/>
                </a:solidFill>
              </a:rPr>
              <a:t>14</a:t>
            </a:r>
          </a:p>
        </p:txBody>
      </p:sp>
      <p:sp>
        <p:nvSpPr>
          <p:cNvPr id="33" name="Rounded Rectangle 49">
            <a:extLst>
              <a:ext uri="{FF2B5EF4-FFF2-40B4-BE49-F238E27FC236}">
                <a16:creationId xmlns:a16="http://schemas.microsoft.com/office/drawing/2014/main" id="{A0CEE164-9AC0-4B78-B9A9-C46E419D1BC5}"/>
              </a:ext>
            </a:extLst>
          </p:cNvPr>
          <p:cNvSpPr/>
          <p:nvPr/>
        </p:nvSpPr>
        <p:spPr>
          <a:xfrm>
            <a:off x="6708632" y="3467843"/>
            <a:ext cx="627215" cy="630789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3600" dirty="0">
                <a:solidFill>
                  <a:srgbClr val="FF0000"/>
                </a:solidFill>
              </a:rPr>
              <a:t>4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06C67DC1-15FC-4DF8-9A2C-315039855C67}"/>
              </a:ext>
            </a:extLst>
          </p:cNvPr>
          <p:cNvSpPr txBox="1"/>
          <p:nvPr/>
        </p:nvSpPr>
        <p:spPr>
          <a:xfrm>
            <a:off x="483457" y="283864"/>
            <a:ext cx="305825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600"/>
              <a:t>b</a:t>
            </a:r>
            <a:r>
              <a:rPr lang="en-VN" sz="3600"/>
              <a:t>)</a:t>
            </a:r>
            <a:r>
              <a:rPr lang="en-US" sz="3600"/>
              <a:t> Tính 8 + 6 </a:t>
            </a:r>
            <a:r>
              <a:rPr lang="en-VN" sz="3600"/>
              <a:t> </a:t>
            </a:r>
            <a:endParaRPr lang="en-VN" sz="3600" dirty="0"/>
          </a:p>
        </p:txBody>
      </p:sp>
      <p:pic>
        <p:nvPicPr>
          <p:cNvPr id="36" name="Picture 35">
            <a:extLst>
              <a:ext uri="{FF2B5EF4-FFF2-40B4-BE49-F238E27FC236}">
                <a16:creationId xmlns:a16="http://schemas.microsoft.com/office/drawing/2014/main" id="{AA51A992-30B3-4045-A40E-1CF748E1EEC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41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95923" y="468230"/>
            <a:ext cx="4613331" cy="25853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57234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5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B3BB26BA-8639-C648-B4B7-72D44B69FE5E}"/>
              </a:ext>
            </a:extLst>
          </p:cNvPr>
          <p:cNvGrpSpPr/>
          <p:nvPr/>
        </p:nvGrpSpPr>
        <p:grpSpPr>
          <a:xfrm>
            <a:off x="816102" y="237056"/>
            <a:ext cx="605826" cy="830997"/>
            <a:chOff x="3174278" y="237323"/>
            <a:chExt cx="605826" cy="830997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066251AE-E76C-E545-8121-1575A00EA05E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rgbClr val="92D050"/>
            </a:solidFill>
            <a:ln>
              <a:solidFill>
                <a:schemeClr val="accent3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AAAA6012-434E-2046-9EF1-B14C33BF4033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VN" sz="4800" b="1" i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2D18EF11-E00A-A54A-8E9E-1BC0A581AC63}"/>
              </a:ext>
            </a:extLst>
          </p:cNvPr>
          <p:cNvSpPr txBox="1"/>
          <p:nvPr/>
        </p:nvSpPr>
        <p:spPr>
          <a:xfrm>
            <a:off x="1476297" y="462165"/>
            <a:ext cx="83724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VN" sz="2800" dirty="0"/>
              <a:t>a) Tính 9 + 2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B92F14E0-17B9-D845-A555-7C22F8CD73E0}"/>
              </a:ext>
            </a:extLst>
          </p:cNvPr>
          <p:cNvGrpSpPr/>
          <p:nvPr/>
        </p:nvGrpSpPr>
        <p:grpSpPr>
          <a:xfrm>
            <a:off x="816102" y="1065936"/>
            <a:ext cx="3586118" cy="693869"/>
            <a:chOff x="816102" y="1234752"/>
            <a:chExt cx="3586118" cy="693869"/>
          </a:xfrm>
        </p:grpSpPr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7EEF6048-F3D4-5E4D-90FC-00825A2AB402}"/>
                </a:ext>
              </a:extLst>
            </p:cNvPr>
            <p:cNvSpPr txBox="1"/>
            <p:nvPr/>
          </p:nvSpPr>
          <p:spPr>
            <a:xfrm>
              <a:off x="816102" y="1324387"/>
              <a:ext cx="348861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VN" sz="2800" dirty="0"/>
                <a:t>Đếm tiếp: 9 , 10, </a:t>
              </a:r>
            </a:p>
          </p:txBody>
        </p:sp>
        <p:sp>
          <p:nvSpPr>
            <p:cNvPr id="79" name="Rounded Rectangle 78">
              <a:extLst>
                <a:ext uri="{FF2B5EF4-FFF2-40B4-BE49-F238E27FC236}">
                  <a16:creationId xmlns:a16="http://schemas.microsoft.com/office/drawing/2014/main" id="{92AF2162-BB9D-B049-BDA9-3B406AF9340F}"/>
                </a:ext>
              </a:extLst>
            </p:cNvPr>
            <p:cNvSpPr/>
            <p:nvPr/>
          </p:nvSpPr>
          <p:spPr>
            <a:xfrm>
              <a:off x="3628705" y="1234752"/>
              <a:ext cx="773515" cy="693869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2800" dirty="0">
                  <a:solidFill>
                    <a:srgbClr val="FF0000"/>
                  </a:solidFill>
                </a:rPr>
                <a:t>?</a:t>
              </a:r>
            </a:p>
          </p:txBody>
        </p:sp>
      </p:grpSp>
      <p:sp>
        <p:nvSpPr>
          <p:cNvPr id="80" name="Rounded Rectangle 79">
            <a:extLst>
              <a:ext uri="{FF2B5EF4-FFF2-40B4-BE49-F238E27FC236}">
                <a16:creationId xmlns:a16="http://schemas.microsoft.com/office/drawing/2014/main" id="{CBD3E1FB-3FD7-8142-8BC3-6F59A07FEBEB}"/>
              </a:ext>
            </a:extLst>
          </p:cNvPr>
          <p:cNvSpPr/>
          <p:nvPr/>
        </p:nvSpPr>
        <p:spPr>
          <a:xfrm>
            <a:off x="3627737" y="1062542"/>
            <a:ext cx="773515" cy="693869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800" dirty="0">
                <a:solidFill>
                  <a:srgbClr val="FF0000"/>
                </a:solidFill>
              </a:rPr>
              <a:t>11</a:t>
            </a:r>
          </a:p>
        </p:txBody>
      </p:sp>
      <p:sp>
        <p:nvSpPr>
          <p:cNvPr id="82" name="Rounded Rectangle 81">
            <a:extLst>
              <a:ext uri="{FF2B5EF4-FFF2-40B4-BE49-F238E27FC236}">
                <a16:creationId xmlns:a16="http://schemas.microsoft.com/office/drawing/2014/main" id="{F886CAEA-9D50-C646-8FC5-CDAE2B5B5A59}"/>
              </a:ext>
            </a:extLst>
          </p:cNvPr>
          <p:cNvSpPr/>
          <p:nvPr/>
        </p:nvSpPr>
        <p:spPr>
          <a:xfrm>
            <a:off x="7116350" y="832872"/>
            <a:ext cx="2405155" cy="923539"/>
          </a:xfrm>
          <a:prstGeom prst="roundRect">
            <a:avLst/>
          </a:prstGeom>
          <a:solidFill>
            <a:schemeClr val="accent5">
              <a:lumMod val="40000"/>
              <a:lumOff val="60000"/>
              <a:alpha val="53000"/>
            </a:schemeClr>
          </a:solidFill>
          <a:ln w="38100">
            <a:noFill/>
          </a:ln>
          <a:effectLst>
            <a:softEdge rad="317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VN" sz="3200" dirty="0">
                <a:solidFill>
                  <a:srgbClr val="FF0000"/>
                </a:solidFill>
              </a:rPr>
              <a:t>9  +  2  =     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B21DFBB3-5765-9646-8B7C-4F82720D302A}"/>
              </a:ext>
            </a:extLst>
          </p:cNvPr>
          <p:cNvSpPr/>
          <p:nvPr/>
        </p:nvSpPr>
        <p:spPr>
          <a:xfrm>
            <a:off x="8899327" y="1028858"/>
            <a:ext cx="60946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VN" sz="3200" dirty="0">
                <a:solidFill>
                  <a:srgbClr val="FF0000"/>
                </a:solidFill>
              </a:rPr>
              <a:t>11</a:t>
            </a:r>
            <a:endParaRPr lang="en-VN" dirty="0"/>
          </a:p>
        </p:txBody>
      </p:sp>
      <p:sp>
        <p:nvSpPr>
          <p:cNvPr id="85" name="Rounded Rectangle 84">
            <a:extLst>
              <a:ext uri="{FF2B5EF4-FFF2-40B4-BE49-F238E27FC236}">
                <a16:creationId xmlns:a16="http://schemas.microsoft.com/office/drawing/2014/main" id="{598024E0-66C8-1C41-9AFF-20A181EC0CE3}"/>
              </a:ext>
            </a:extLst>
          </p:cNvPr>
          <p:cNvSpPr/>
          <p:nvPr/>
        </p:nvSpPr>
        <p:spPr>
          <a:xfrm>
            <a:off x="1137667" y="2428133"/>
            <a:ext cx="4480597" cy="3161482"/>
          </a:xfrm>
          <a:prstGeom prst="roundRect">
            <a:avLst/>
          </a:prstGeom>
          <a:solidFill>
            <a:srgbClr val="FFE285">
              <a:alpha val="55000"/>
            </a:srgbClr>
          </a:solidFill>
          <a:ln>
            <a:solidFill>
              <a:srgbClr val="FFE285"/>
            </a:solidFill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/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3801DF08-5F3C-0A4B-BD44-DC3BC9A6515A}"/>
              </a:ext>
            </a:extLst>
          </p:cNvPr>
          <p:cNvGrpSpPr/>
          <p:nvPr/>
        </p:nvGrpSpPr>
        <p:grpSpPr>
          <a:xfrm>
            <a:off x="1387438" y="2499354"/>
            <a:ext cx="4480598" cy="2927673"/>
            <a:chOff x="6277225" y="784518"/>
            <a:chExt cx="4480598" cy="2927673"/>
          </a:xfrm>
        </p:grpSpPr>
        <p:sp>
          <p:nvSpPr>
            <p:cNvPr id="87" name="Rectangle 86">
              <a:extLst>
                <a:ext uri="{FF2B5EF4-FFF2-40B4-BE49-F238E27FC236}">
                  <a16:creationId xmlns:a16="http://schemas.microsoft.com/office/drawing/2014/main" id="{0BE3F335-3EF3-D748-9ABB-B29DBA79B619}"/>
                </a:ext>
              </a:extLst>
            </p:cNvPr>
            <p:cNvSpPr/>
            <p:nvPr/>
          </p:nvSpPr>
          <p:spPr>
            <a:xfrm>
              <a:off x="6277225" y="784518"/>
              <a:ext cx="4480598" cy="291579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457200" indent="-457200">
                <a:lnSpc>
                  <a:spcPct val="150000"/>
                </a:lnSpc>
                <a:spcAft>
                  <a:spcPts val="800"/>
                </a:spcAft>
                <a:buFont typeface="Arial" panose="020B0604020202020204" pitchFamily="34" charset="0"/>
                <a:buChar char="•"/>
              </a:pPr>
              <a:r>
                <a:rPr lang="en-US" sz="2800" dirty="0" err="1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Tách</a:t>
              </a:r>
              <a:r>
                <a:rPr lang="en-US" sz="28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: 3 = 1 + 2</a:t>
              </a:r>
              <a:endParaRPr lang="en-VN" sz="2800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  <a:p>
              <a:pPr marL="457200" indent="-457200">
                <a:lnSpc>
                  <a:spcPct val="150000"/>
                </a:lnSpc>
                <a:spcAft>
                  <a:spcPts val="800"/>
                </a:spcAft>
                <a:buFont typeface="Arial" panose="020B0604020202020204" pitchFamily="34" charset="0"/>
                <a:buChar char="•"/>
              </a:pPr>
              <a:r>
                <a:rPr lang="en-US" sz="28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9 +            =</a:t>
              </a:r>
              <a:endParaRPr lang="en-VN" sz="2800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  <a:p>
              <a:pPr marL="457200" indent="-457200">
                <a:lnSpc>
                  <a:spcPct val="150000"/>
                </a:lnSpc>
                <a:spcAft>
                  <a:spcPts val="800"/>
                </a:spcAft>
                <a:buFont typeface="Arial" panose="020B0604020202020204" pitchFamily="34" charset="0"/>
                <a:buChar char="•"/>
              </a:pPr>
              <a:r>
                <a:rPr lang="en-US" sz="28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10 +            = </a:t>
              </a:r>
              <a:endParaRPr lang="en-VN" sz="2800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  <a:p>
              <a:pPr marL="457200" indent="-457200">
                <a:lnSpc>
                  <a:spcPct val="150000"/>
                </a:lnSpc>
                <a:spcAft>
                  <a:spcPts val="800"/>
                </a:spcAft>
                <a:buFont typeface="Arial" panose="020B0604020202020204" pitchFamily="34" charset="0"/>
                <a:buChar char="•"/>
              </a:pPr>
              <a:r>
                <a:rPr lang="en-US" sz="28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9 + 3 = </a:t>
              </a:r>
              <a:endParaRPr lang="en-VN" sz="2800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88" name="Rounded Rectangle 87">
              <a:extLst>
                <a:ext uri="{FF2B5EF4-FFF2-40B4-BE49-F238E27FC236}">
                  <a16:creationId xmlns:a16="http://schemas.microsoft.com/office/drawing/2014/main" id="{BD737904-A964-E24E-98C7-306E93E6752F}"/>
                </a:ext>
              </a:extLst>
            </p:cNvPr>
            <p:cNvSpPr/>
            <p:nvPr/>
          </p:nvSpPr>
          <p:spPr>
            <a:xfrm>
              <a:off x="7489391" y="1486020"/>
              <a:ext cx="627215" cy="630789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4000" dirty="0">
                  <a:solidFill>
                    <a:schemeClr val="tx1"/>
                  </a:solidFill>
                </a:rPr>
                <a:t>?</a:t>
              </a:r>
            </a:p>
          </p:txBody>
        </p:sp>
        <p:sp>
          <p:nvSpPr>
            <p:cNvPr id="89" name="Rounded Rectangle 88">
              <a:extLst>
                <a:ext uri="{FF2B5EF4-FFF2-40B4-BE49-F238E27FC236}">
                  <a16:creationId xmlns:a16="http://schemas.microsoft.com/office/drawing/2014/main" id="{31729F27-FCEC-E145-9AB2-A42B7C4D3466}"/>
                </a:ext>
              </a:extLst>
            </p:cNvPr>
            <p:cNvSpPr/>
            <p:nvPr/>
          </p:nvSpPr>
          <p:spPr>
            <a:xfrm>
              <a:off x="8914665" y="1486019"/>
              <a:ext cx="627215" cy="630789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4000" dirty="0">
                  <a:solidFill>
                    <a:schemeClr val="tx1"/>
                  </a:solidFill>
                </a:rPr>
                <a:t>?</a:t>
              </a:r>
            </a:p>
          </p:txBody>
        </p:sp>
        <p:sp>
          <p:nvSpPr>
            <p:cNvPr id="90" name="Rounded Rectangle 89">
              <a:extLst>
                <a:ext uri="{FF2B5EF4-FFF2-40B4-BE49-F238E27FC236}">
                  <a16:creationId xmlns:a16="http://schemas.microsoft.com/office/drawing/2014/main" id="{8B45EBCF-709C-264F-B8D4-CB09597CA682}"/>
                </a:ext>
              </a:extLst>
            </p:cNvPr>
            <p:cNvSpPr/>
            <p:nvPr/>
          </p:nvSpPr>
          <p:spPr>
            <a:xfrm>
              <a:off x="7784291" y="2339064"/>
              <a:ext cx="627215" cy="630789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4000" dirty="0">
                  <a:solidFill>
                    <a:schemeClr val="tx1"/>
                  </a:solidFill>
                </a:rPr>
                <a:t>?</a:t>
              </a:r>
            </a:p>
          </p:txBody>
        </p:sp>
        <p:sp>
          <p:nvSpPr>
            <p:cNvPr id="91" name="Rounded Rectangle 90">
              <a:extLst>
                <a:ext uri="{FF2B5EF4-FFF2-40B4-BE49-F238E27FC236}">
                  <a16:creationId xmlns:a16="http://schemas.microsoft.com/office/drawing/2014/main" id="{4E521CCD-B208-9B46-BDE3-9A8531C2D056}"/>
                </a:ext>
              </a:extLst>
            </p:cNvPr>
            <p:cNvSpPr/>
            <p:nvPr/>
          </p:nvSpPr>
          <p:spPr>
            <a:xfrm>
              <a:off x="9138315" y="2339063"/>
              <a:ext cx="627215" cy="630789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4000" dirty="0">
                  <a:solidFill>
                    <a:schemeClr val="tx1"/>
                  </a:solidFill>
                </a:rPr>
                <a:t>?</a:t>
              </a:r>
            </a:p>
          </p:txBody>
        </p:sp>
        <p:sp>
          <p:nvSpPr>
            <p:cNvPr id="92" name="Rounded Rectangle 91">
              <a:extLst>
                <a:ext uri="{FF2B5EF4-FFF2-40B4-BE49-F238E27FC236}">
                  <a16:creationId xmlns:a16="http://schemas.microsoft.com/office/drawing/2014/main" id="{83049230-6C1D-144F-82E1-5757061E245A}"/>
                </a:ext>
              </a:extLst>
            </p:cNvPr>
            <p:cNvSpPr/>
            <p:nvPr/>
          </p:nvSpPr>
          <p:spPr>
            <a:xfrm>
              <a:off x="8197478" y="3081402"/>
              <a:ext cx="717187" cy="630789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4000" dirty="0">
                  <a:solidFill>
                    <a:schemeClr val="tx1"/>
                  </a:solidFill>
                </a:rPr>
                <a:t>?</a:t>
              </a:r>
            </a:p>
          </p:txBody>
        </p:sp>
      </p:grpSp>
      <p:sp>
        <p:nvSpPr>
          <p:cNvPr id="93" name="Rounded Rectangle 92">
            <a:extLst>
              <a:ext uri="{FF2B5EF4-FFF2-40B4-BE49-F238E27FC236}">
                <a16:creationId xmlns:a16="http://schemas.microsoft.com/office/drawing/2014/main" id="{AE5C3E41-1C2D-7745-A2CD-F552C8E7071C}"/>
              </a:ext>
            </a:extLst>
          </p:cNvPr>
          <p:cNvSpPr/>
          <p:nvPr/>
        </p:nvSpPr>
        <p:spPr>
          <a:xfrm>
            <a:off x="2599604" y="3200856"/>
            <a:ext cx="627215" cy="630789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</a:t>
            </a:r>
          </a:p>
        </p:txBody>
      </p:sp>
      <p:sp>
        <p:nvSpPr>
          <p:cNvPr id="94" name="Rounded Rectangle 93">
            <a:extLst>
              <a:ext uri="{FF2B5EF4-FFF2-40B4-BE49-F238E27FC236}">
                <a16:creationId xmlns:a16="http://schemas.microsoft.com/office/drawing/2014/main" id="{8FF26C71-48CD-4948-AE1A-C57568483302}"/>
              </a:ext>
            </a:extLst>
          </p:cNvPr>
          <p:cNvSpPr/>
          <p:nvPr/>
        </p:nvSpPr>
        <p:spPr>
          <a:xfrm>
            <a:off x="4013003" y="3200855"/>
            <a:ext cx="850865" cy="630789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10</a:t>
            </a:r>
          </a:p>
        </p:txBody>
      </p:sp>
      <p:sp>
        <p:nvSpPr>
          <p:cNvPr id="132" name="Rounded Rectangle 131">
            <a:extLst>
              <a:ext uri="{FF2B5EF4-FFF2-40B4-BE49-F238E27FC236}">
                <a16:creationId xmlns:a16="http://schemas.microsoft.com/office/drawing/2014/main" id="{B538BC81-885B-0A4E-86BC-42CE38298DD9}"/>
              </a:ext>
            </a:extLst>
          </p:cNvPr>
          <p:cNvSpPr/>
          <p:nvPr/>
        </p:nvSpPr>
        <p:spPr>
          <a:xfrm>
            <a:off x="2894504" y="4053900"/>
            <a:ext cx="627215" cy="630789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2</a:t>
            </a:r>
          </a:p>
        </p:txBody>
      </p:sp>
      <p:sp>
        <p:nvSpPr>
          <p:cNvPr id="133" name="Rounded Rectangle 132">
            <a:extLst>
              <a:ext uri="{FF2B5EF4-FFF2-40B4-BE49-F238E27FC236}">
                <a16:creationId xmlns:a16="http://schemas.microsoft.com/office/drawing/2014/main" id="{244B0FAE-F49D-9844-90FC-51D797F065E1}"/>
              </a:ext>
            </a:extLst>
          </p:cNvPr>
          <p:cNvSpPr/>
          <p:nvPr/>
        </p:nvSpPr>
        <p:spPr>
          <a:xfrm>
            <a:off x="4248528" y="4053899"/>
            <a:ext cx="780257" cy="630789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12</a:t>
            </a:r>
          </a:p>
        </p:txBody>
      </p:sp>
      <p:sp>
        <p:nvSpPr>
          <p:cNvPr id="134" name="Rounded Rectangle 133">
            <a:extLst>
              <a:ext uri="{FF2B5EF4-FFF2-40B4-BE49-F238E27FC236}">
                <a16:creationId xmlns:a16="http://schemas.microsoft.com/office/drawing/2014/main" id="{0432AC74-E78B-6D47-BD50-086EE869E9E7}"/>
              </a:ext>
            </a:extLst>
          </p:cNvPr>
          <p:cNvSpPr/>
          <p:nvPr/>
        </p:nvSpPr>
        <p:spPr>
          <a:xfrm>
            <a:off x="3307691" y="4796238"/>
            <a:ext cx="850865" cy="630789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12</a:t>
            </a:r>
          </a:p>
        </p:txBody>
      </p:sp>
      <p:sp>
        <p:nvSpPr>
          <p:cNvPr id="135" name="Rounded Rectangle 134">
            <a:extLst>
              <a:ext uri="{FF2B5EF4-FFF2-40B4-BE49-F238E27FC236}">
                <a16:creationId xmlns:a16="http://schemas.microsoft.com/office/drawing/2014/main" id="{24F200D6-F4C3-E74B-9B57-2C3DB019AD59}"/>
              </a:ext>
            </a:extLst>
          </p:cNvPr>
          <p:cNvSpPr/>
          <p:nvPr/>
        </p:nvSpPr>
        <p:spPr>
          <a:xfrm>
            <a:off x="6181378" y="2428133"/>
            <a:ext cx="4480597" cy="3161482"/>
          </a:xfrm>
          <a:prstGeom prst="roundRect">
            <a:avLst/>
          </a:prstGeom>
          <a:solidFill>
            <a:srgbClr val="CFE6C6">
              <a:alpha val="55000"/>
            </a:srgbClr>
          </a:solidFill>
          <a:ln>
            <a:solidFill>
              <a:srgbClr val="B2E3FC"/>
            </a:solidFill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/>
          </a:p>
        </p:txBody>
      </p: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292BA1FB-10ED-6B4A-84D1-ED467B5EE873}"/>
              </a:ext>
            </a:extLst>
          </p:cNvPr>
          <p:cNvGrpSpPr/>
          <p:nvPr/>
        </p:nvGrpSpPr>
        <p:grpSpPr>
          <a:xfrm>
            <a:off x="6436082" y="2483373"/>
            <a:ext cx="4480598" cy="2927673"/>
            <a:chOff x="1374198" y="3376648"/>
            <a:chExt cx="4480598" cy="2927673"/>
          </a:xfrm>
        </p:grpSpPr>
        <p:grpSp>
          <p:nvGrpSpPr>
            <p:cNvPr id="137" name="Group 136">
              <a:extLst>
                <a:ext uri="{FF2B5EF4-FFF2-40B4-BE49-F238E27FC236}">
                  <a16:creationId xmlns:a16="http://schemas.microsoft.com/office/drawing/2014/main" id="{2AE0C986-E2D3-314D-8665-986F4AB0860B}"/>
                </a:ext>
              </a:extLst>
            </p:cNvPr>
            <p:cNvGrpSpPr/>
            <p:nvPr/>
          </p:nvGrpSpPr>
          <p:grpSpPr>
            <a:xfrm>
              <a:off x="1374198" y="3376648"/>
              <a:ext cx="4480598" cy="2927673"/>
              <a:chOff x="6277225" y="784518"/>
              <a:chExt cx="4480598" cy="2927673"/>
            </a:xfrm>
          </p:grpSpPr>
          <p:sp>
            <p:nvSpPr>
              <p:cNvPr id="139" name="Rectangle 138">
                <a:extLst>
                  <a:ext uri="{FF2B5EF4-FFF2-40B4-BE49-F238E27FC236}">
                    <a16:creationId xmlns:a16="http://schemas.microsoft.com/office/drawing/2014/main" id="{0B6F0671-32E9-EA4F-B67F-9B1F4A6A3D9A}"/>
                  </a:ext>
                </a:extLst>
              </p:cNvPr>
              <p:cNvSpPr/>
              <p:nvPr/>
            </p:nvSpPr>
            <p:spPr>
              <a:xfrm>
                <a:off x="6277225" y="784518"/>
                <a:ext cx="4480598" cy="2915798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457200" indent="-457200">
                  <a:lnSpc>
                    <a:spcPct val="150000"/>
                  </a:lnSpc>
                  <a:spcAft>
                    <a:spcPts val="800"/>
                  </a:spcAft>
                  <a:buFont typeface="Arial" panose="020B0604020202020204" pitchFamily="34" charset="0"/>
                  <a:buChar char="•"/>
                </a:pPr>
                <a:r>
                  <a:rPr lang="en-US" sz="2800" dirty="0" err="1"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Tách</a:t>
                </a:r>
                <a:r>
                  <a:rPr lang="en-US" sz="2800" dirty="0"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: 7 = 1 + 4</a:t>
                </a:r>
                <a:endParaRPr lang="en-VN" sz="28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  <a:p>
                <a:pPr marL="457200" indent="-457200">
                  <a:lnSpc>
                    <a:spcPct val="150000"/>
                  </a:lnSpc>
                  <a:spcAft>
                    <a:spcPts val="800"/>
                  </a:spcAft>
                  <a:buFont typeface="Arial" panose="020B0604020202020204" pitchFamily="34" charset="0"/>
                  <a:buChar char="•"/>
                </a:pPr>
                <a:r>
                  <a:rPr lang="en-US" sz="2800" dirty="0"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9 +            =</a:t>
                </a:r>
                <a:endParaRPr lang="en-VN" sz="28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  <a:p>
                <a:pPr marL="457200" indent="-457200">
                  <a:lnSpc>
                    <a:spcPct val="150000"/>
                  </a:lnSpc>
                  <a:spcAft>
                    <a:spcPts val="800"/>
                  </a:spcAft>
                  <a:buFont typeface="Arial" panose="020B0604020202020204" pitchFamily="34" charset="0"/>
                  <a:buChar char="•"/>
                </a:pPr>
                <a:r>
                  <a:rPr lang="en-US" sz="2800" dirty="0"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10 +            = </a:t>
                </a:r>
                <a:endParaRPr lang="en-VN" sz="28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  <a:p>
                <a:pPr marL="457200" indent="-457200">
                  <a:lnSpc>
                    <a:spcPct val="150000"/>
                  </a:lnSpc>
                  <a:spcAft>
                    <a:spcPts val="800"/>
                  </a:spcAft>
                  <a:buFont typeface="Arial" panose="020B0604020202020204" pitchFamily="34" charset="0"/>
                  <a:buChar char="•"/>
                </a:pPr>
                <a:r>
                  <a:rPr lang="en-US" sz="2800" dirty="0"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9 + 7 = </a:t>
                </a:r>
                <a:endParaRPr lang="en-VN" sz="28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" name="Rounded Rectangle 139">
                <a:extLst>
                  <a:ext uri="{FF2B5EF4-FFF2-40B4-BE49-F238E27FC236}">
                    <a16:creationId xmlns:a16="http://schemas.microsoft.com/office/drawing/2014/main" id="{C4E4AA05-A3CD-074C-AD61-8D3A72B6B69A}"/>
                  </a:ext>
                </a:extLst>
              </p:cNvPr>
              <p:cNvSpPr/>
              <p:nvPr/>
            </p:nvSpPr>
            <p:spPr>
              <a:xfrm>
                <a:off x="7489391" y="1486020"/>
                <a:ext cx="627215" cy="630789"/>
              </a:xfrm>
              <a:prstGeom prst="roundRect">
                <a:avLst/>
              </a:prstGeom>
              <a:solidFill>
                <a:schemeClr val="bg1"/>
              </a:solidFill>
              <a:ln w="38100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VN" sz="4000" dirty="0">
                    <a:solidFill>
                      <a:schemeClr val="tx1"/>
                    </a:solidFill>
                  </a:rPr>
                  <a:t>?</a:t>
                </a:r>
              </a:p>
            </p:txBody>
          </p:sp>
          <p:sp>
            <p:nvSpPr>
              <p:cNvPr id="141" name="Rounded Rectangle 140">
                <a:extLst>
                  <a:ext uri="{FF2B5EF4-FFF2-40B4-BE49-F238E27FC236}">
                    <a16:creationId xmlns:a16="http://schemas.microsoft.com/office/drawing/2014/main" id="{3AC224AE-587E-D149-9E95-3E0985CE6958}"/>
                  </a:ext>
                </a:extLst>
              </p:cNvPr>
              <p:cNvSpPr/>
              <p:nvPr/>
            </p:nvSpPr>
            <p:spPr>
              <a:xfrm>
                <a:off x="8914665" y="1486019"/>
                <a:ext cx="627215" cy="630789"/>
              </a:xfrm>
              <a:prstGeom prst="roundRect">
                <a:avLst/>
              </a:prstGeom>
              <a:solidFill>
                <a:schemeClr val="bg1"/>
              </a:solidFill>
              <a:ln w="38100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VN" sz="4000" dirty="0">
                    <a:solidFill>
                      <a:schemeClr val="tx1"/>
                    </a:solidFill>
                  </a:rPr>
                  <a:t>?</a:t>
                </a:r>
              </a:p>
            </p:txBody>
          </p:sp>
          <p:sp>
            <p:nvSpPr>
              <p:cNvPr id="142" name="Rounded Rectangle 141">
                <a:extLst>
                  <a:ext uri="{FF2B5EF4-FFF2-40B4-BE49-F238E27FC236}">
                    <a16:creationId xmlns:a16="http://schemas.microsoft.com/office/drawing/2014/main" id="{0738553E-FA4D-3F42-9DE5-4FE4AA227F47}"/>
                  </a:ext>
                </a:extLst>
              </p:cNvPr>
              <p:cNvSpPr/>
              <p:nvPr/>
            </p:nvSpPr>
            <p:spPr>
              <a:xfrm>
                <a:off x="7784291" y="2339064"/>
                <a:ext cx="627215" cy="630789"/>
              </a:xfrm>
              <a:prstGeom prst="roundRect">
                <a:avLst/>
              </a:prstGeom>
              <a:solidFill>
                <a:schemeClr val="bg1"/>
              </a:solidFill>
              <a:ln w="38100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VN" sz="4000" dirty="0">
                    <a:solidFill>
                      <a:schemeClr val="tx1"/>
                    </a:solidFill>
                  </a:rPr>
                  <a:t>?</a:t>
                </a:r>
              </a:p>
            </p:txBody>
          </p:sp>
          <p:sp>
            <p:nvSpPr>
              <p:cNvPr id="155" name="Rounded Rectangle 154">
                <a:extLst>
                  <a:ext uri="{FF2B5EF4-FFF2-40B4-BE49-F238E27FC236}">
                    <a16:creationId xmlns:a16="http://schemas.microsoft.com/office/drawing/2014/main" id="{EE15840A-F7C2-4142-BD26-731E8CB08128}"/>
                  </a:ext>
                </a:extLst>
              </p:cNvPr>
              <p:cNvSpPr/>
              <p:nvPr/>
            </p:nvSpPr>
            <p:spPr>
              <a:xfrm>
                <a:off x="9138315" y="2339063"/>
                <a:ext cx="627215" cy="630789"/>
              </a:xfrm>
              <a:prstGeom prst="roundRect">
                <a:avLst/>
              </a:prstGeom>
              <a:solidFill>
                <a:schemeClr val="bg1"/>
              </a:solidFill>
              <a:ln w="38100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VN" sz="4000" dirty="0">
                    <a:solidFill>
                      <a:schemeClr val="tx1"/>
                    </a:solidFill>
                  </a:rPr>
                  <a:t>?</a:t>
                </a:r>
              </a:p>
            </p:txBody>
          </p:sp>
          <p:sp>
            <p:nvSpPr>
              <p:cNvPr id="156" name="Rounded Rectangle 155">
                <a:extLst>
                  <a:ext uri="{FF2B5EF4-FFF2-40B4-BE49-F238E27FC236}">
                    <a16:creationId xmlns:a16="http://schemas.microsoft.com/office/drawing/2014/main" id="{57AF6BD8-ECDB-E44E-88AD-C3BB5034AEA2}"/>
                  </a:ext>
                </a:extLst>
              </p:cNvPr>
              <p:cNvSpPr/>
              <p:nvPr/>
            </p:nvSpPr>
            <p:spPr>
              <a:xfrm>
                <a:off x="8197478" y="3081402"/>
                <a:ext cx="717187" cy="630789"/>
              </a:xfrm>
              <a:prstGeom prst="roundRect">
                <a:avLst/>
              </a:prstGeom>
              <a:solidFill>
                <a:schemeClr val="bg1"/>
              </a:solidFill>
              <a:ln w="38100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VN" sz="4000" dirty="0">
                    <a:solidFill>
                      <a:schemeClr val="tx1"/>
                    </a:solidFill>
                  </a:rPr>
                  <a:t>?</a:t>
                </a:r>
              </a:p>
            </p:txBody>
          </p:sp>
        </p:grpSp>
        <p:sp>
          <p:nvSpPr>
            <p:cNvPr id="138" name="Rounded Rectangle 137">
              <a:extLst>
                <a:ext uri="{FF2B5EF4-FFF2-40B4-BE49-F238E27FC236}">
                  <a16:creationId xmlns:a16="http://schemas.microsoft.com/office/drawing/2014/main" id="{392062D4-9E67-B94A-B943-A8460C03430A}"/>
                </a:ext>
              </a:extLst>
            </p:cNvPr>
            <p:cNvSpPr/>
            <p:nvPr/>
          </p:nvSpPr>
          <p:spPr>
            <a:xfrm>
              <a:off x="4082301" y="3376648"/>
              <a:ext cx="627215" cy="630789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4000" dirty="0">
                  <a:solidFill>
                    <a:schemeClr val="tx1"/>
                  </a:solidFill>
                </a:rPr>
                <a:t>?</a:t>
              </a:r>
            </a:p>
          </p:txBody>
        </p:sp>
      </p:grpSp>
      <p:sp>
        <p:nvSpPr>
          <p:cNvPr id="157" name="Rounded Rectangle 156">
            <a:extLst>
              <a:ext uri="{FF2B5EF4-FFF2-40B4-BE49-F238E27FC236}">
                <a16:creationId xmlns:a16="http://schemas.microsoft.com/office/drawing/2014/main" id="{EDAF9017-640E-AD41-B56F-1D6D4BB9C7B2}"/>
              </a:ext>
            </a:extLst>
          </p:cNvPr>
          <p:cNvSpPr/>
          <p:nvPr/>
        </p:nvSpPr>
        <p:spPr>
          <a:xfrm>
            <a:off x="7645106" y="3184875"/>
            <a:ext cx="627215" cy="630789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</a:t>
            </a:r>
          </a:p>
        </p:txBody>
      </p:sp>
      <p:sp>
        <p:nvSpPr>
          <p:cNvPr id="158" name="Rounded Rectangle 157">
            <a:extLst>
              <a:ext uri="{FF2B5EF4-FFF2-40B4-BE49-F238E27FC236}">
                <a16:creationId xmlns:a16="http://schemas.microsoft.com/office/drawing/2014/main" id="{7D6F92F5-AB5B-B249-B30D-8D86761B76FD}"/>
              </a:ext>
            </a:extLst>
          </p:cNvPr>
          <p:cNvSpPr/>
          <p:nvPr/>
        </p:nvSpPr>
        <p:spPr>
          <a:xfrm>
            <a:off x="9058505" y="3184874"/>
            <a:ext cx="850865" cy="630789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10</a:t>
            </a:r>
          </a:p>
        </p:txBody>
      </p:sp>
      <p:sp>
        <p:nvSpPr>
          <p:cNvPr id="159" name="Rounded Rectangle 158">
            <a:extLst>
              <a:ext uri="{FF2B5EF4-FFF2-40B4-BE49-F238E27FC236}">
                <a16:creationId xmlns:a16="http://schemas.microsoft.com/office/drawing/2014/main" id="{05BAA2EC-EC24-FF40-A10A-7B8D731BD05F}"/>
              </a:ext>
            </a:extLst>
          </p:cNvPr>
          <p:cNvSpPr/>
          <p:nvPr/>
        </p:nvSpPr>
        <p:spPr>
          <a:xfrm>
            <a:off x="7940006" y="4037919"/>
            <a:ext cx="627215" cy="630789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6</a:t>
            </a:r>
          </a:p>
        </p:txBody>
      </p:sp>
      <p:sp>
        <p:nvSpPr>
          <p:cNvPr id="160" name="Rounded Rectangle 159">
            <a:extLst>
              <a:ext uri="{FF2B5EF4-FFF2-40B4-BE49-F238E27FC236}">
                <a16:creationId xmlns:a16="http://schemas.microsoft.com/office/drawing/2014/main" id="{721CBB6E-87C8-0B4E-B0B3-C028E1864E24}"/>
              </a:ext>
            </a:extLst>
          </p:cNvPr>
          <p:cNvSpPr/>
          <p:nvPr/>
        </p:nvSpPr>
        <p:spPr>
          <a:xfrm>
            <a:off x="9294030" y="4037918"/>
            <a:ext cx="780257" cy="630789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16</a:t>
            </a:r>
          </a:p>
        </p:txBody>
      </p:sp>
      <p:sp>
        <p:nvSpPr>
          <p:cNvPr id="161" name="Rounded Rectangle 160">
            <a:extLst>
              <a:ext uri="{FF2B5EF4-FFF2-40B4-BE49-F238E27FC236}">
                <a16:creationId xmlns:a16="http://schemas.microsoft.com/office/drawing/2014/main" id="{E74D820C-AAE0-4743-BAD1-EC9B0A7FE811}"/>
              </a:ext>
            </a:extLst>
          </p:cNvPr>
          <p:cNvSpPr/>
          <p:nvPr/>
        </p:nvSpPr>
        <p:spPr>
          <a:xfrm>
            <a:off x="8353193" y="4780257"/>
            <a:ext cx="850865" cy="630789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16</a:t>
            </a:r>
          </a:p>
        </p:txBody>
      </p:sp>
      <p:sp>
        <p:nvSpPr>
          <p:cNvPr id="162" name="Rounded Rectangle 161">
            <a:extLst>
              <a:ext uri="{FF2B5EF4-FFF2-40B4-BE49-F238E27FC236}">
                <a16:creationId xmlns:a16="http://schemas.microsoft.com/office/drawing/2014/main" id="{66DC449A-7186-F94E-B0CD-F2F553849A3F}"/>
              </a:ext>
            </a:extLst>
          </p:cNvPr>
          <p:cNvSpPr/>
          <p:nvPr/>
        </p:nvSpPr>
        <p:spPr>
          <a:xfrm>
            <a:off x="9145303" y="2478124"/>
            <a:ext cx="627215" cy="630789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6</a:t>
            </a: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7D965E81-6A13-E245-8938-467D51BE7C32}"/>
              </a:ext>
            </a:extLst>
          </p:cNvPr>
          <p:cNvSpPr txBox="1"/>
          <p:nvPr/>
        </p:nvSpPr>
        <p:spPr>
          <a:xfrm>
            <a:off x="1508730" y="1883894"/>
            <a:ext cx="164742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VN" sz="2800" dirty="0"/>
              <a:t>b) Tính:</a:t>
            </a:r>
          </a:p>
        </p:txBody>
      </p:sp>
      <p:sp>
        <p:nvSpPr>
          <p:cNvPr id="164" name="Rounded Rectangle 163">
            <a:extLst>
              <a:ext uri="{FF2B5EF4-FFF2-40B4-BE49-F238E27FC236}">
                <a16:creationId xmlns:a16="http://schemas.microsoft.com/office/drawing/2014/main" id="{700B8905-4659-B545-8EFE-E90C12FE978C}"/>
              </a:ext>
            </a:extLst>
          </p:cNvPr>
          <p:cNvSpPr/>
          <p:nvPr/>
        </p:nvSpPr>
        <p:spPr>
          <a:xfrm>
            <a:off x="2884615" y="1704419"/>
            <a:ext cx="2405155" cy="923539"/>
          </a:xfrm>
          <a:prstGeom prst="roundRect">
            <a:avLst/>
          </a:prstGeom>
          <a:solidFill>
            <a:srgbClr val="FFC000">
              <a:alpha val="53000"/>
            </a:srgbClr>
          </a:solidFill>
          <a:ln w="38100">
            <a:noFill/>
          </a:ln>
          <a:effectLst>
            <a:softEdge rad="317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3200" dirty="0">
                <a:solidFill>
                  <a:schemeClr val="tx1"/>
                </a:solidFill>
              </a:rPr>
              <a:t>9  +  3     </a:t>
            </a:r>
          </a:p>
        </p:txBody>
      </p:sp>
      <p:sp>
        <p:nvSpPr>
          <p:cNvPr id="165" name="Rounded Rectangle 164">
            <a:extLst>
              <a:ext uri="{FF2B5EF4-FFF2-40B4-BE49-F238E27FC236}">
                <a16:creationId xmlns:a16="http://schemas.microsoft.com/office/drawing/2014/main" id="{971783BF-5682-5E4E-BAC5-9B847E555737}"/>
              </a:ext>
            </a:extLst>
          </p:cNvPr>
          <p:cNvSpPr/>
          <p:nvPr/>
        </p:nvSpPr>
        <p:spPr>
          <a:xfrm>
            <a:off x="7404661" y="1748694"/>
            <a:ext cx="2405155" cy="923539"/>
          </a:xfrm>
          <a:prstGeom prst="roundRect">
            <a:avLst/>
          </a:prstGeom>
          <a:solidFill>
            <a:srgbClr val="92D050">
              <a:alpha val="53000"/>
            </a:srgbClr>
          </a:solidFill>
          <a:ln w="38100">
            <a:noFill/>
          </a:ln>
          <a:effectLst>
            <a:softEdge rad="317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3200" dirty="0">
                <a:solidFill>
                  <a:schemeClr val="tx1"/>
                </a:solidFill>
              </a:rPr>
              <a:t>9  +  7     </a:t>
            </a:r>
          </a:p>
        </p:txBody>
      </p:sp>
      <p:sp>
        <p:nvSpPr>
          <p:cNvPr id="166" name="Rounded Rectangle 165">
            <a:extLst>
              <a:ext uri="{FF2B5EF4-FFF2-40B4-BE49-F238E27FC236}">
                <a16:creationId xmlns:a16="http://schemas.microsoft.com/office/drawing/2014/main" id="{5C5BB546-2540-1E42-AE87-F5996228E76D}"/>
              </a:ext>
            </a:extLst>
          </p:cNvPr>
          <p:cNvSpPr/>
          <p:nvPr/>
        </p:nvSpPr>
        <p:spPr>
          <a:xfrm>
            <a:off x="2246938" y="5660836"/>
            <a:ext cx="2405155" cy="923539"/>
          </a:xfrm>
          <a:prstGeom prst="roundRect">
            <a:avLst/>
          </a:prstGeom>
          <a:solidFill>
            <a:schemeClr val="accent5">
              <a:lumMod val="40000"/>
              <a:lumOff val="60000"/>
              <a:alpha val="53000"/>
            </a:schemeClr>
          </a:solidFill>
          <a:ln w="38100">
            <a:noFill/>
          </a:ln>
          <a:effectLst>
            <a:softEdge rad="317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VN" sz="3200" dirty="0">
                <a:solidFill>
                  <a:schemeClr val="tx1"/>
                </a:solidFill>
              </a:rPr>
              <a:t>8  +  3  =     </a:t>
            </a: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D496082D-EE66-2842-8B72-BC02B467A5A6}"/>
              </a:ext>
            </a:extLst>
          </p:cNvPr>
          <p:cNvSpPr txBox="1"/>
          <p:nvPr/>
        </p:nvSpPr>
        <p:spPr>
          <a:xfrm>
            <a:off x="871795" y="5845316"/>
            <a:ext cx="164742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VN" sz="2800" dirty="0"/>
              <a:t>c) </a:t>
            </a:r>
          </a:p>
        </p:txBody>
      </p:sp>
      <p:sp>
        <p:nvSpPr>
          <p:cNvPr id="169" name="Rounded Rectangle 168">
            <a:extLst>
              <a:ext uri="{FF2B5EF4-FFF2-40B4-BE49-F238E27FC236}">
                <a16:creationId xmlns:a16="http://schemas.microsoft.com/office/drawing/2014/main" id="{331B015E-334A-CB43-B13C-42E5B35C33E0}"/>
              </a:ext>
            </a:extLst>
          </p:cNvPr>
          <p:cNvSpPr/>
          <p:nvPr/>
        </p:nvSpPr>
        <p:spPr>
          <a:xfrm>
            <a:off x="5422425" y="5660836"/>
            <a:ext cx="2405155" cy="923539"/>
          </a:xfrm>
          <a:prstGeom prst="roundRect">
            <a:avLst/>
          </a:prstGeom>
          <a:solidFill>
            <a:schemeClr val="accent5">
              <a:lumMod val="40000"/>
              <a:lumOff val="60000"/>
              <a:alpha val="53000"/>
            </a:schemeClr>
          </a:solidFill>
          <a:ln w="38100">
            <a:noFill/>
          </a:ln>
          <a:effectLst>
            <a:softEdge rad="317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VN" sz="3200" dirty="0">
                <a:solidFill>
                  <a:schemeClr val="tx1"/>
                </a:solidFill>
              </a:rPr>
              <a:t>8  +  5  =     </a:t>
            </a:r>
          </a:p>
        </p:txBody>
      </p:sp>
      <p:sp>
        <p:nvSpPr>
          <p:cNvPr id="171" name="Rounded Rectangle 170">
            <a:extLst>
              <a:ext uri="{FF2B5EF4-FFF2-40B4-BE49-F238E27FC236}">
                <a16:creationId xmlns:a16="http://schemas.microsoft.com/office/drawing/2014/main" id="{DE9AFB7E-F9F2-504C-94D1-41A39D057DB5}"/>
              </a:ext>
            </a:extLst>
          </p:cNvPr>
          <p:cNvSpPr/>
          <p:nvPr/>
        </p:nvSpPr>
        <p:spPr>
          <a:xfrm>
            <a:off x="8341136" y="5641958"/>
            <a:ext cx="2405155" cy="923539"/>
          </a:xfrm>
          <a:prstGeom prst="roundRect">
            <a:avLst/>
          </a:prstGeom>
          <a:solidFill>
            <a:schemeClr val="accent5">
              <a:lumMod val="40000"/>
              <a:lumOff val="60000"/>
              <a:alpha val="53000"/>
            </a:schemeClr>
          </a:solidFill>
          <a:ln w="38100">
            <a:noFill/>
          </a:ln>
          <a:effectLst>
            <a:softEdge rad="317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VN" sz="3200" dirty="0">
                <a:solidFill>
                  <a:schemeClr val="tx1"/>
                </a:solidFill>
              </a:rPr>
              <a:t>9  +  4  =     </a:t>
            </a:r>
          </a:p>
        </p:txBody>
      </p:sp>
    </p:spTree>
    <p:extLst>
      <p:ext uri="{BB962C8B-B14F-4D97-AF65-F5344CB8AC3E}">
        <p14:creationId xmlns:p14="http://schemas.microsoft.com/office/powerpoint/2010/main" val="37578099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"/>
                            </p:stCondLst>
                            <p:childTnLst>
                              <p:par>
                                <p:cTn id="5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500"/>
                            </p:stCondLst>
                            <p:childTnLst>
                              <p:par>
                                <p:cTn id="1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80" grpId="0" animBg="1"/>
      <p:bldP spid="82" grpId="0" animBg="1"/>
      <p:bldP spid="11" grpId="0"/>
      <p:bldP spid="85" grpId="0" animBg="1"/>
      <p:bldP spid="93" grpId="0" animBg="1"/>
      <p:bldP spid="94" grpId="0" animBg="1"/>
      <p:bldP spid="132" grpId="0" animBg="1"/>
      <p:bldP spid="133" grpId="0" animBg="1"/>
      <p:bldP spid="134" grpId="0" animBg="1"/>
      <p:bldP spid="135" grpId="0" animBg="1"/>
      <p:bldP spid="157" grpId="0" animBg="1"/>
      <p:bldP spid="158" grpId="0" animBg="1"/>
      <p:bldP spid="159" grpId="0" animBg="1"/>
      <p:bldP spid="160" grpId="0" animBg="1"/>
      <p:bldP spid="161" grpId="0" animBg="1"/>
      <p:bldP spid="162" grpId="0" animBg="1"/>
      <p:bldP spid="163" grpId="0"/>
      <p:bldP spid="164" grpId="0" animBg="1"/>
      <p:bldP spid="165" grpId="0" animBg="1"/>
      <p:bldP spid="166" grpId="0" animBg="1"/>
      <p:bldP spid="168" grpId="0"/>
      <p:bldP spid="169" grpId="0" animBg="1"/>
      <p:bldP spid="171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Hình chữ nhật 3">
            <a:extLst>
              <a:ext uri="{FF2B5EF4-FFF2-40B4-BE49-F238E27FC236}">
                <a16:creationId xmlns:a16="http://schemas.microsoft.com/office/drawing/2014/main" id="{2C928B64-B551-48FA-A7CC-C4CA5DB8871C}"/>
              </a:ext>
            </a:extLst>
          </p:cNvPr>
          <p:cNvSpPr/>
          <p:nvPr/>
        </p:nvSpPr>
        <p:spPr>
          <a:xfrm>
            <a:off x="86264" y="86264"/>
            <a:ext cx="11999344" cy="6685472"/>
          </a:xfrm>
          <a:prstGeom prst="rect">
            <a:avLst/>
          </a:prstGeom>
          <a:solidFill>
            <a:srgbClr val="333300"/>
          </a:solidFill>
          <a:ln w="254000">
            <a:solidFill>
              <a:srgbClr val="993300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Hộp Văn bản 4">
            <a:extLst>
              <a:ext uri="{FF2B5EF4-FFF2-40B4-BE49-F238E27FC236}">
                <a16:creationId xmlns:a16="http://schemas.microsoft.com/office/drawing/2014/main" id="{B072F6BB-5410-4602-924D-5FC0BB5D5CBE}"/>
              </a:ext>
            </a:extLst>
          </p:cNvPr>
          <p:cNvSpPr txBox="1"/>
          <p:nvPr/>
        </p:nvSpPr>
        <p:spPr>
          <a:xfrm>
            <a:off x="106932" y="361950"/>
            <a:ext cx="11999343" cy="629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7447DB6-5F38-413A-B89C-AFCFD18629C8}"/>
              </a:ext>
            </a:extLst>
          </p:cNvPr>
          <p:cNvSpPr txBox="1"/>
          <p:nvPr/>
        </p:nvSpPr>
        <p:spPr>
          <a:xfrm>
            <a:off x="201577" y="1192696"/>
            <a:ext cx="7344255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Thứ Hai ngày 27 </a:t>
            </a: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tháng 9 năm 2021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0E529EE-C7D4-4A3F-924C-EE937BB5D701}"/>
              </a:ext>
            </a:extLst>
          </p:cNvPr>
          <p:cNvSpPr txBox="1"/>
          <p:nvPr/>
        </p:nvSpPr>
        <p:spPr>
          <a:xfrm>
            <a:off x="3385933" y="1843731"/>
            <a:ext cx="245827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Toán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94D5C60-A0BF-41B3-B2AF-979B6C6833F1}"/>
              </a:ext>
            </a:extLst>
          </p:cNvPr>
          <p:cNvSpPr txBox="1"/>
          <p:nvPr/>
        </p:nvSpPr>
        <p:spPr>
          <a:xfrm>
            <a:off x="753289" y="2494766"/>
            <a:ext cx="667989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Bài 7: Phép cộng (qua 10) trong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6040ED0-0247-4109-868E-B178BF81ED6D}"/>
              </a:ext>
            </a:extLst>
          </p:cNvPr>
          <p:cNvSpPr txBox="1"/>
          <p:nvPr/>
        </p:nvSpPr>
        <p:spPr>
          <a:xfrm>
            <a:off x="2096762" y="3163422"/>
            <a:ext cx="667989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phạm vi 20 ( Tiết 1)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F431EDB-B8AC-4BF2-83B3-675910BDD693}"/>
              </a:ext>
            </a:extLst>
          </p:cNvPr>
          <p:cNvSpPr txBox="1"/>
          <p:nvPr/>
        </p:nvSpPr>
        <p:spPr>
          <a:xfrm>
            <a:off x="201577" y="3817330"/>
            <a:ext cx="426718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vi-VN" sz="3200" b="1">
                <a:solidFill>
                  <a:prstClr val="white"/>
                </a:solidFill>
                <a:latin typeface="HP001 4 hàng" panose="020B0603050302020204" pitchFamily="34" charset="0"/>
              </a:rPr>
              <a:t>Bài 2 ( tr 27)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11B2526-2D77-4AF0-A52F-4D59F407210C}"/>
              </a:ext>
            </a:extLst>
          </p:cNvPr>
          <p:cNvSpPr txBox="1"/>
          <p:nvPr/>
        </p:nvSpPr>
        <p:spPr>
          <a:xfrm>
            <a:off x="868880" y="4402105"/>
            <a:ext cx="344575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200" b="1">
                <a:solidFill>
                  <a:prstClr val="white"/>
                </a:solidFill>
                <a:latin typeface="HP001 4 hàng" panose="020B0603050302020204" pitchFamily="34" charset="0"/>
              </a:rPr>
              <a:t>8   +  3   =  </a:t>
            </a:r>
            <a:r>
              <a:rPr lang="en-US" sz="4000" b="1">
                <a:solidFill>
                  <a:prstClr val="white"/>
                </a:solidFill>
                <a:latin typeface="HP001 4 hàng" panose="020B0603050302020204" pitchFamily="34" charset="0"/>
              </a:rPr>
              <a:t>….</a:t>
            </a:r>
            <a:r>
              <a:rPr lang="en-US" sz="3200" b="1">
                <a:solidFill>
                  <a:prstClr val="white"/>
                </a:solidFill>
                <a:latin typeface="HP001 4 hàng" panose="020B0603050302020204" pitchFamily="34" charset="0"/>
              </a:rPr>
              <a:t>   </a:t>
            </a:r>
            <a:endParaRPr kumimoji="0" lang="en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ABAA8AD-A412-4469-806A-55B064EC57D1}"/>
              </a:ext>
            </a:extLst>
          </p:cNvPr>
          <p:cNvSpPr txBox="1"/>
          <p:nvPr/>
        </p:nvSpPr>
        <p:spPr>
          <a:xfrm>
            <a:off x="868880" y="5059723"/>
            <a:ext cx="344575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200" b="1">
                <a:solidFill>
                  <a:prstClr val="white"/>
                </a:solidFill>
                <a:latin typeface="HP001 4 hàng" panose="020B0603050302020204" pitchFamily="34" charset="0"/>
              </a:rPr>
              <a:t>8   +  5   =  </a:t>
            </a:r>
            <a:r>
              <a:rPr lang="en-US" sz="4000" b="1">
                <a:solidFill>
                  <a:prstClr val="white"/>
                </a:solidFill>
                <a:latin typeface="HP001 4 hàng" panose="020B0603050302020204" pitchFamily="34" charset="0"/>
              </a:rPr>
              <a:t>….</a:t>
            </a:r>
            <a:r>
              <a:rPr lang="en-US" sz="3200" b="1">
                <a:solidFill>
                  <a:prstClr val="white"/>
                </a:solidFill>
                <a:latin typeface="HP001 4 hàng" panose="020B0603050302020204" pitchFamily="34" charset="0"/>
              </a:rPr>
              <a:t>   </a:t>
            </a:r>
            <a:endParaRPr kumimoji="0" lang="en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6694F2B4-8725-4C7F-8C49-E38E4E8ECDF7}"/>
              </a:ext>
            </a:extLst>
          </p:cNvPr>
          <p:cNvSpPr txBox="1"/>
          <p:nvPr/>
        </p:nvSpPr>
        <p:spPr>
          <a:xfrm>
            <a:off x="868880" y="5704100"/>
            <a:ext cx="344575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200" b="1">
                <a:solidFill>
                  <a:prstClr val="white"/>
                </a:solidFill>
                <a:latin typeface="HP001 4 hàng" panose="020B0603050302020204" pitchFamily="34" charset="0"/>
              </a:rPr>
              <a:t>9   +  4   =  </a:t>
            </a:r>
            <a:r>
              <a:rPr lang="en-US" sz="4000" b="1">
                <a:solidFill>
                  <a:prstClr val="white"/>
                </a:solidFill>
                <a:latin typeface="HP001 4 hàng" panose="020B0603050302020204" pitchFamily="34" charset="0"/>
              </a:rPr>
              <a:t>….</a:t>
            </a:r>
            <a:r>
              <a:rPr lang="en-US" sz="3200" b="1">
                <a:solidFill>
                  <a:prstClr val="white"/>
                </a:solidFill>
                <a:latin typeface="HP001 4 hàng" panose="020B0603050302020204" pitchFamily="34" charset="0"/>
              </a:rPr>
              <a:t>   </a:t>
            </a:r>
            <a:endParaRPr kumimoji="0" lang="en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071D3F17-12AD-41CE-AACD-DAD4B1326099}"/>
              </a:ext>
            </a:extLst>
          </p:cNvPr>
          <p:cNvSpPr txBox="1"/>
          <p:nvPr/>
        </p:nvSpPr>
        <p:spPr>
          <a:xfrm>
            <a:off x="868880" y="4470281"/>
            <a:ext cx="344575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200" b="1">
                <a:solidFill>
                  <a:prstClr val="white"/>
                </a:solidFill>
                <a:latin typeface="HP001 4 hàng" panose="020B0603050302020204" pitchFamily="34" charset="0"/>
              </a:rPr>
              <a:t>8   +  3   =  11</a:t>
            </a:r>
            <a:endParaRPr kumimoji="0" lang="en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4690230-D9B5-4522-88F2-A9180B3CFAA5}"/>
              </a:ext>
            </a:extLst>
          </p:cNvPr>
          <p:cNvSpPr txBox="1"/>
          <p:nvPr/>
        </p:nvSpPr>
        <p:spPr>
          <a:xfrm>
            <a:off x="868880" y="5135857"/>
            <a:ext cx="344575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200" b="1">
                <a:solidFill>
                  <a:prstClr val="white"/>
                </a:solidFill>
                <a:latin typeface="HP001 4 hàng" panose="020B0603050302020204" pitchFamily="34" charset="0"/>
              </a:rPr>
              <a:t>8   +  5   =  13</a:t>
            </a:r>
            <a:endParaRPr kumimoji="0" lang="en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F0A3C26-FF27-43EF-BFFF-5435B9236263}"/>
              </a:ext>
            </a:extLst>
          </p:cNvPr>
          <p:cNvSpPr txBox="1"/>
          <p:nvPr/>
        </p:nvSpPr>
        <p:spPr>
          <a:xfrm>
            <a:off x="868880" y="5765655"/>
            <a:ext cx="344575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200" b="1">
                <a:solidFill>
                  <a:prstClr val="white"/>
                </a:solidFill>
                <a:latin typeface="HP001 4 hàng" panose="020B0603050302020204" pitchFamily="34" charset="0"/>
              </a:rPr>
              <a:t>9   +  4   =  13</a:t>
            </a:r>
            <a:endParaRPr kumimoji="0" lang="en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C982F58-D3DC-40B5-8228-C49B46B11ECC}"/>
              </a:ext>
            </a:extLst>
          </p:cNvPr>
          <p:cNvSpPr txBox="1"/>
          <p:nvPr/>
        </p:nvSpPr>
        <p:spPr>
          <a:xfrm>
            <a:off x="201577" y="4467184"/>
            <a:ext cx="426718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vi-VN" sz="3200" b="1">
                <a:solidFill>
                  <a:prstClr val="white"/>
                </a:solidFill>
                <a:latin typeface="HP001 4 hàng" panose="020B0603050302020204" pitchFamily="34" charset="0"/>
              </a:rPr>
              <a:t>c)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EFB8589-C415-46E2-AFBA-27D2E40FF29A}"/>
              </a:ext>
            </a:extLst>
          </p:cNvPr>
          <p:cNvSpPr txBox="1"/>
          <p:nvPr/>
        </p:nvSpPr>
        <p:spPr>
          <a:xfrm>
            <a:off x="4221124" y="4474948"/>
            <a:ext cx="78789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đ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714F799-6F44-42B7-A553-490C6F25BC81}"/>
              </a:ext>
            </a:extLst>
          </p:cNvPr>
          <p:cNvSpPr txBox="1"/>
          <p:nvPr/>
        </p:nvSpPr>
        <p:spPr>
          <a:xfrm>
            <a:off x="4194038" y="5127591"/>
            <a:ext cx="78789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đ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2F1A818-158A-4D9D-A3E3-73C5AAB3A217}"/>
              </a:ext>
            </a:extLst>
          </p:cNvPr>
          <p:cNvSpPr txBox="1"/>
          <p:nvPr/>
        </p:nvSpPr>
        <p:spPr>
          <a:xfrm>
            <a:off x="4190860" y="5778710"/>
            <a:ext cx="78789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đ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253184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" grpId="0"/>
      <p:bldP spid="9" grpId="1"/>
      <p:bldP spid="10" grpId="0"/>
      <p:bldP spid="10" grpId="1"/>
      <p:bldP spid="11" grpId="0"/>
      <p:bldP spid="11" grpId="1"/>
      <p:bldP spid="12" grpId="0"/>
      <p:bldP spid="13" grpId="0"/>
      <p:bldP spid="14" grpId="0"/>
      <p:bldP spid="15" grpId="0"/>
      <p:bldP spid="16" grpId="0"/>
      <p:bldP spid="17" grpId="0"/>
      <p:bldP spid="18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Hình chữ nhật 3">
            <a:extLst>
              <a:ext uri="{FF2B5EF4-FFF2-40B4-BE49-F238E27FC236}">
                <a16:creationId xmlns:a16="http://schemas.microsoft.com/office/drawing/2014/main" id="{2C928B64-B551-48FA-A7CC-C4CA5DB8871C}"/>
              </a:ext>
            </a:extLst>
          </p:cNvPr>
          <p:cNvSpPr/>
          <p:nvPr/>
        </p:nvSpPr>
        <p:spPr>
          <a:xfrm>
            <a:off x="86264" y="86264"/>
            <a:ext cx="11999344" cy="6685472"/>
          </a:xfrm>
          <a:prstGeom prst="rect">
            <a:avLst/>
          </a:prstGeom>
          <a:solidFill>
            <a:srgbClr val="333300"/>
          </a:solidFill>
          <a:ln w="254000">
            <a:solidFill>
              <a:srgbClr val="993300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Hộp Văn bản 4">
            <a:extLst>
              <a:ext uri="{FF2B5EF4-FFF2-40B4-BE49-F238E27FC236}">
                <a16:creationId xmlns:a16="http://schemas.microsoft.com/office/drawing/2014/main" id="{B072F6BB-5410-4602-924D-5FC0BB5D5CBE}"/>
              </a:ext>
            </a:extLst>
          </p:cNvPr>
          <p:cNvSpPr txBox="1"/>
          <p:nvPr/>
        </p:nvSpPr>
        <p:spPr>
          <a:xfrm>
            <a:off x="106932" y="361950"/>
            <a:ext cx="11999343" cy="629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9C65E73E-5BA3-4B4D-8755-FB074395EEDF}"/>
              </a:ext>
            </a:extLst>
          </p:cNvPr>
          <p:cNvSpPr txBox="1"/>
          <p:nvPr/>
        </p:nvSpPr>
        <p:spPr>
          <a:xfrm>
            <a:off x="271176" y="2336401"/>
            <a:ext cx="788317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4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- 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</a:t>
            </a: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Làm </a:t>
            </a: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UTM Cookies"/>
                <a:ea typeface="+mn-ea"/>
                <a:cs typeface="+mn-cs"/>
              </a:rPr>
              <a:t>VBT</a:t>
            </a: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Tiếng Việt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C65E73E-5BA3-4B4D-8755-FB074395EEDF}"/>
              </a:ext>
            </a:extLst>
          </p:cNvPr>
          <p:cNvSpPr txBox="1"/>
          <p:nvPr/>
        </p:nvSpPr>
        <p:spPr>
          <a:xfrm>
            <a:off x="298523" y="1851046"/>
            <a:ext cx="402025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1. Tiếng Việt    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C65E73E-5BA3-4B4D-8755-FB074395EEDF}"/>
              </a:ext>
            </a:extLst>
          </p:cNvPr>
          <p:cNvSpPr txBox="1"/>
          <p:nvPr/>
        </p:nvSpPr>
        <p:spPr>
          <a:xfrm>
            <a:off x="4701713" y="1189873"/>
            <a:ext cx="402025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Ngày 27/9/2021    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638EA11-1AAE-4C1B-AC8F-90AB071EB35E}"/>
              </a:ext>
            </a:extLst>
          </p:cNvPr>
          <p:cNvSpPr txBox="1"/>
          <p:nvPr/>
        </p:nvSpPr>
        <p:spPr>
          <a:xfrm>
            <a:off x="298523" y="3814104"/>
            <a:ext cx="402025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2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. Toán   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CA3130B-7B5E-4F3F-A5F7-EE4780D91184}"/>
              </a:ext>
            </a:extLst>
          </p:cNvPr>
          <p:cNvSpPr txBox="1"/>
          <p:nvPr/>
        </p:nvSpPr>
        <p:spPr>
          <a:xfrm>
            <a:off x="252563" y="4310852"/>
            <a:ext cx="877947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4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-  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Làm 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UTM Cookies"/>
                <a:ea typeface="+mn-ea"/>
                <a:cs typeface="+mn-cs"/>
              </a:rPr>
              <a:t>VBT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Toán bài 1, 2, 3</a:t>
            </a:r>
            <a:r>
              <a:rPr lang="vi-VN" sz="3200" b="1">
                <a:solidFill>
                  <a:srgbClr val="FFFF00"/>
                </a:solidFill>
                <a:latin typeface="HP001 4 hàng" panose="020B0603050302020204" pitchFamily="34" charset="0"/>
              </a:rPr>
              <a:t> 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( Tiết 1)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AA7D5AB-1E5B-45B7-AE8E-5420563D2027}"/>
              </a:ext>
            </a:extLst>
          </p:cNvPr>
          <p:cNvSpPr txBox="1"/>
          <p:nvPr/>
        </p:nvSpPr>
        <p:spPr>
          <a:xfrm>
            <a:off x="3409731" y="5792852"/>
            <a:ext cx="764972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EEECE1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Chữ ký phụ huynh   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EEECE1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5F9D314E-AB61-4EE4-8BE2-11B4CDEDA2AC}"/>
              </a:ext>
            </a:extLst>
          </p:cNvPr>
          <p:cNvSpPr txBox="1"/>
          <p:nvPr/>
        </p:nvSpPr>
        <p:spPr>
          <a:xfrm>
            <a:off x="252563" y="4976248"/>
            <a:ext cx="877947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trang 29</a:t>
            </a:r>
            <a:r>
              <a:rPr kumimoji="0" lang="vi-VN" sz="4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.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5AA01EF0-4C8E-469A-B9D7-205C92CA2DE9}"/>
              </a:ext>
            </a:extLst>
          </p:cNvPr>
          <p:cNvCxnSpPr>
            <a:cxnSpLocks/>
          </p:cNvCxnSpPr>
          <p:nvPr/>
        </p:nvCxnSpPr>
        <p:spPr>
          <a:xfrm>
            <a:off x="8717276" y="432083"/>
            <a:ext cx="0" cy="5875411"/>
          </a:xfrm>
          <a:prstGeom prst="line">
            <a:avLst/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03F68839-8A6A-49A9-94D9-C24E37869171}"/>
              </a:ext>
            </a:extLst>
          </p:cNvPr>
          <p:cNvSpPr txBox="1"/>
          <p:nvPr/>
        </p:nvSpPr>
        <p:spPr>
          <a:xfrm>
            <a:off x="161812" y="3144140"/>
            <a:ext cx="788317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trang</a:t>
            </a:r>
          </a:p>
        </p:txBody>
      </p:sp>
    </p:spTree>
    <p:extLst>
      <p:ext uri="{BB962C8B-B14F-4D97-AF65-F5344CB8AC3E}">
        <p14:creationId xmlns:p14="http://schemas.microsoft.com/office/powerpoint/2010/main" val="37044558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3" grpId="0"/>
      <p:bldP spid="14" grpId="0"/>
      <p:bldP spid="10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Shape 7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6" name="Google Shape;786;p2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7314786" y="4111338"/>
            <a:ext cx="2231385" cy="274666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87" name="Google Shape;787;p2"/>
          <p:cNvGrpSpPr/>
          <p:nvPr/>
        </p:nvGrpSpPr>
        <p:grpSpPr>
          <a:xfrm>
            <a:off x="3142375" y="3214467"/>
            <a:ext cx="2711036" cy="3810000"/>
            <a:chOff x="990599" y="2971800"/>
            <a:chExt cx="2711036" cy="3810000"/>
          </a:xfrm>
        </p:grpSpPr>
        <p:pic>
          <p:nvPicPr>
            <p:cNvPr id="788" name="Google Shape;788;p2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>
              <a:off x="2810722" y="5528281"/>
              <a:ext cx="890913" cy="74649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89" name="Google Shape;789;p2"/>
            <p:cNvPicPr preferRelativeResize="0"/>
            <p:nvPr/>
          </p:nvPicPr>
          <p:blipFill rotWithShape="1">
            <a:blip r:embed="rId5">
              <a:alphaModFix/>
            </a:blip>
            <a:srcRect l="16358" t="3812" r="14730"/>
            <a:stretch/>
          </p:blipFill>
          <p:spPr>
            <a:xfrm>
              <a:off x="990599" y="2971800"/>
              <a:ext cx="2709189" cy="381000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90" name="Google Shape;790;p2"/>
          <p:cNvSpPr/>
          <p:nvPr/>
        </p:nvSpPr>
        <p:spPr>
          <a:xfrm>
            <a:off x="2979204" y="-182880"/>
            <a:ext cx="6864532" cy="3015978"/>
          </a:xfrm>
          <a:prstGeom prst="cloudCallout">
            <a:avLst>
              <a:gd name="adj1" fmla="val -17635"/>
              <a:gd name="adj2" fmla="val 108654"/>
            </a:avLst>
          </a:prstGeom>
          <a:solidFill>
            <a:srgbClr val="C2D59B"/>
          </a:solidFill>
          <a:ln w="254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Dâu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ngoài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vườn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đã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chín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hết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rồi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,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ông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định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đi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thu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hoạch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dâu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.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Nhưng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chân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của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ông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đau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quá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,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ông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không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thể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đi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được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.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Cháu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có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thể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giúp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ông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ra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vườn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hái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dâu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được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1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không</a:t>
            </a:r>
            <a:r>
              <a: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?</a:t>
            </a:r>
            <a:endParaRPr kumimoji="0" sz="2400" b="1" i="0" u="none" strike="noStrike" kern="0" cap="none" spc="0" normalizeH="0" baseline="0" noProof="0" dirty="0">
              <a:ln>
                <a:noFill/>
              </a:ln>
              <a:solidFill>
                <a:srgbClr val="003300"/>
              </a:solidFill>
              <a:effectLst/>
              <a:uLnTx/>
              <a:uFillTx/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  <p:sp>
        <p:nvSpPr>
          <p:cNvPr id="791" name="Google Shape;791;p2"/>
          <p:cNvSpPr/>
          <p:nvPr/>
        </p:nvSpPr>
        <p:spPr>
          <a:xfrm>
            <a:off x="9379131" y="5334000"/>
            <a:ext cx="2590800" cy="1219200"/>
          </a:xfrm>
          <a:prstGeom prst="cloudCallout">
            <a:avLst>
              <a:gd name="adj1" fmla="val -77407"/>
              <a:gd name="adj2" fmla="val -38971"/>
            </a:avLst>
          </a:prstGeom>
          <a:solidFill>
            <a:srgbClr val="E5B8B7"/>
          </a:solidFill>
          <a:ln w="254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>
                <a:ln>
                  <a:noFill/>
                </a:ln>
                <a:solidFill>
                  <a:srgbClr val="3F3151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Dạ được ông ạ, cháu sẽ đi ngay!</a:t>
            </a:r>
            <a:endParaRPr kumimoji="0" sz="2000" b="1" i="0" u="none" strike="noStrike" kern="0" cap="none" spc="0" normalizeH="0" baseline="0" noProof="0">
              <a:ln>
                <a:noFill/>
              </a:ln>
              <a:solidFill>
                <a:srgbClr val="3F3151"/>
              </a:solidFill>
              <a:effectLst/>
              <a:uLnTx/>
              <a:uFillTx/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  <p:pic>
        <p:nvPicPr>
          <p:cNvPr id="792" name="Google Shape;792;p2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-1060343" y="-389964"/>
            <a:ext cx="5048053" cy="666974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7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/>
                                        <p:tgtEl>
                                          <p:spTgt spid="7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/>
                                        <p:tgtEl>
                                          <p:spTgt spid="7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/>
                                        <p:tgtEl>
                                          <p:spTgt spid="7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8CBFB790-B6AF-4D49-B0B2-DFAB2411E5FF}"/>
              </a:ext>
            </a:extLst>
          </p:cNvPr>
          <p:cNvSpPr/>
          <p:nvPr/>
        </p:nvSpPr>
        <p:spPr>
          <a:xfrm>
            <a:off x="4138246" y="1556951"/>
            <a:ext cx="3842159" cy="3744097"/>
          </a:xfrm>
          <a:prstGeom prst="rect">
            <a:avLst/>
          </a:prstGeom>
          <a:solidFill>
            <a:srgbClr val="B7DEE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sz="9600">
                <a:solidFill>
                  <a:schemeClr val="accent6">
                    <a:lumMod val="50000"/>
                  </a:schemeClr>
                </a:solidFill>
              </a:rPr>
              <a:t>Luyện tập</a:t>
            </a:r>
          </a:p>
        </p:txBody>
      </p:sp>
    </p:spTree>
    <p:extLst>
      <p:ext uri="{BB962C8B-B14F-4D97-AF65-F5344CB8AC3E}">
        <p14:creationId xmlns:p14="http://schemas.microsoft.com/office/powerpoint/2010/main" val="344959810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Hình chữ nhật 3">
            <a:extLst>
              <a:ext uri="{FF2B5EF4-FFF2-40B4-BE49-F238E27FC236}">
                <a16:creationId xmlns:a16="http://schemas.microsoft.com/office/drawing/2014/main" id="{2C928B64-B551-48FA-A7CC-C4CA5DB8871C}"/>
              </a:ext>
            </a:extLst>
          </p:cNvPr>
          <p:cNvSpPr/>
          <p:nvPr/>
        </p:nvSpPr>
        <p:spPr>
          <a:xfrm>
            <a:off x="86264" y="86264"/>
            <a:ext cx="11999344" cy="6685472"/>
          </a:xfrm>
          <a:prstGeom prst="rect">
            <a:avLst/>
          </a:prstGeom>
          <a:solidFill>
            <a:srgbClr val="333300"/>
          </a:solidFill>
          <a:ln w="254000">
            <a:solidFill>
              <a:srgbClr val="993300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Hộp Văn bản 4">
            <a:extLst>
              <a:ext uri="{FF2B5EF4-FFF2-40B4-BE49-F238E27FC236}">
                <a16:creationId xmlns:a16="http://schemas.microsoft.com/office/drawing/2014/main" id="{B072F6BB-5410-4602-924D-5FC0BB5D5CBE}"/>
              </a:ext>
            </a:extLst>
          </p:cNvPr>
          <p:cNvSpPr txBox="1"/>
          <p:nvPr/>
        </p:nvSpPr>
        <p:spPr>
          <a:xfrm>
            <a:off x="106932" y="361950"/>
            <a:ext cx="11999343" cy="629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7447DB6-5F38-413A-B89C-AFCFD18629C8}"/>
              </a:ext>
            </a:extLst>
          </p:cNvPr>
          <p:cNvSpPr txBox="1"/>
          <p:nvPr/>
        </p:nvSpPr>
        <p:spPr>
          <a:xfrm>
            <a:off x="201577" y="1192696"/>
            <a:ext cx="7228004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Thứ </a:t>
            </a:r>
            <a:r>
              <a:rPr lang="vi-VN" sz="3200" b="1">
                <a:solidFill>
                  <a:prstClr val="white"/>
                </a:solidFill>
                <a:latin typeface="HP001 4 hàng" panose="020B0603050302020204" pitchFamily="34" charset="0"/>
              </a:rPr>
              <a:t>Ba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ngày 28 </a:t>
            </a: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tháng 9 năm 2021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0E529EE-C7D4-4A3F-924C-EE937BB5D701}"/>
              </a:ext>
            </a:extLst>
          </p:cNvPr>
          <p:cNvSpPr txBox="1"/>
          <p:nvPr/>
        </p:nvSpPr>
        <p:spPr>
          <a:xfrm>
            <a:off x="3385933" y="1843731"/>
            <a:ext cx="245827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Toán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94D5C60-A0BF-41B3-B2AF-979B6C6833F1}"/>
              </a:ext>
            </a:extLst>
          </p:cNvPr>
          <p:cNvSpPr txBox="1"/>
          <p:nvPr/>
        </p:nvSpPr>
        <p:spPr>
          <a:xfrm>
            <a:off x="1498877" y="2494766"/>
            <a:ext cx="667989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Bài 7: </a:t>
            </a:r>
            <a:r>
              <a:rPr lang="en-US" sz="3200" b="1">
                <a:solidFill>
                  <a:srgbClr val="FFFF00"/>
                </a:solidFill>
                <a:latin typeface="HP001 4 hàng" panose="020B0603050302020204" pitchFamily="34" charset="0"/>
              </a:rPr>
              <a:t>Luyện tập ( Tiết 2)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767340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P spid="6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EFDFBFC1-EB09-7443-B29F-D86F517A4ECA}"/>
              </a:ext>
            </a:extLst>
          </p:cNvPr>
          <p:cNvGrpSpPr/>
          <p:nvPr/>
        </p:nvGrpSpPr>
        <p:grpSpPr>
          <a:xfrm>
            <a:off x="884318" y="728797"/>
            <a:ext cx="605826" cy="830997"/>
            <a:chOff x="3174278" y="237323"/>
            <a:chExt cx="605826" cy="830997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5C359B04-F9EC-C049-9C91-D6C7C8829FB7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730DF4DF-D09F-4B4D-8E78-B596B0E61826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VN" sz="4800" b="1" i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E81064E4-63AB-384A-B8A7-66B409FF15C6}"/>
              </a:ext>
            </a:extLst>
          </p:cNvPr>
          <p:cNvSpPr txBox="1"/>
          <p:nvPr/>
        </p:nvSpPr>
        <p:spPr>
          <a:xfrm>
            <a:off x="1544512" y="953906"/>
            <a:ext cx="976316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 err="1"/>
              <a:t>Tính</a:t>
            </a:r>
            <a:r>
              <a:rPr lang="en-US" sz="2800" dirty="0"/>
              <a:t> 3 + 8 </a:t>
            </a:r>
            <a:endParaRPr lang="en-VN" sz="2800" dirty="0"/>
          </a:p>
        </p:txBody>
      </p:sp>
      <p:pic>
        <p:nvPicPr>
          <p:cNvPr id="58" name="Picture 57" descr="C:\Users\TUAN\Downloads\Luyện tập 1.png">
            <a:extLst>
              <a:ext uri="{FF2B5EF4-FFF2-40B4-BE49-F238E27FC236}">
                <a16:creationId xmlns:a16="http://schemas.microsoft.com/office/drawing/2014/main" id="{D9A25732-3FE0-E74A-8507-85B02CEA8F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-29362" y="-45894"/>
            <a:ext cx="2237784" cy="863493"/>
          </a:xfrm>
          <a:prstGeom prst="rect">
            <a:avLst/>
          </a:prstGeom>
          <a:noFill/>
        </p:spPr>
      </p:pic>
      <p:grpSp>
        <p:nvGrpSpPr>
          <p:cNvPr id="13" name="Group 12">
            <a:extLst>
              <a:ext uri="{FF2B5EF4-FFF2-40B4-BE49-F238E27FC236}">
                <a16:creationId xmlns:a16="http://schemas.microsoft.com/office/drawing/2014/main" id="{8DEF1A76-EE40-6C44-96B2-87F3B84C82A4}"/>
              </a:ext>
            </a:extLst>
          </p:cNvPr>
          <p:cNvGrpSpPr/>
          <p:nvPr/>
        </p:nvGrpSpPr>
        <p:grpSpPr>
          <a:xfrm>
            <a:off x="884318" y="1749895"/>
            <a:ext cx="8674592" cy="630790"/>
            <a:chOff x="884318" y="1749895"/>
            <a:chExt cx="8674592" cy="630790"/>
          </a:xfrm>
        </p:grpSpPr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DF83B6D7-E2CA-EA4E-903E-CC4030F2647B}"/>
                </a:ext>
              </a:extLst>
            </p:cNvPr>
            <p:cNvSpPr txBox="1"/>
            <p:nvPr/>
          </p:nvSpPr>
          <p:spPr>
            <a:xfrm>
              <a:off x="884318" y="1857465"/>
              <a:ext cx="867459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85750" lvl="0" indent="-285750">
                <a:buFont typeface="Arial" panose="020B0604020202020204" pitchFamily="34" charset="0"/>
                <a:buChar char="•"/>
              </a:pPr>
              <a:r>
                <a:rPr lang="en-US" sz="2800" dirty="0" err="1"/>
                <a:t>Cách</a:t>
              </a:r>
              <a:r>
                <a:rPr lang="en-US" sz="2800" dirty="0"/>
                <a:t> 1:    3  +  8  =  10  +  1  = 	</a:t>
              </a:r>
              <a:endParaRPr lang="en-VN" sz="2800" dirty="0"/>
            </a:p>
          </p:txBody>
        </p:sp>
        <p:sp>
          <p:nvSpPr>
            <p:cNvPr id="18" name="Rounded Rectangle 17">
              <a:extLst>
                <a:ext uri="{FF2B5EF4-FFF2-40B4-BE49-F238E27FC236}">
                  <a16:creationId xmlns:a16="http://schemas.microsoft.com/office/drawing/2014/main" id="{20C0F89F-19C3-344D-9546-C9F521129532}"/>
                </a:ext>
              </a:extLst>
            </p:cNvPr>
            <p:cNvSpPr/>
            <p:nvPr/>
          </p:nvSpPr>
          <p:spPr>
            <a:xfrm>
              <a:off x="6292299" y="1749895"/>
              <a:ext cx="639268" cy="630790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2800" dirty="0">
                  <a:solidFill>
                    <a:srgbClr val="FF0000"/>
                  </a:solidFill>
                </a:rPr>
                <a:t>?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9B12C307-6C50-8A42-BB86-76BD5B28DDF5}"/>
              </a:ext>
            </a:extLst>
          </p:cNvPr>
          <p:cNvGrpSpPr/>
          <p:nvPr/>
        </p:nvGrpSpPr>
        <p:grpSpPr>
          <a:xfrm>
            <a:off x="3300984" y="2277702"/>
            <a:ext cx="972405" cy="421106"/>
            <a:chOff x="3435485" y="2273968"/>
            <a:chExt cx="636736" cy="421106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2CEA1C89-CCE2-6547-9D72-66464723853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35485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98A75DC3-6380-474A-AA9F-C32CE7F399AF}"/>
                </a:ext>
              </a:extLst>
            </p:cNvPr>
            <p:cNvCxnSpPr>
              <a:cxnSpLocks/>
            </p:cNvCxnSpPr>
            <p:nvPr/>
          </p:nvCxnSpPr>
          <p:spPr>
            <a:xfrm>
              <a:off x="3747368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Oval 14">
            <a:extLst>
              <a:ext uri="{FF2B5EF4-FFF2-40B4-BE49-F238E27FC236}">
                <a16:creationId xmlns:a16="http://schemas.microsoft.com/office/drawing/2014/main" id="{E9106485-3603-4E47-BCC3-036ECFFB9283}"/>
              </a:ext>
            </a:extLst>
          </p:cNvPr>
          <p:cNvSpPr/>
          <p:nvPr/>
        </p:nvSpPr>
        <p:spPr>
          <a:xfrm>
            <a:off x="2801857" y="2664018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chemeClr val="tx1"/>
                </a:solidFill>
              </a:rPr>
              <a:t>7</a:t>
            </a: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19C6A36D-CBCA-7346-8D3D-EDF811E48E29}"/>
              </a:ext>
            </a:extLst>
          </p:cNvPr>
          <p:cNvSpPr/>
          <p:nvPr/>
        </p:nvSpPr>
        <p:spPr>
          <a:xfrm>
            <a:off x="4154794" y="2661680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chemeClr val="tx1"/>
                </a:solidFill>
              </a:rPr>
              <a:t>1</a:t>
            </a:r>
          </a:p>
        </p:txBody>
      </p:sp>
      <p:sp>
        <p:nvSpPr>
          <p:cNvPr id="29" name="Rounded Rectangle 28">
            <a:extLst>
              <a:ext uri="{FF2B5EF4-FFF2-40B4-BE49-F238E27FC236}">
                <a16:creationId xmlns:a16="http://schemas.microsoft.com/office/drawing/2014/main" id="{C88336BD-7539-6A47-96DE-E4376A55111B}"/>
              </a:ext>
            </a:extLst>
          </p:cNvPr>
          <p:cNvSpPr/>
          <p:nvPr/>
        </p:nvSpPr>
        <p:spPr>
          <a:xfrm>
            <a:off x="6292299" y="1756180"/>
            <a:ext cx="639268" cy="630790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800" dirty="0">
                <a:solidFill>
                  <a:srgbClr val="FF0000"/>
                </a:solidFill>
              </a:rPr>
              <a:t>11</a:t>
            </a:r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7B032921-AF4D-8B47-BE02-4EBC5FA5692C}"/>
              </a:ext>
            </a:extLst>
          </p:cNvPr>
          <p:cNvGrpSpPr/>
          <p:nvPr/>
        </p:nvGrpSpPr>
        <p:grpSpPr>
          <a:xfrm>
            <a:off x="938687" y="3843798"/>
            <a:ext cx="8674592" cy="630790"/>
            <a:chOff x="884318" y="1749895"/>
            <a:chExt cx="8674592" cy="630790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6CE506D-D571-4448-BF29-524C877B3505}"/>
                </a:ext>
              </a:extLst>
            </p:cNvPr>
            <p:cNvSpPr txBox="1"/>
            <p:nvPr/>
          </p:nvSpPr>
          <p:spPr>
            <a:xfrm>
              <a:off x="884318" y="1857465"/>
              <a:ext cx="867459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85750" lvl="0" indent="-285750">
                <a:buFont typeface="Arial" panose="020B0604020202020204" pitchFamily="34" charset="0"/>
                <a:buChar char="•"/>
              </a:pPr>
              <a:r>
                <a:rPr lang="en-US" sz="2800" dirty="0" err="1"/>
                <a:t>Cách</a:t>
              </a:r>
              <a:r>
                <a:rPr lang="en-US" sz="2800" dirty="0"/>
                <a:t> 2:    3  +  8  =  1  +  10  = 	</a:t>
              </a:r>
              <a:endParaRPr lang="en-VN" sz="2800" dirty="0"/>
            </a:p>
          </p:txBody>
        </p:sp>
        <p:sp>
          <p:nvSpPr>
            <p:cNvPr id="32" name="Rounded Rectangle 31">
              <a:extLst>
                <a:ext uri="{FF2B5EF4-FFF2-40B4-BE49-F238E27FC236}">
                  <a16:creationId xmlns:a16="http://schemas.microsoft.com/office/drawing/2014/main" id="{37232F27-9FB0-4741-9E64-EA362DC1DF9B}"/>
                </a:ext>
              </a:extLst>
            </p:cNvPr>
            <p:cNvSpPr/>
            <p:nvPr/>
          </p:nvSpPr>
          <p:spPr>
            <a:xfrm>
              <a:off x="6292299" y="1749895"/>
              <a:ext cx="639268" cy="630790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2800" dirty="0">
                  <a:solidFill>
                    <a:srgbClr val="FF0000"/>
                  </a:solidFill>
                </a:rPr>
                <a:t>?</a:t>
              </a:r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C0FB53E-8AB5-8949-890C-8979B3C315F3}"/>
              </a:ext>
            </a:extLst>
          </p:cNvPr>
          <p:cNvGrpSpPr/>
          <p:nvPr/>
        </p:nvGrpSpPr>
        <p:grpSpPr>
          <a:xfrm>
            <a:off x="2542625" y="4383696"/>
            <a:ext cx="972405" cy="421106"/>
            <a:chOff x="3435485" y="2273968"/>
            <a:chExt cx="636736" cy="421106"/>
          </a:xfrm>
        </p:grpSpPr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D6D32616-C24B-DC4B-BCAE-4DF33ADE10A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35485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C7FDCDD0-479C-E649-8DD3-045D9B7633E1}"/>
                </a:ext>
              </a:extLst>
            </p:cNvPr>
            <p:cNvCxnSpPr>
              <a:cxnSpLocks/>
            </p:cNvCxnSpPr>
            <p:nvPr/>
          </p:nvCxnSpPr>
          <p:spPr>
            <a:xfrm>
              <a:off x="3747368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6" name="Oval 35">
            <a:extLst>
              <a:ext uri="{FF2B5EF4-FFF2-40B4-BE49-F238E27FC236}">
                <a16:creationId xmlns:a16="http://schemas.microsoft.com/office/drawing/2014/main" id="{25E4DEEE-34C9-AB4E-A3FE-C3753D42F341}"/>
              </a:ext>
            </a:extLst>
          </p:cNvPr>
          <p:cNvSpPr/>
          <p:nvPr/>
        </p:nvSpPr>
        <p:spPr>
          <a:xfrm>
            <a:off x="2043498" y="4770012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chemeClr val="tx1"/>
                </a:solidFill>
              </a:rPr>
              <a:t>1</a:t>
            </a:r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86991A7C-C845-5441-9599-EBF418A68F50}"/>
              </a:ext>
            </a:extLst>
          </p:cNvPr>
          <p:cNvSpPr/>
          <p:nvPr/>
        </p:nvSpPr>
        <p:spPr>
          <a:xfrm>
            <a:off x="3396435" y="4767674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chemeClr val="tx1"/>
                </a:solidFill>
              </a:rPr>
              <a:t>2</a:t>
            </a:r>
          </a:p>
        </p:txBody>
      </p:sp>
      <p:sp>
        <p:nvSpPr>
          <p:cNvPr id="38" name="Rounded Rectangle 37">
            <a:extLst>
              <a:ext uri="{FF2B5EF4-FFF2-40B4-BE49-F238E27FC236}">
                <a16:creationId xmlns:a16="http://schemas.microsoft.com/office/drawing/2014/main" id="{62287119-F653-2B4C-AE3C-8D8D1D52DA3E}"/>
              </a:ext>
            </a:extLst>
          </p:cNvPr>
          <p:cNvSpPr/>
          <p:nvPr/>
        </p:nvSpPr>
        <p:spPr>
          <a:xfrm>
            <a:off x="6346668" y="3850083"/>
            <a:ext cx="639268" cy="630790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800" dirty="0">
                <a:solidFill>
                  <a:srgbClr val="FF0000"/>
                </a:solidFill>
              </a:rPr>
              <a:t>11</a:t>
            </a:r>
          </a:p>
        </p:txBody>
      </p:sp>
      <p:sp>
        <p:nvSpPr>
          <p:cNvPr id="25" name="Rounded Rectangle 163">
            <a:extLst>
              <a:ext uri="{FF2B5EF4-FFF2-40B4-BE49-F238E27FC236}">
                <a16:creationId xmlns:a16="http://schemas.microsoft.com/office/drawing/2014/main" id="{586EBFCD-9AA3-4193-8449-071A74E60017}"/>
              </a:ext>
            </a:extLst>
          </p:cNvPr>
          <p:cNvSpPr/>
          <p:nvPr/>
        </p:nvSpPr>
        <p:spPr>
          <a:xfrm>
            <a:off x="7794260" y="1738141"/>
            <a:ext cx="2821622" cy="923539"/>
          </a:xfrm>
          <a:prstGeom prst="roundRect">
            <a:avLst/>
          </a:prstGeom>
          <a:solidFill>
            <a:srgbClr val="FFC000">
              <a:alpha val="53000"/>
            </a:srgbClr>
          </a:solidFill>
          <a:ln w="38100">
            <a:noFill/>
          </a:ln>
          <a:effectLst>
            <a:softEdge rad="317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sz="3200">
                <a:solidFill>
                  <a:schemeClr val="tx1"/>
                </a:solidFill>
              </a:rPr>
              <a:t>3</a:t>
            </a:r>
            <a:r>
              <a:rPr lang="en-VN" sz="3200">
                <a:solidFill>
                  <a:schemeClr val="tx1"/>
                </a:solidFill>
              </a:rPr>
              <a:t> </a:t>
            </a:r>
            <a:r>
              <a:rPr lang="vi-VN" sz="3200">
                <a:solidFill>
                  <a:schemeClr val="tx1"/>
                </a:solidFill>
              </a:rPr>
              <a:t> </a:t>
            </a:r>
            <a:r>
              <a:rPr lang="en-VN" sz="3200">
                <a:solidFill>
                  <a:schemeClr val="tx1"/>
                </a:solidFill>
              </a:rPr>
              <a:t>+  </a:t>
            </a:r>
            <a:r>
              <a:rPr lang="vi-VN" sz="3200">
                <a:solidFill>
                  <a:schemeClr val="tx1"/>
                </a:solidFill>
              </a:rPr>
              <a:t>8</a:t>
            </a:r>
            <a:r>
              <a:rPr lang="en-VN" sz="3200">
                <a:solidFill>
                  <a:schemeClr val="tx1"/>
                </a:solidFill>
              </a:rPr>
              <a:t> </a:t>
            </a:r>
            <a:r>
              <a:rPr lang="vi-VN" sz="3200">
                <a:solidFill>
                  <a:schemeClr val="tx1"/>
                </a:solidFill>
              </a:rPr>
              <a:t> = 11</a:t>
            </a:r>
            <a:r>
              <a:rPr lang="en-VN" sz="3200">
                <a:solidFill>
                  <a:schemeClr val="tx1"/>
                </a:solidFill>
              </a:rPr>
              <a:t>    </a:t>
            </a:r>
            <a:endParaRPr lang="en-VN" sz="3200" dirty="0">
              <a:solidFill>
                <a:schemeClr val="tx1"/>
              </a:solidFill>
            </a:endParaRPr>
          </a:p>
        </p:txBody>
      </p:sp>
      <p:sp>
        <p:nvSpPr>
          <p:cNvPr id="26" name="Rounded Rectangle 163">
            <a:extLst>
              <a:ext uri="{FF2B5EF4-FFF2-40B4-BE49-F238E27FC236}">
                <a16:creationId xmlns:a16="http://schemas.microsoft.com/office/drawing/2014/main" id="{C0DFF113-79B5-4490-B4C5-C3FDE12359FF}"/>
              </a:ext>
            </a:extLst>
          </p:cNvPr>
          <p:cNvSpPr/>
          <p:nvPr/>
        </p:nvSpPr>
        <p:spPr>
          <a:xfrm>
            <a:off x="7869825" y="3697423"/>
            <a:ext cx="2405155" cy="923539"/>
          </a:xfrm>
          <a:prstGeom prst="roundRect">
            <a:avLst/>
          </a:prstGeom>
          <a:solidFill>
            <a:srgbClr val="FFC000">
              <a:alpha val="53000"/>
            </a:srgbClr>
          </a:solidFill>
          <a:ln w="38100">
            <a:noFill/>
          </a:ln>
          <a:effectLst>
            <a:softEdge rad="317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sz="3200">
                <a:solidFill>
                  <a:schemeClr val="tx1"/>
                </a:solidFill>
              </a:rPr>
              <a:t>3</a:t>
            </a:r>
            <a:r>
              <a:rPr lang="en-VN" sz="3200">
                <a:solidFill>
                  <a:schemeClr val="tx1"/>
                </a:solidFill>
              </a:rPr>
              <a:t> </a:t>
            </a:r>
            <a:r>
              <a:rPr lang="vi-VN" sz="3200">
                <a:solidFill>
                  <a:schemeClr val="tx1"/>
                </a:solidFill>
              </a:rPr>
              <a:t> </a:t>
            </a:r>
            <a:r>
              <a:rPr lang="en-VN" sz="3200">
                <a:solidFill>
                  <a:schemeClr val="tx1"/>
                </a:solidFill>
              </a:rPr>
              <a:t>+  </a:t>
            </a:r>
            <a:r>
              <a:rPr lang="vi-VN" sz="3200">
                <a:solidFill>
                  <a:schemeClr val="tx1"/>
                </a:solidFill>
              </a:rPr>
              <a:t>8</a:t>
            </a:r>
            <a:r>
              <a:rPr lang="en-VN" sz="3200">
                <a:solidFill>
                  <a:schemeClr val="tx1"/>
                </a:solidFill>
              </a:rPr>
              <a:t> </a:t>
            </a:r>
            <a:r>
              <a:rPr lang="vi-VN" sz="3200">
                <a:solidFill>
                  <a:schemeClr val="tx1"/>
                </a:solidFill>
              </a:rPr>
              <a:t> = ?</a:t>
            </a:r>
            <a:r>
              <a:rPr lang="en-VN" sz="3200">
                <a:solidFill>
                  <a:schemeClr val="tx1"/>
                </a:solidFill>
              </a:rPr>
              <a:t>    </a:t>
            </a:r>
            <a:endParaRPr lang="en-VN" sz="3200" dirty="0">
              <a:solidFill>
                <a:schemeClr val="tx1"/>
              </a:solidFill>
            </a:endParaRPr>
          </a:p>
        </p:txBody>
      </p:sp>
      <p:sp>
        <p:nvSpPr>
          <p:cNvPr id="27" name="Rounded Rectangle 163">
            <a:extLst>
              <a:ext uri="{FF2B5EF4-FFF2-40B4-BE49-F238E27FC236}">
                <a16:creationId xmlns:a16="http://schemas.microsoft.com/office/drawing/2014/main" id="{A4FABBD9-D22F-4716-998D-793BF94CAB18}"/>
              </a:ext>
            </a:extLst>
          </p:cNvPr>
          <p:cNvSpPr/>
          <p:nvPr/>
        </p:nvSpPr>
        <p:spPr>
          <a:xfrm>
            <a:off x="7914226" y="1718511"/>
            <a:ext cx="2405155" cy="923539"/>
          </a:xfrm>
          <a:prstGeom prst="roundRect">
            <a:avLst/>
          </a:prstGeom>
          <a:solidFill>
            <a:srgbClr val="FFC000">
              <a:alpha val="53000"/>
            </a:srgbClr>
          </a:solidFill>
          <a:ln w="38100">
            <a:noFill/>
          </a:ln>
          <a:effectLst>
            <a:softEdge rad="317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sz="3200">
                <a:solidFill>
                  <a:schemeClr val="tx1"/>
                </a:solidFill>
              </a:rPr>
              <a:t>3</a:t>
            </a:r>
            <a:r>
              <a:rPr lang="en-VN" sz="3200">
                <a:solidFill>
                  <a:schemeClr val="tx1"/>
                </a:solidFill>
              </a:rPr>
              <a:t> </a:t>
            </a:r>
            <a:r>
              <a:rPr lang="vi-VN" sz="3200">
                <a:solidFill>
                  <a:schemeClr val="tx1"/>
                </a:solidFill>
              </a:rPr>
              <a:t> </a:t>
            </a:r>
            <a:r>
              <a:rPr lang="en-VN" sz="3200">
                <a:solidFill>
                  <a:schemeClr val="tx1"/>
                </a:solidFill>
              </a:rPr>
              <a:t>+  </a:t>
            </a:r>
            <a:r>
              <a:rPr lang="vi-VN" sz="3200">
                <a:solidFill>
                  <a:schemeClr val="tx1"/>
                </a:solidFill>
              </a:rPr>
              <a:t>8</a:t>
            </a:r>
            <a:r>
              <a:rPr lang="en-VN" sz="3200">
                <a:solidFill>
                  <a:schemeClr val="tx1"/>
                </a:solidFill>
              </a:rPr>
              <a:t> </a:t>
            </a:r>
            <a:r>
              <a:rPr lang="vi-VN" sz="3200">
                <a:solidFill>
                  <a:schemeClr val="tx1"/>
                </a:solidFill>
              </a:rPr>
              <a:t> = ?</a:t>
            </a:r>
            <a:r>
              <a:rPr lang="en-VN" sz="3200">
                <a:solidFill>
                  <a:schemeClr val="tx1"/>
                </a:solidFill>
              </a:rPr>
              <a:t>    </a:t>
            </a:r>
            <a:endParaRPr lang="en-VN" sz="3200" dirty="0">
              <a:solidFill>
                <a:schemeClr val="tx1"/>
              </a:solidFill>
            </a:endParaRPr>
          </a:p>
        </p:txBody>
      </p:sp>
      <p:sp>
        <p:nvSpPr>
          <p:cNvPr id="39" name="Rounded Rectangle 163">
            <a:extLst>
              <a:ext uri="{FF2B5EF4-FFF2-40B4-BE49-F238E27FC236}">
                <a16:creationId xmlns:a16="http://schemas.microsoft.com/office/drawing/2014/main" id="{E1AADE82-4315-4E39-B965-9F2A49CB6D4F}"/>
              </a:ext>
            </a:extLst>
          </p:cNvPr>
          <p:cNvSpPr/>
          <p:nvPr/>
        </p:nvSpPr>
        <p:spPr>
          <a:xfrm>
            <a:off x="7762265" y="3697423"/>
            <a:ext cx="2821622" cy="923539"/>
          </a:xfrm>
          <a:prstGeom prst="roundRect">
            <a:avLst/>
          </a:prstGeom>
          <a:solidFill>
            <a:srgbClr val="FFC000">
              <a:alpha val="53000"/>
            </a:srgbClr>
          </a:solidFill>
          <a:ln w="38100">
            <a:noFill/>
          </a:ln>
          <a:effectLst>
            <a:softEdge rad="317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sz="3200">
                <a:solidFill>
                  <a:schemeClr val="tx1"/>
                </a:solidFill>
              </a:rPr>
              <a:t>3</a:t>
            </a:r>
            <a:r>
              <a:rPr lang="en-VN" sz="3200">
                <a:solidFill>
                  <a:schemeClr val="tx1"/>
                </a:solidFill>
              </a:rPr>
              <a:t> </a:t>
            </a:r>
            <a:r>
              <a:rPr lang="vi-VN" sz="3200">
                <a:solidFill>
                  <a:schemeClr val="tx1"/>
                </a:solidFill>
              </a:rPr>
              <a:t> </a:t>
            </a:r>
            <a:r>
              <a:rPr lang="en-VN" sz="3200">
                <a:solidFill>
                  <a:schemeClr val="tx1"/>
                </a:solidFill>
              </a:rPr>
              <a:t>+  </a:t>
            </a:r>
            <a:r>
              <a:rPr lang="vi-VN" sz="3200">
                <a:solidFill>
                  <a:schemeClr val="tx1"/>
                </a:solidFill>
              </a:rPr>
              <a:t>8</a:t>
            </a:r>
            <a:r>
              <a:rPr lang="en-VN" sz="3200">
                <a:solidFill>
                  <a:schemeClr val="tx1"/>
                </a:solidFill>
              </a:rPr>
              <a:t> </a:t>
            </a:r>
            <a:r>
              <a:rPr lang="vi-VN" sz="3200">
                <a:solidFill>
                  <a:schemeClr val="tx1"/>
                </a:solidFill>
              </a:rPr>
              <a:t> = 11</a:t>
            </a:r>
            <a:r>
              <a:rPr lang="en-VN" sz="3200">
                <a:solidFill>
                  <a:schemeClr val="tx1"/>
                </a:solidFill>
              </a:rPr>
              <a:t>    </a:t>
            </a:r>
            <a:endParaRPr lang="en-VN" sz="32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24511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6" presetClass="entr" presetSubtype="2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7" dur="5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" fill="hold">
                          <p:stCondLst>
                            <p:cond delay="indefinite"/>
                          </p:stCondLst>
                          <p:childTnLst>
                            <p:par>
                              <p:cTn id="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" presetID="2" presetClass="entr" presetSubtype="1" fill="hold" grpId="0" nodeType="click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2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3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2" presetClass="entr" presetSubtype="1" fill="hold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6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7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8" fill="hold">
                          <p:stCondLst>
                            <p:cond delay="indefinite"/>
                          </p:stCondLst>
                          <p:childTnLst>
                            <p:par>
                              <p:cTn id="1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0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3" fill="hold">
                          <p:stCondLst>
                            <p:cond delay="indefinite"/>
                          </p:stCondLst>
                          <p:childTnLst>
                            <p:par>
                              <p:cTn id="2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5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7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29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31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2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34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5" fill="hold">
                          <p:stCondLst>
                            <p:cond delay="indefinite"/>
                          </p:stCondLst>
                          <p:childTnLst>
                            <p:par>
                              <p:cTn id="3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7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9" fill="hold">
                          <p:stCondLst>
                            <p:cond delay="indefinite"/>
                          </p:stCondLst>
                          <p:childTnLst>
                            <p:par>
                              <p:cTn id="4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1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3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4" fill="hold">
                          <p:stCondLst>
                            <p:cond delay="indefinite"/>
                          </p:stCondLst>
                          <p:childTnLst>
                            <p:par>
                              <p:cTn id="4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6" presetID="1" presetClass="exit" presetSubtype="0" fill="hold" grpId="1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0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1" fill="hold">
                          <p:stCondLst>
                            <p:cond delay="indefinite"/>
                          </p:stCondLst>
                          <p:childTnLst>
                            <p:par>
                              <p:cTn id="5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3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5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6" fill="hold">
                          <p:stCondLst>
                            <p:cond delay="indefinite"/>
                          </p:stCondLst>
                          <p:childTnLst>
                            <p:par>
                              <p:cTn id="5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8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60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1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62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64" dur="5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5" presetID="2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67" dur="5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8" fill="hold">
                          <p:stCondLst>
                            <p:cond delay="indefinite"/>
                          </p:stCondLst>
                          <p:childTnLst>
                            <p:par>
                              <p:cTn id="6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0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2" fill="hold">
                          <p:stCondLst>
                            <p:cond delay="indefinite"/>
                          </p:stCondLst>
                          <p:childTnLst>
                            <p:par>
                              <p:cTn id="7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4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6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7" fill="hold">
                          <p:stCondLst>
                            <p:cond delay="indefinite"/>
                          </p:stCondLst>
                          <p:childTnLst>
                            <p:par>
                              <p:cTn id="7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9" presetID="1" presetClass="exit" presetSubtype="0" fill="hold" grpId="1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1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83" dur="5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/>
          <p:bldP spid="15" grpId="0" animBg="1"/>
          <p:bldP spid="28" grpId="0" animBg="1"/>
          <p:bldP spid="29" grpId="0" animBg="1"/>
          <p:bldP spid="36" grpId="0" animBg="1"/>
          <p:bldP spid="37" grpId="0" animBg="1"/>
          <p:bldP spid="38" grpId="0" animBg="1"/>
          <p:bldP spid="25" grpId="0" animBg="1"/>
          <p:bldP spid="26" grpId="0" animBg="1"/>
          <p:bldP spid="26" grpId="1" animBg="1"/>
          <p:bldP spid="27" grpId="0" animBg="1"/>
          <p:bldP spid="27" grpId="1" animBg="1"/>
          <p:bldP spid="39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6" presetClass="entr" presetSubtype="2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7" dur="5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" fill="hold">
                          <p:stCondLst>
                            <p:cond delay="indefinite"/>
                          </p:stCondLst>
                          <p:childTnLst>
                            <p:par>
                              <p:cTn id="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" presetID="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2" presetClass="entr" presetSubtype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7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8" fill="hold">
                          <p:stCondLst>
                            <p:cond delay="indefinite"/>
                          </p:stCondLst>
                          <p:childTnLst>
                            <p:par>
                              <p:cTn id="1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0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3" fill="hold">
                          <p:stCondLst>
                            <p:cond delay="indefinite"/>
                          </p:stCondLst>
                          <p:childTnLst>
                            <p:par>
                              <p:cTn id="2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5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7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29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31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2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34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5" fill="hold">
                          <p:stCondLst>
                            <p:cond delay="indefinite"/>
                          </p:stCondLst>
                          <p:childTnLst>
                            <p:par>
                              <p:cTn id="3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7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9" fill="hold">
                          <p:stCondLst>
                            <p:cond delay="indefinite"/>
                          </p:stCondLst>
                          <p:childTnLst>
                            <p:par>
                              <p:cTn id="4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1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3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4" fill="hold">
                          <p:stCondLst>
                            <p:cond delay="indefinite"/>
                          </p:stCondLst>
                          <p:childTnLst>
                            <p:par>
                              <p:cTn id="4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6" presetID="1" presetClass="exit" presetSubtype="0" fill="hold" grpId="1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4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0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1" fill="hold">
                          <p:stCondLst>
                            <p:cond delay="indefinite"/>
                          </p:stCondLst>
                          <p:childTnLst>
                            <p:par>
                              <p:cTn id="5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3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5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6" fill="hold">
                          <p:stCondLst>
                            <p:cond delay="indefinite"/>
                          </p:stCondLst>
                          <p:childTnLst>
                            <p:par>
                              <p:cTn id="5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8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60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1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62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64" dur="5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5" presetID="2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67" dur="5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8" fill="hold">
                          <p:stCondLst>
                            <p:cond delay="indefinite"/>
                          </p:stCondLst>
                          <p:childTnLst>
                            <p:par>
                              <p:cTn id="6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0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2" fill="hold">
                          <p:stCondLst>
                            <p:cond delay="indefinite"/>
                          </p:stCondLst>
                          <p:childTnLst>
                            <p:par>
                              <p:cTn id="7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4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6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7" fill="hold">
                          <p:stCondLst>
                            <p:cond delay="indefinite"/>
                          </p:stCondLst>
                          <p:childTnLst>
                            <p:par>
                              <p:cTn id="7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9" presetID="1" presetClass="exit" presetSubtype="0" fill="hold" grpId="1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1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83" dur="5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/>
          <p:bldP spid="15" grpId="0" animBg="1"/>
          <p:bldP spid="28" grpId="0" animBg="1"/>
          <p:bldP spid="29" grpId="0" animBg="1"/>
          <p:bldP spid="36" grpId="0" animBg="1"/>
          <p:bldP spid="37" grpId="0" animBg="1"/>
          <p:bldP spid="38" grpId="0" animBg="1"/>
          <p:bldP spid="25" grpId="0" animBg="1"/>
          <p:bldP spid="26" grpId="0" animBg="1"/>
          <p:bldP spid="26" grpId="1" animBg="1"/>
          <p:bldP spid="27" grpId="0" animBg="1"/>
          <p:bldP spid="27" grpId="1" animBg="1"/>
          <p:bldP spid="39" grpId="0" animBg="1"/>
        </p:bldLst>
      </p:timing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A2F47074-F734-4E47-AC49-15ED38B037B8}"/>
              </a:ext>
            </a:extLst>
          </p:cNvPr>
          <p:cNvGrpSpPr/>
          <p:nvPr/>
        </p:nvGrpSpPr>
        <p:grpSpPr>
          <a:xfrm>
            <a:off x="806226" y="177240"/>
            <a:ext cx="605826" cy="830997"/>
            <a:chOff x="3174278" y="237323"/>
            <a:chExt cx="605826" cy="830997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AEAF8CDE-1D42-3D49-ACB0-B4AC21FD0BE1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rgbClr val="92D050"/>
            </a:solidFill>
            <a:ln>
              <a:solidFill>
                <a:schemeClr val="accent3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ED080BC5-9EC4-B841-A8ED-CA6CC45457FD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VN" sz="4800" b="1" i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6CE3B853-1772-9C40-96A6-4E46DA6E5E18}"/>
              </a:ext>
            </a:extLst>
          </p:cNvPr>
          <p:cNvSpPr txBox="1"/>
          <p:nvPr/>
        </p:nvSpPr>
        <p:spPr>
          <a:xfrm>
            <a:off x="1466421" y="402349"/>
            <a:ext cx="83724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VN" sz="2800" dirty="0"/>
              <a:t>Số?</a:t>
            </a:r>
          </a:p>
        </p:txBody>
      </p:sp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0638E234-107C-5B41-98C2-5F19DD6702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4603546"/>
              </p:ext>
            </p:extLst>
          </p:nvPr>
        </p:nvGraphicFramePr>
        <p:xfrm>
          <a:off x="1123943" y="1017740"/>
          <a:ext cx="9314017" cy="23368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94425">
                  <a:extLst>
                    <a:ext uri="{9D8B030D-6E8A-4147-A177-3AD203B41FA5}">
                      <a16:colId xmlns:a16="http://schemas.microsoft.com/office/drawing/2014/main" val="3301960261"/>
                    </a:ext>
                  </a:extLst>
                </a:gridCol>
                <a:gridCol w="1002449">
                  <a:extLst>
                    <a:ext uri="{9D8B030D-6E8A-4147-A177-3AD203B41FA5}">
                      <a16:colId xmlns:a16="http://schemas.microsoft.com/office/drawing/2014/main" val="2056412081"/>
                    </a:ext>
                  </a:extLst>
                </a:gridCol>
                <a:gridCol w="1002449">
                  <a:extLst>
                    <a:ext uri="{9D8B030D-6E8A-4147-A177-3AD203B41FA5}">
                      <a16:colId xmlns:a16="http://schemas.microsoft.com/office/drawing/2014/main" val="1457856739"/>
                    </a:ext>
                  </a:extLst>
                </a:gridCol>
                <a:gridCol w="1002449">
                  <a:extLst>
                    <a:ext uri="{9D8B030D-6E8A-4147-A177-3AD203B41FA5}">
                      <a16:colId xmlns:a16="http://schemas.microsoft.com/office/drawing/2014/main" val="3554666792"/>
                    </a:ext>
                  </a:extLst>
                </a:gridCol>
                <a:gridCol w="1002449">
                  <a:extLst>
                    <a:ext uri="{9D8B030D-6E8A-4147-A177-3AD203B41FA5}">
                      <a16:colId xmlns:a16="http://schemas.microsoft.com/office/drawing/2014/main" val="3408620678"/>
                    </a:ext>
                  </a:extLst>
                </a:gridCol>
                <a:gridCol w="1002449">
                  <a:extLst>
                    <a:ext uri="{9D8B030D-6E8A-4147-A177-3AD203B41FA5}">
                      <a16:colId xmlns:a16="http://schemas.microsoft.com/office/drawing/2014/main" val="1271204528"/>
                    </a:ext>
                  </a:extLst>
                </a:gridCol>
                <a:gridCol w="1002449">
                  <a:extLst>
                    <a:ext uri="{9D8B030D-6E8A-4147-A177-3AD203B41FA5}">
                      <a16:colId xmlns:a16="http://schemas.microsoft.com/office/drawing/2014/main" val="2677835701"/>
                    </a:ext>
                  </a:extLst>
                </a:gridCol>
                <a:gridCol w="1002449">
                  <a:extLst>
                    <a:ext uri="{9D8B030D-6E8A-4147-A177-3AD203B41FA5}">
                      <a16:colId xmlns:a16="http://schemas.microsoft.com/office/drawing/2014/main" val="2946917561"/>
                    </a:ext>
                  </a:extLst>
                </a:gridCol>
                <a:gridCol w="1002449">
                  <a:extLst>
                    <a:ext uri="{9D8B030D-6E8A-4147-A177-3AD203B41FA5}">
                      <a16:colId xmlns:a16="http://schemas.microsoft.com/office/drawing/2014/main" val="1161771258"/>
                    </a:ext>
                  </a:extLst>
                </a:gridCol>
              </a:tblGrid>
              <a:tr h="743340">
                <a:tc rowSpan="2">
                  <a:txBody>
                    <a:bodyPr/>
                    <a:lstStyle/>
                    <a:p>
                      <a:pPr algn="ctr"/>
                      <a:r>
                        <a:rPr lang="en-VN" sz="4400" b="0" dirty="0">
                          <a:solidFill>
                            <a:schemeClr val="tx1"/>
                          </a:solidFill>
                          <a:latin typeface="+mn-lt"/>
                        </a:rPr>
                        <a:t>+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9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9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9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9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9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9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9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9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1216328"/>
                  </a:ext>
                </a:extLst>
              </a:tr>
              <a:tr h="782293">
                <a:tc vMerge="1">
                  <a:txBody>
                    <a:bodyPr/>
                    <a:lstStyle/>
                    <a:p>
                      <a:pPr algn="ctr"/>
                      <a:endParaRPr lang="en-VN" sz="2400" b="0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2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4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5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9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3493399"/>
                  </a:ext>
                </a:extLst>
              </a:tr>
              <a:tr h="811169">
                <a:tc>
                  <a:txBody>
                    <a:bodyPr/>
                    <a:lstStyle/>
                    <a:p>
                      <a:pPr algn="ctr"/>
                      <a:endParaRPr lang="en-VN" sz="2800" b="0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11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17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18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1688769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40650799-A4F1-C546-AD3C-6B7192F85089}"/>
              </a:ext>
            </a:extLst>
          </p:cNvPr>
          <p:cNvSpPr txBox="1"/>
          <p:nvPr/>
        </p:nvSpPr>
        <p:spPr>
          <a:xfrm>
            <a:off x="3523098" y="2641089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12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5601706-A114-A540-963F-5DCE24DB7A06}"/>
              </a:ext>
            </a:extLst>
          </p:cNvPr>
          <p:cNvSpPr txBox="1"/>
          <p:nvPr/>
        </p:nvSpPr>
        <p:spPr>
          <a:xfrm>
            <a:off x="4514423" y="2641086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13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EF526444-BD8D-7A41-99F6-D0D496C419F3}"/>
              </a:ext>
            </a:extLst>
          </p:cNvPr>
          <p:cNvSpPr txBox="1"/>
          <p:nvPr/>
        </p:nvSpPr>
        <p:spPr>
          <a:xfrm>
            <a:off x="5550598" y="2641086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14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6455096-F278-BF41-8442-B7AA122EB20C}"/>
              </a:ext>
            </a:extLst>
          </p:cNvPr>
          <p:cNvSpPr txBox="1"/>
          <p:nvPr/>
        </p:nvSpPr>
        <p:spPr>
          <a:xfrm>
            <a:off x="6490821" y="2641086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15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7E0515F-A022-4B41-9D6E-EB148E05A436}"/>
              </a:ext>
            </a:extLst>
          </p:cNvPr>
          <p:cNvSpPr txBox="1"/>
          <p:nvPr/>
        </p:nvSpPr>
        <p:spPr>
          <a:xfrm>
            <a:off x="7524167" y="2641086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16</a:t>
            </a:r>
          </a:p>
        </p:txBody>
      </p:sp>
      <p:sp>
        <p:nvSpPr>
          <p:cNvPr id="30" name="Rounded Rectangle 29">
            <a:extLst>
              <a:ext uri="{FF2B5EF4-FFF2-40B4-BE49-F238E27FC236}">
                <a16:creationId xmlns:a16="http://schemas.microsoft.com/office/drawing/2014/main" id="{72C0B474-9F27-BD4E-83A0-D9F21D100BC5}"/>
              </a:ext>
            </a:extLst>
          </p:cNvPr>
          <p:cNvSpPr/>
          <p:nvPr/>
        </p:nvSpPr>
        <p:spPr>
          <a:xfrm>
            <a:off x="1631561" y="3585883"/>
            <a:ext cx="1506126" cy="523220"/>
          </a:xfrm>
          <a:prstGeom prst="roundRect">
            <a:avLst/>
          </a:prstGeom>
          <a:solidFill>
            <a:srgbClr val="FFE285"/>
          </a:solidFill>
          <a:ln>
            <a:solidFill>
              <a:srgbClr val="FFE28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/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28B83614-0EEF-9144-A618-69CF6D356BE7}"/>
              </a:ext>
            </a:extLst>
          </p:cNvPr>
          <p:cNvGrpSpPr/>
          <p:nvPr/>
        </p:nvGrpSpPr>
        <p:grpSpPr>
          <a:xfrm>
            <a:off x="741033" y="3360774"/>
            <a:ext cx="605826" cy="830997"/>
            <a:chOff x="3174278" y="237323"/>
            <a:chExt cx="605826" cy="830997"/>
          </a:xfrm>
        </p:grpSpPr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CC6C75C4-6D90-6040-9B38-8F6920E5D21F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solidFill>
                <a:schemeClr val="accent5">
                  <a:lumMod val="20000"/>
                  <a:lumOff val="8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2E9C45E1-7D16-3540-BEFA-84B59E437757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VN" sz="4800" b="1" i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</a:p>
          </p:txBody>
        </p:sp>
      </p:grpSp>
      <p:sp>
        <p:nvSpPr>
          <p:cNvPr id="34" name="TextBox 33">
            <a:extLst>
              <a:ext uri="{FF2B5EF4-FFF2-40B4-BE49-F238E27FC236}">
                <a16:creationId xmlns:a16="http://schemas.microsoft.com/office/drawing/2014/main" id="{690D7F09-4890-C946-8BA4-60421F9C3262}"/>
              </a:ext>
            </a:extLst>
          </p:cNvPr>
          <p:cNvSpPr txBox="1"/>
          <p:nvPr/>
        </p:nvSpPr>
        <p:spPr>
          <a:xfrm>
            <a:off x="795402" y="4316380"/>
            <a:ext cx="8797362" cy="22170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742950" indent="-742950">
              <a:lnSpc>
                <a:spcPct val="150000"/>
              </a:lnSpc>
              <a:buAutoNum type="alphaLcParenR"/>
            </a:pPr>
            <a:r>
              <a:rPr lang="en-US" sz="3200" dirty="0"/>
              <a:t>9   +    5    +   3 = 		</a:t>
            </a:r>
          </a:p>
          <a:p>
            <a:pPr marL="742950" indent="-742950">
              <a:lnSpc>
                <a:spcPct val="150000"/>
              </a:lnSpc>
              <a:buAutoNum type="alphaLcParenR"/>
            </a:pPr>
            <a:r>
              <a:rPr lang="en-US" sz="3200" dirty="0"/>
              <a:t>6   +    3    +   4 = 	</a:t>
            </a:r>
          </a:p>
          <a:p>
            <a:pPr marL="742950" indent="-742950">
              <a:lnSpc>
                <a:spcPct val="150000"/>
              </a:lnSpc>
              <a:buAutoNum type="alphaLcParenR"/>
            </a:pPr>
            <a:r>
              <a:rPr lang="en-US" sz="3200" dirty="0"/>
              <a:t>10  -    2    +   5 = </a:t>
            </a:r>
            <a:endParaRPr lang="en-VN" sz="3200" dirty="0"/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88D16A49-5AAE-224A-B9A3-7476B477087C}"/>
              </a:ext>
            </a:extLst>
          </p:cNvPr>
          <p:cNvSpPr txBox="1"/>
          <p:nvPr/>
        </p:nvSpPr>
        <p:spPr>
          <a:xfrm>
            <a:off x="1877603" y="3585883"/>
            <a:ext cx="11471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vi-VN" sz="3200" dirty="0"/>
              <a:t>Tính:</a:t>
            </a:r>
          </a:p>
        </p:txBody>
      </p:sp>
      <p:sp>
        <p:nvSpPr>
          <p:cNvPr id="36" name="Curved Down Arrow 35">
            <a:extLst>
              <a:ext uri="{FF2B5EF4-FFF2-40B4-BE49-F238E27FC236}">
                <a16:creationId xmlns:a16="http://schemas.microsoft.com/office/drawing/2014/main" id="{82C24E16-0326-EB4D-B458-DFF9A4C6F5D6}"/>
              </a:ext>
            </a:extLst>
          </p:cNvPr>
          <p:cNvSpPr/>
          <p:nvPr/>
        </p:nvSpPr>
        <p:spPr>
          <a:xfrm>
            <a:off x="1631562" y="4198266"/>
            <a:ext cx="1506126" cy="359338"/>
          </a:xfrm>
          <a:prstGeom prst="curvedDown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>
              <a:solidFill>
                <a:schemeClr val="tx1"/>
              </a:solidFill>
            </a:endParaRPr>
          </a:p>
        </p:txBody>
      </p:sp>
      <p:sp>
        <p:nvSpPr>
          <p:cNvPr id="37" name="Curved Down Arrow 36">
            <a:extLst>
              <a:ext uri="{FF2B5EF4-FFF2-40B4-BE49-F238E27FC236}">
                <a16:creationId xmlns:a16="http://schemas.microsoft.com/office/drawing/2014/main" id="{CFD096C9-15AF-9541-9FF5-C676F66B930F}"/>
              </a:ext>
            </a:extLst>
          </p:cNvPr>
          <p:cNvSpPr/>
          <p:nvPr/>
        </p:nvSpPr>
        <p:spPr>
          <a:xfrm>
            <a:off x="3008297" y="4187699"/>
            <a:ext cx="1265778" cy="374110"/>
          </a:xfrm>
          <a:prstGeom prst="curvedDown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>
              <a:solidFill>
                <a:schemeClr val="tx1"/>
              </a:solidFill>
            </a:endParaRPr>
          </a:p>
        </p:txBody>
      </p:sp>
      <p:sp>
        <p:nvSpPr>
          <p:cNvPr id="38" name="Rounded Rectangle 37">
            <a:extLst>
              <a:ext uri="{FF2B5EF4-FFF2-40B4-BE49-F238E27FC236}">
                <a16:creationId xmlns:a16="http://schemas.microsoft.com/office/drawing/2014/main" id="{71ABB9AD-122F-D34B-8897-8EFD95FDC7A2}"/>
              </a:ext>
            </a:extLst>
          </p:cNvPr>
          <p:cNvSpPr/>
          <p:nvPr/>
        </p:nvSpPr>
        <p:spPr>
          <a:xfrm>
            <a:off x="4855178" y="4316380"/>
            <a:ext cx="656292" cy="617306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>
                <a:solidFill>
                  <a:srgbClr val="FF0000"/>
                </a:solidFill>
              </a:rPr>
              <a:t>?</a:t>
            </a:r>
            <a:endParaRPr lang="en-VN" sz="2800" dirty="0">
              <a:solidFill>
                <a:srgbClr val="FF0000"/>
              </a:solidFill>
            </a:endParaRPr>
          </a:p>
        </p:txBody>
      </p:sp>
      <p:sp>
        <p:nvSpPr>
          <p:cNvPr id="39" name="Rounded Rectangle 38">
            <a:extLst>
              <a:ext uri="{FF2B5EF4-FFF2-40B4-BE49-F238E27FC236}">
                <a16:creationId xmlns:a16="http://schemas.microsoft.com/office/drawing/2014/main" id="{F225D110-FCCD-964C-A796-E042EF282CB2}"/>
              </a:ext>
            </a:extLst>
          </p:cNvPr>
          <p:cNvSpPr/>
          <p:nvPr/>
        </p:nvSpPr>
        <p:spPr>
          <a:xfrm>
            <a:off x="4863507" y="5134815"/>
            <a:ext cx="656292" cy="617306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>
                <a:solidFill>
                  <a:srgbClr val="FF0000"/>
                </a:solidFill>
              </a:rPr>
              <a:t>?</a:t>
            </a:r>
            <a:endParaRPr lang="en-VN" sz="2800" dirty="0">
              <a:solidFill>
                <a:srgbClr val="FF0000"/>
              </a:solidFill>
            </a:endParaRPr>
          </a:p>
        </p:txBody>
      </p:sp>
      <p:sp>
        <p:nvSpPr>
          <p:cNvPr id="40" name="Rounded Rectangle 39">
            <a:extLst>
              <a:ext uri="{FF2B5EF4-FFF2-40B4-BE49-F238E27FC236}">
                <a16:creationId xmlns:a16="http://schemas.microsoft.com/office/drawing/2014/main" id="{265AD143-5B9F-5E41-AA54-4B4A44141828}"/>
              </a:ext>
            </a:extLst>
          </p:cNvPr>
          <p:cNvSpPr/>
          <p:nvPr/>
        </p:nvSpPr>
        <p:spPr>
          <a:xfrm>
            <a:off x="4898356" y="5895524"/>
            <a:ext cx="656292" cy="617306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>
                <a:solidFill>
                  <a:srgbClr val="FF0000"/>
                </a:solidFill>
              </a:rPr>
              <a:t>?</a:t>
            </a:r>
            <a:endParaRPr lang="en-VN" sz="28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057598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00"/>
                            </p:stCondLst>
                            <p:childTnLst>
                              <p:par>
                                <p:cTn id="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20" grpId="0" animBg="1"/>
      <p:bldP spid="15" grpId="0" animBg="1"/>
      <p:bldP spid="16" grpId="0" animBg="1"/>
      <p:bldP spid="17" grpId="0" animBg="1"/>
      <p:bldP spid="18" grpId="0" animBg="1"/>
      <p:bldP spid="30" grpId="0" animBg="1"/>
      <p:bldP spid="34" grpId="0"/>
      <p:bldP spid="35" grpId="0"/>
      <p:bldP spid="36" grpId="0" animBg="1"/>
      <p:bldP spid="37" grpId="0" animBg="1"/>
      <p:bldP spid="38" grpId="0" animBg="1"/>
      <p:bldP spid="39" grpId="0" animBg="1"/>
      <p:bldP spid="40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Hình chữ nhật 3">
            <a:extLst>
              <a:ext uri="{FF2B5EF4-FFF2-40B4-BE49-F238E27FC236}">
                <a16:creationId xmlns:a16="http://schemas.microsoft.com/office/drawing/2014/main" id="{2C928B64-B551-48FA-A7CC-C4CA5DB8871C}"/>
              </a:ext>
            </a:extLst>
          </p:cNvPr>
          <p:cNvSpPr/>
          <p:nvPr/>
        </p:nvSpPr>
        <p:spPr>
          <a:xfrm>
            <a:off x="86264" y="86264"/>
            <a:ext cx="11999344" cy="6685472"/>
          </a:xfrm>
          <a:prstGeom prst="rect">
            <a:avLst/>
          </a:prstGeom>
          <a:solidFill>
            <a:srgbClr val="333300"/>
          </a:solidFill>
          <a:ln w="254000">
            <a:solidFill>
              <a:srgbClr val="993300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Hộp Văn bản 4">
            <a:extLst>
              <a:ext uri="{FF2B5EF4-FFF2-40B4-BE49-F238E27FC236}">
                <a16:creationId xmlns:a16="http://schemas.microsoft.com/office/drawing/2014/main" id="{B072F6BB-5410-4602-924D-5FC0BB5D5CBE}"/>
              </a:ext>
            </a:extLst>
          </p:cNvPr>
          <p:cNvSpPr txBox="1"/>
          <p:nvPr/>
        </p:nvSpPr>
        <p:spPr>
          <a:xfrm>
            <a:off x="106932" y="361950"/>
            <a:ext cx="11999343" cy="629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7447DB6-5F38-413A-B89C-AFCFD18629C8}"/>
              </a:ext>
            </a:extLst>
          </p:cNvPr>
          <p:cNvSpPr txBox="1"/>
          <p:nvPr/>
        </p:nvSpPr>
        <p:spPr>
          <a:xfrm>
            <a:off x="201577" y="1192696"/>
            <a:ext cx="7228004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Thứ Ba ngày 28 </a:t>
            </a: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tháng 9 năm 2021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0E529EE-C7D4-4A3F-924C-EE937BB5D701}"/>
              </a:ext>
            </a:extLst>
          </p:cNvPr>
          <p:cNvSpPr txBox="1"/>
          <p:nvPr/>
        </p:nvSpPr>
        <p:spPr>
          <a:xfrm>
            <a:off x="3385933" y="1843731"/>
            <a:ext cx="245827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Toán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94D5C60-A0BF-41B3-B2AF-979B6C6833F1}"/>
              </a:ext>
            </a:extLst>
          </p:cNvPr>
          <p:cNvSpPr txBox="1"/>
          <p:nvPr/>
        </p:nvSpPr>
        <p:spPr>
          <a:xfrm>
            <a:off x="1498877" y="2494766"/>
            <a:ext cx="667989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Bài 7: Luyện tập ( Tiết 2)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3C81FC8-1C05-46C8-9E06-490EDC77505D}"/>
              </a:ext>
            </a:extLst>
          </p:cNvPr>
          <p:cNvSpPr txBox="1"/>
          <p:nvPr/>
        </p:nvSpPr>
        <p:spPr>
          <a:xfrm>
            <a:off x="196986" y="3625958"/>
            <a:ext cx="7639716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9</a:t>
            </a:r>
            <a:r>
              <a:rPr lang="en-US" sz="3200" b="1" noProof="0">
                <a:solidFill>
                  <a:schemeClr val="bg1"/>
                </a:solidFill>
                <a:latin typeface="HP001 4 hàng" panose="020B0603050302020204" pitchFamily="34" charset="0"/>
              </a:rPr>
              <a:t>  +  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5</a:t>
            </a:r>
            <a:r>
              <a:rPr lang="en-US" sz="3200" b="1" noProof="0">
                <a:solidFill>
                  <a:schemeClr val="bg1"/>
                </a:solidFill>
                <a:latin typeface="HP001 4 hàng" panose="020B0603050302020204" pitchFamily="34" charset="0"/>
              </a:rPr>
              <a:t> </a:t>
            </a:r>
            <a:r>
              <a:rPr lang="en-US" sz="5400" b="1">
                <a:solidFill>
                  <a:schemeClr val="bg1"/>
                </a:solidFill>
                <a:latin typeface="HP001 4 hàng" panose="020B0603050302020204" pitchFamily="34" charset="0"/>
              </a:rPr>
              <a:t> 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+</a:t>
            </a:r>
            <a:r>
              <a:rPr lang="en-US" sz="3200" b="1" noProof="0">
                <a:solidFill>
                  <a:schemeClr val="bg1"/>
                </a:solidFill>
                <a:latin typeface="HP001 4 hàng" panose="020B0603050302020204" pitchFamily="34" charset="0"/>
              </a:rPr>
              <a:t>  3  =  </a:t>
            </a:r>
            <a:r>
              <a:rPr lang="en-US" sz="4000" b="1" noProof="0">
                <a:solidFill>
                  <a:schemeClr val="bg1"/>
                </a:solidFill>
                <a:latin typeface="HP001 4 hàng" panose="020B0603050302020204" pitchFamily="34" charset="0"/>
              </a:rPr>
              <a:t>….  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+</a:t>
            </a:r>
            <a:r>
              <a:rPr lang="en-US" sz="4000" b="1" noProof="0">
                <a:solidFill>
                  <a:schemeClr val="bg1"/>
                </a:solidFill>
                <a:latin typeface="HP001 4 hàng" panose="020B0603050302020204" pitchFamily="34" charset="0"/>
              </a:rPr>
              <a:t>  …. 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HP001 4 hàng" panose="020B0603050302020204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4BFC63C-ED33-4D97-8012-C6B40FF084E8}"/>
              </a:ext>
            </a:extLst>
          </p:cNvPr>
          <p:cNvSpPr txBox="1"/>
          <p:nvPr/>
        </p:nvSpPr>
        <p:spPr>
          <a:xfrm>
            <a:off x="106392" y="4904817"/>
            <a:ext cx="7639716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6</a:t>
            </a:r>
            <a:r>
              <a:rPr lang="en-US" sz="3200" b="1" noProof="0">
                <a:solidFill>
                  <a:schemeClr val="bg1"/>
                </a:solidFill>
                <a:latin typeface="HP001 4 hàng" panose="020B0603050302020204" pitchFamily="34" charset="0"/>
              </a:rPr>
              <a:t>  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+</a:t>
            </a:r>
            <a:r>
              <a:rPr lang="en-US" sz="5400" b="1" noProof="0">
                <a:solidFill>
                  <a:schemeClr val="bg1"/>
                </a:solidFill>
                <a:latin typeface="HP001 4 hàng" panose="020B0603050302020204" pitchFamily="34" charset="0"/>
              </a:rPr>
              <a:t>  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3</a:t>
            </a:r>
            <a:r>
              <a:rPr lang="en-US" sz="3200" b="1" noProof="0">
                <a:solidFill>
                  <a:schemeClr val="bg1"/>
                </a:solidFill>
                <a:latin typeface="HP001 4 hàng" panose="020B0603050302020204" pitchFamily="34" charset="0"/>
              </a:rPr>
              <a:t>  +  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4</a:t>
            </a:r>
            <a:r>
              <a:rPr lang="en-US" sz="3200" b="1" noProof="0">
                <a:solidFill>
                  <a:schemeClr val="bg1"/>
                </a:solidFill>
                <a:latin typeface="HP001 4 hàng" panose="020B0603050302020204" pitchFamily="34" charset="0"/>
              </a:rPr>
              <a:t>   =  </a:t>
            </a:r>
            <a:r>
              <a:rPr lang="en-US" sz="4000" b="1" noProof="0">
                <a:solidFill>
                  <a:schemeClr val="bg1"/>
                </a:solidFill>
                <a:latin typeface="HP001 4 hàng" panose="020B0603050302020204" pitchFamily="34" charset="0"/>
              </a:rPr>
              <a:t>….  + …. 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HP001 4 hàng" panose="020B0603050302020204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3B3DEC6-1FA5-431A-BFDB-5528D355767E}"/>
              </a:ext>
            </a:extLst>
          </p:cNvPr>
          <p:cNvSpPr txBox="1"/>
          <p:nvPr/>
        </p:nvSpPr>
        <p:spPr>
          <a:xfrm>
            <a:off x="151959" y="3160606"/>
            <a:ext cx="763971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Bài 3 ( tr 28)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HP001 4 hàng" panose="020B06030503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447C4DAA-25DF-4A13-924F-48408EB3524A}"/>
              </a:ext>
            </a:extLst>
          </p:cNvPr>
          <p:cNvSpPr txBox="1"/>
          <p:nvPr/>
        </p:nvSpPr>
        <p:spPr>
          <a:xfrm>
            <a:off x="3497182" y="4464787"/>
            <a:ext cx="124363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200" b="1" noProof="0">
                <a:solidFill>
                  <a:schemeClr val="bg1"/>
                </a:solidFill>
                <a:latin typeface="HP001 4 hàng" panose="020B0603050302020204" pitchFamily="34" charset="0"/>
              </a:rPr>
              <a:t>=  </a:t>
            </a:r>
            <a:r>
              <a:rPr lang="en-US" sz="3600" b="1" noProof="0">
                <a:solidFill>
                  <a:schemeClr val="bg1"/>
                </a:solidFill>
                <a:latin typeface="HP001 4 hàng" panose="020B0603050302020204" pitchFamily="34" charset="0"/>
              </a:rPr>
              <a:t>….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HP001 4 hàng" panose="020B06030503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044B683-0C83-444D-AA3F-E0AC9F14801A}"/>
              </a:ext>
            </a:extLst>
          </p:cNvPr>
          <p:cNvSpPr txBox="1"/>
          <p:nvPr/>
        </p:nvSpPr>
        <p:spPr>
          <a:xfrm>
            <a:off x="3497182" y="5762509"/>
            <a:ext cx="124363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200" b="1" noProof="0">
                <a:solidFill>
                  <a:schemeClr val="bg1"/>
                </a:solidFill>
                <a:latin typeface="HP001 4 hàng" panose="020B0603050302020204" pitchFamily="34" charset="0"/>
              </a:rPr>
              <a:t>=  </a:t>
            </a:r>
            <a:r>
              <a:rPr lang="en-US" sz="3600" b="1" noProof="0">
                <a:solidFill>
                  <a:schemeClr val="bg1"/>
                </a:solidFill>
                <a:latin typeface="HP001 4 hàng" panose="020B0603050302020204" pitchFamily="34" charset="0"/>
              </a:rPr>
              <a:t>….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HP001 4 hàng" panose="020B0603050302020204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B33DAC3-F3EA-4529-B3F4-ADFDBA178603}"/>
              </a:ext>
            </a:extLst>
          </p:cNvPr>
          <p:cNvSpPr txBox="1"/>
          <p:nvPr/>
        </p:nvSpPr>
        <p:spPr>
          <a:xfrm>
            <a:off x="196986" y="3631495"/>
            <a:ext cx="7639716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9</a:t>
            </a:r>
            <a:r>
              <a:rPr lang="en-US" sz="3200" b="1" noProof="0">
                <a:solidFill>
                  <a:schemeClr val="bg1"/>
                </a:solidFill>
                <a:latin typeface="HP001 4 hàng" panose="020B0603050302020204" pitchFamily="34" charset="0"/>
              </a:rPr>
              <a:t>  +  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5</a:t>
            </a:r>
            <a:r>
              <a:rPr lang="en-US" sz="3200" b="1" noProof="0">
                <a:solidFill>
                  <a:schemeClr val="bg1"/>
                </a:solidFill>
                <a:latin typeface="HP001 4 hàng" panose="020B0603050302020204" pitchFamily="34" charset="0"/>
              </a:rPr>
              <a:t> </a:t>
            </a:r>
            <a:r>
              <a:rPr lang="en-US" sz="5400" b="1">
                <a:solidFill>
                  <a:schemeClr val="bg1"/>
                </a:solidFill>
                <a:latin typeface="HP001 4 hàng" panose="020B0603050302020204" pitchFamily="34" charset="0"/>
              </a:rPr>
              <a:t> 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+</a:t>
            </a:r>
            <a:r>
              <a:rPr lang="en-US" sz="3200" b="1" noProof="0">
                <a:solidFill>
                  <a:schemeClr val="bg1"/>
                </a:solidFill>
                <a:latin typeface="HP001 4 hàng" panose="020B0603050302020204" pitchFamily="34" charset="0"/>
              </a:rPr>
              <a:t>  3  =  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14</a:t>
            </a:r>
            <a:r>
              <a:rPr lang="en-US" sz="3200" b="1" noProof="0">
                <a:solidFill>
                  <a:schemeClr val="bg1"/>
                </a:solidFill>
                <a:latin typeface="HP001 4 hàng" panose="020B0603050302020204" pitchFamily="34" charset="0"/>
              </a:rPr>
              <a:t>  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+</a:t>
            </a:r>
            <a:r>
              <a:rPr lang="en-US" sz="3200" b="1" noProof="0">
                <a:solidFill>
                  <a:schemeClr val="bg1"/>
                </a:solidFill>
                <a:latin typeface="HP001 4 hàng" panose="020B0603050302020204" pitchFamily="34" charset="0"/>
              </a:rPr>
              <a:t>  3 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HP001 4 hàng" panose="020B0603050302020204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FB85E0DD-702B-49FC-9098-893D461D3A20}"/>
              </a:ext>
            </a:extLst>
          </p:cNvPr>
          <p:cNvSpPr txBox="1"/>
          <p:nvPr/>
        </p:nvSpPr>
        <p:spPr>
          <a:xfrm>
            <a:off x="3517310" y="4491042"/>
            <a:ext cx="124363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200" b="1" noProof="0">
                <a:solidFill>
                  <a:schemeClr val="bg1"/>
                </a:solidFill>
                <a:latin typeface="HP001 4 hàng" panose="020B0603050302020204" pitchFamily="34" charset="0"/>
              </a:rPr>
              <a:t>=  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17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HP001 4 hàng" panose="020B0603050302020204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467DB7E-008C-4773-9029-E3C557446037}"/>
              </a:ext>
            </a:extLst>
          </p:cNvPr>
          <p:cNvSpPr txBox="1"/>
          <p:nvPr/>
        </p:nvSpPr>
        <p:spPr>
          <a:xfrm>
            <a:off x="118093" y="4899280"/>
            <a:ext cx="7639716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6</a:t>
            </a:r>
            <a:r>
              <a:rPr lang="en-US" sz="3200" b="1" noProof="0">
                <a:solidFill>
                  <a:schemeClr val="bg1"/>
                </a:solidFill>
                <a:latin typeface="HP001 4 hàng" panose="020B0603050302020204" pitchFamily="34" charset="0"/>
              </a:rPr>
              <a:t>  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+</a:t>
            </a:r>
            <a:r>
              <a:rPr lang="en-US" sz="5400" b="1" noProof="0">
                <a:solidFill>
                  <a:schemeClr val="bg1"/>
                </a:solidFill>
                <a:latin typeface="HP001 4 hàng" panose="020B0603050302020204" pitchFamily="34" charset="0"/>
              </a:rPr>
              <a:t>  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3</a:t>
            </a:r>
            <a:r>
              <a:rPr lang="en-US" sz="3200" b="1" noProof="0">
                <a:solidFill>
                  <a:schemeClr val="bg1"/>
                </a:solidFill>
                <a:latin typeface="HP001 4 hàng" panose="020B0603050302020204" pitchFamily="34" charset="0"/>
              </a:rPr>
              <a:t>  +  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4</a:t>
            </a:r>
            <a:r>
              <a:rPr lang="en-US" sz="3200" b="1" noProof="0">
                <a:solidFill>
                  <a:schemeClr val="bg1"/>
                </a:solidFill>
                <a:latin typeface="HP001 4 hàng" panose="020B0603050302020204" pitchFamily="34" charset="0"/>
              </a:rPr>
              <a:t>   =  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9</a:t>
            </a:r>
            <a:r>
              <a:rPr lang="en-US" sz="3200" b="1" noProof="0">
                <a:solidFill>
                  <a:schemeClr val="bg1"/>
                </a:solidFill>
                <a:latin typeface="HP001 4 hàng" panose="020B0603050302020204" pitchFamily="34" charset="0"/>
              </a:rPr>
              <a:t>  +   4 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HP001 4 hàng" panose="020B0603050302020204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F46ABB6-7F1D-4984-A6C1-88724E973CA0}"/>
              </a:ext>
            </a:extLst>
          </p:cNvPr>
          <p:cNvSpPr txBox="1"/>
          <p:nvPr/>
        </p:nvSpPr>
        <p:spPr>
          <a:xfrm>
            <a:off x="3497182" y="5801692"/>
            <a:ext cx="124363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200" b="1" noProof="0">
                <a:solidFill>
                  <a:schemeClr val="bg1"/>
                </a:solidFill>
                <a:latin typeface="HP001 4 hàng" panose="020B0603050302020204" pitchFamily="34" charset="0"/>
              </a:rPr>
              <a:t>=  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13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HP001 4 hàng" panose="020B0603050302020204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1690A7E-9BD2-4C6F-9E73-BDC0550D961D}"/>
              </a:ext>
            </a:extLst>
          </p:cNvPr>
          <p:cNvSpPr txBox="1"/>
          <p:nvPr/>
        </p:nvSpPr>
        <p:spPr>
          <a:xfrm>
            <a:off x="4850994" y="4491041"/>
            <a:ext cx="78789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đ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669FB50-65D5-464B-82EF-1640381B45E8}"/>
              </a:ext>
            </a:extLst>
          </p:cNvPr>
          <p:cNvSpPr txBox="1"/>
          <p:nvPr/>
        </p:nvSpPr>
        <p:spPr>
          <a:xfrm>
            <a:off x="4850994" y="5797216"/>
            <a:ext cx="78789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đ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606157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7" grpId="1"/>
      <p:bldP spid="9" grpId="0"/>
      <p:bldP spid="9" grpId="1"/>
      <p:bldP spid="11" grpId="0"/>
      <p:bldP spid="13" grpId="0"/>
      <p:bldP spid="13" grpId="1"/>
      <p:bldP spid="14" grpId="0"/>
      <p:bldP spid="14" grpId="1"/>
      <p:bldP spid="16" grpId="0"/>
      <p:bldP spid="17" grpId="0"/>
      <p:bldP spid="18" grpId="0"/>
      <p:bldP spid="19" grpId="0"/>
      <p:bldP spid="20" grpId="0"/>
      <p:bldP spid="21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Hình chữ nhật 3">
            <a:extLst>
              <a:ext uri="{FF2B5EF4-FFF2-40B4-BE49-F238E27FC236}">
                <a16:creationId xmlns:a16="http://schemas.microsoft.com/office/drawing/2014/main" id="{2C928B64-B551-48FA-A7CC-C4CA5DB8871C}"/>
              </a:ext>
            </a:extLst>
          </p:cNvPr>
          <p:cNvSpPr/>
          <p:nvPr/>
        </p:nvSpPr>
        <p:spPr>
          <a:xfrm>
            <a:off x="86264" y="86264"/>
            <a:ext cx="11999344" cy="6685472"/>
          </a:xfrm>
          <a:prstGeom prst="rect">
            <a:avLst/>
          </a:prstGeom>
          <a:solidFill>
            <a:srgbClr val="333300"/>
          </a:solidFill>
          <a:ln w="254000">
            <a:solidFill>
              <a:srgbClr val="993300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Hộp Văn bản 4">
            <a:extLst>
              <a:ext uri="{FF2B5EF4-FFF2-40B4-BE49-F238E27FC236}">
                <a16:creationId xmlns:a16="http://schemas.microsoft.com/office/drawing/2014/main" id="{B072F6BB-5410-4602-924D-5FC0BB5D5CBE}"/>
              </a:ext>
            </a:extLst>
          </p:cNvPr>
          <p:cNvSpPr txBox="1"/>
          <p:nvPr/>
        </p:nvSpPr>
        <p:spPr>
          <a:xfrm>
            <a:off x="106932" y="361950"/>
            <a:ext cx="11999343" cy="629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3C81FC8-1C05-46C8-9E06-490EDC77505D}"/>
              </a:ext>
            </a:extLst>
          </p:cNvPr>
          <p:cNvSpPr txBox="1"/>
          <p:nvPr/>
        </p:nvSpPr>
        <p:spPr>
          <a:xfrm>
            <a:off x="299139" y="972703"/>
            <a:ext cx="7639716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200" b="1">
                <a:solidFill>
                  <a:prstClr val="white"/>
                </a:solidFill>
                <a:latin typeface="HP001 4 hàng" panose="020B0603050302020204" pitchFamily="34" charset="0"/>
              </a:rPr>
              <a:t>10</a:t>
            </a: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 </a:t>
            </a:r>
            <a:r>
              <a:rPr kumimoji="0" lang="en-US" sz="5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- </a:t>
            </a:r>
            <a:r>
              <a:rPr lang="en-US" sz="3200" b="1">
                <a:solidFill>
                  <a:prstClr val="white"/>
                </a:solidFill>
                <a:latin typeface="HP001 4 hàng" panose="020B0603050302020204" pitchFamily="34" charset="0"/>
              </a:rPr>
              <a:t>2</a:t>
            </a: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  +  5   =  </a:t>
            </a:r>
            <a:r>
              <a:rPr kumimoji="0" lang="en-US" sz="4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…. </a:t>
            </a: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+</a:t>
            </a:r>
            <a:r>
              <a:rPr kumimoji="0" lang="en-US" sz="4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 …. 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447C4DAA-25DF-4A13-924F-48408EB3524A}"/>
              </a:ext>
            </a:extLst>
          </p:cNvPr>
          <p:cNvSpPr txBox="1"/>
          <p:nvPr/>
        </p:nvSpPr>
        <p:spPr>
          <a:xfrm>
            <a:off x="3559512" y="1807001"/>
            <a:ext cx="124363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=  </a:t>
            </a: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….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B33DAC3-F3EA-4529-B3F4-ADFDBA178603}"/>
              </a:ext>
            </a:extLst>
          </p:cNvPr>
          <p:cNvSpPr txBox="1"/>
          <p:nvPr/>
        </p:nvSpPr>
        <p:spPr>
          <a:xfrm>
            <a:off x="106392" y="972703"/>
            <a:ext cx="7639716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</a:t>
            </a:r>
            <a:r>
              <a:rPr lang="en-US" sz="3200" b="1">
                <a:solidFill>
                  <a:prstClr val="white"/>
                </a:solidFill>
                <a:latin typeface="HP001 4 hàng" panose="020B0603050302020204" pitchFamily="34" charset="0"/>
              </a:rPr>
              <a:t>10</a:t>
            </a: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 </a:t>
            </a:r>
            <a:r>
              <a:rPr lang="en-US" sz="5400" b="1">
                <a:solidFill>
                  <a:prstClr val="white"/>
                </a:solidFill>
                <a:latin typeface="HP001 4 hàng" panose="020B0603050302020204" pitchFamily="34" charset="0"/>
              </a:rPr>
              <a:t>-</a:t>
            </a: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 2 </a:t>
            </a:r>
            <a:r>
              <a:rPr kumimoji="0" lang="en-US" sz="54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+  5   =  8</a:t>
            </a:r>
            <a:r>
              <a:rPr kumimoji="0" lang="en-US" sz="3200" b="1" i="0" u="none" strike="noStrike" kern="1200" cap="none" spc="0" normalizeH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  </a:t>
            </a: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+  5 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FB85E0DD-702B-49FC-9098-893D461D3A20}"/>
              </a:ext>
            </a:extLst>
          </p:cNvPr>
          <p:cNvSpPr txBox="1"/>
          <p:nvPr/>
        </p:nvSpPr>
        <p:spPr>
          <a:xfrm>
            <a:off x="3559512" y="1837780"/>
            <a:ext cx="124363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=  </a:t>
            </a:r>
            <a:r>
              <a:rPr lang="en-US" sz="3200" b="1">
                <a:solidFill>
                  <a:prstClr val="white"/>
                </a:solidFill>
                <a:latin typeface="HP001 4 hàng" panose="020B0603050302020204" pitchFamily="34" charset="0"/>
              </a:rPr>
              <a:t>13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C3A51D9-3AD6-4E3F-8398-12D8E79379E7}"/>
              </a:ext>
            </a:extLst>
          </p:cNvPr>
          <p:cNvSpPr txBox="1"/>
          <p:nvPr/>
        </p:nvSpPr>
        <p:spPr>
          <a:xfrm>
            <a:off x="4823270" y="1837778"/>
            <a:ext cx="78789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đ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873550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7" grpId="1"/>
      <p:bldP spid="13" grpId="0"/>
      <p:bldP spid="13" grpId="1"/>
      <p:bldP spid="16" grpId="0"/>
      <p:bldP spid="17" grpId="0"/>
      <p:bldP spid="20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7644E62E-AC8B-5241-8655-377769D50ED6}"/>
              </a:ext>
            </a:extLst>
          </p:cNvPr>
          <p:cNvGrpSpPr/>
          <p:nvPr/>
        </p:nvGrpSpPr>
        <p:grpSpPr>
          <a:xfrm>
            <a:off x="761050" y="204193"/>
            <a:ext cx="605826" cy="830997"/>
            <a:chOff x="3174278" y="237323"/>
            <a:chExt cx="605826" cy="830997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32E75710-C9BC-854B-9DBD-258BE7CDC6F4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rgbClr val="7030A0"/>
            </a:solidFill>
            <a:ln>
              <a:solidFill>
                <a:schemeClr val="accent4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26EF1E38-3E18-7443-A04C-FF5131302786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VN" sz="4800" b="1" i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A61CD122-EE3B-394C-B262-21A59707C4C6}"/>
              </a:ext>
            </a:extLst>
          </p:cNvPr>
          <p:cNvSpPr txBox="1"/>
          <p:nvPr/>
        </p:nvSpPr>
        <p:spPr>
          <a:xfrm>
            <a:off x="1421243" y="445109"/>
            <a:ext cx="1041946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VN" sz="2800" dirty="0"/>
              <a:t>Tìm cá cho mèo. </a:t>
            </a:r>
          </a:p>
        </p:txBody>
      </p:sp>
      <p:pic>
        <p:nvPicPr>
          <p:cNvPr id="17" name="Picture 16">
            <a:extLst>
              <a:ext uri="{FF2B5EF4-FFF2-40B4-BE49-F238E27FC236}">
                <a16:creationId xmlns:a16="http://schemas.microsoft.com/office/drawing/2014/main" id="{4A426DB3-952D-FA4F-AE22-50D3A4022F9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48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66262" y="1555057"/>
            <a:ext cx="10528300" cy="4279900"/>
          </a:xfrm>
          <a:prstGeom prst="rect">
            <a:avLst/>
          </a:prstGeom>
        </p:spPr>
      </p:pic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2B2D12AD-943E-0142-A3C2-0AD2366EA0BD}"/>
              </a:ext>
            </a:extLst>
          </p:cNvPr>
          <p:cNvCxnSpPr>
            <a:cxnSpLocks/>
          </p:cNvCxnSpPr>
          <p:nvPr/>
        </p:nvCxnSpPr>
        <p:spPr>
          <a:xfrm>
            <a:off x="5004262" y="3275215"/>
            <a:ext cx="2327563" cy="1413163"/>
          </a:xfrm>
          <a:prstGeom prst="line">
            <a:avLst/>
          </a:prstGeom>
          <a:ln w="57150">
            <a:solidFill>
              <a:srgbClr val="00B0F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Straight Connector 58">
            <a:extLst>
              <a:ext uri="{FF2B5EF4-FFF2-40B4-BE49-F238E27FC236}">
                <a16:creationId xmlns:a16="http://schemas.microsoft.com/office/drawing/2014/main" id="{02D14614-88D9-E746-984F-3525E3A5CD36}"/>
              </a:ext>
            </a:extLst>
          </p:cNvPr>
          <p:cNvCxnSpPr>
            <a:cxnSpLocks/>
          </p:cNvCxnSpPr>
          <p:nvPr/>
        </p:nvCxnSpPr>
        <p:spPr>
          <a:xfrm>
            <a:off x="7467600" y="3354185"/>
            <a:ext cx="2327563" cy="1413163"/>
          </a:xfrm>
          <a:prstGeom prst="line">
            <a:avLst/>
          </a:prstGeom>
          <a:ln w="5715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Straight Connector 59">
            <a:extLst>
              <a:ext uri="{FF2B5EF4-FFF2-40B4-BE49-F238E27FC236}">
                <a16:creationId xmlns:a16="http://schemas.microsoft.com/office/drawing/2014/main" id="{C734F05A-9A7F-1540-9389-46E59AAB6635}"/>
              </a:ext>
            </a:extLst>
          </p:cNvPr>
          <p:cNvCxnSpPr>
            <a:cxnSpLocks/>
          </p:cNvCxnSpPr>
          <p:nvPr/>
        </p:nvCxnSpPr>
        <p:spPr>
          <a:xfrm flipH="1">
            <a:off x="2144684" y="3412375"/>
            <a:ext cx="7158090" cy="1354973"/>
          </a:xfrm>
          <a:prstGeom prst="line">
            <a:avLst/>
          </a:prstGeom>
          <a:ln w="5715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67576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878A3DC7-706E-4940-9278-5EAEA469CE95}"/>
              </a:ext>
            </a:extLst>
          </p:cNvPr>
          <p:cNvGrpSpPr/>
          <p:nvPr/>
        </p:nvGrpSpPr>
        <p:grpSpPr>
          <a:xfrm>
            <a:off x="761050" y="204193"/>
            <a:ext cx="605826" cy="830997"/>
            <a:chOff x="3174278" y="237323"/>
            <a:chExt cx="605826" cy="830997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B9C9013F-1735-E244-B9FA-2B68DA2FD302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>
              <a:solidFill>
                <a:schemeClr val="accent6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ACD0A230-FF45-9F4B-99BC-3E3BDF3DAAE0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VN" sz="4800" b="1" i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</a:t>
              </a: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EB5F2BA4-38EE-AC43-8FEA-6670CC4B57B0}"/>
              </a:ext>
            </a:extLst>
          </p:cNvPr>
          <p:cNvSpPr txBox="1"/>
          <p:nvPr/>
        </p:nvSpPr>
        <p:spPr>
          <a:xfrm>
            <a:off x="1421243" y="445109"/>
            <a:ext cx="1041946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VN" sz="2800" dirty="0"/>
              <a:t>Số? 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7017541A-A71B-564C-86E5-19E084614CF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68958" y="968329"/>
            <a:ext cx="8654084" cy="3970366"/>
          </a:xfrm>
          <a:prstGeom prst="rect">
            <a:avLst/>
          </a:prstGeom>
        </p:spPr>
      </p:pic>
      <p:grpSp>
        <p:nvGrpSpPr>
          <p:cNvPr id="8" name="Group 7">
            <a:extLst>
              <a:ext uri="{FF2B5EF4-FFF2-40B4-BE49-F238E27FC236}">
                <a16:creationId xmlns:a16="http://schemas.microsoft.com/office/drawing/2014/main" id="{35523BE5-2925-3545-90CD-E11E5C56C42A}"/>
              </a:ext>
            </a:extLst>
          </p:cNvPr>
          <p:cNvGrpSpPr/>
          <p:nvPr/>
        </p:nvGrpSpPr>
        <p:grpSpPr>
          <a:xfrm>
            <a:off x="4171680" y="5089452"/>
            <a:ext cx="6804863" cy="1323439"/>
            <a:chOff x="1032454" y="4348202"/>
            <a:chExt cx="7991617" cy="1323439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37B4EA6E-DC55-C14B-A674-0E047F5AD4C1}"/>
                </a:ext>
              </a:extLst>
            </p:cNvPr>
            <p:cNvSpPr/>
            <p:nvPr/>
          </p:nvSpPr>
          <p:spPr>
            <a:xfrm>
              <a:off x="1957107" y="4348202"/>
              <a:ext cx="7066964" cy="132343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40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+     </a:t>
              </a:r>
              <a:r>
                <a:rPr lang="en-US" sz="32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   =   </a:t>
              </a:r>
              <a:r>
                <a:rPr lang="en-US" sz="24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	 </a:t>
              </a:r>
            </a:p>
            <a:p>
              <a:pPr algn="ctr"/>
              <a:endParaRPr lang="en-VN" sz="2000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ounded Rectangle 9">
              <a:extLst>
                <a:ext uri="{FF2B5EF4-FFF2-40B4-BE49-F238E27FC236}">
                  <a16:creationId xmlns:a16="http://schemas.microsoft.com/office/drawing/2014/main" id="{E6FA3504-C5EF-BF40-860E-7A2E6675895B}"/>
                </a:ext>
              </a:extLst>
            </p:cNvPr>
            <p:cNvSpPr/>
            <p:nvPr/>
          </p:nvSpPr>
          <p:spPr>
            <a:xfrm>
              <a:off x="1032454" y="4572698"/>
              <a:ext cx="924653" cy="675639"/>
            </a:xfrm>
            <a:prstGeom prst="roundRect">
              <a:avLst/>
            </a:prstGeom>
            <a:solidFill>
              <a:schemeClr val="bg1"/>
            </a:solidFill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3200" dirty="0">
                  <a:solidFill>
                    <a:schemeClr val="tx1"/>
                  </a:solidFill>
                </a:rPr>
                <a:t>?</a:t>
              </a:r>
            </a:p>
          </p:txBody>
        </p:sp>
        <p:sp>
          <p:nvSpPr>
            <p:cNvPr id="11" name="Rounded Rectangle 10">
              <a:extLst>
                <a:ext uri="{FF2B5EF4-FFF2-40B4-BE49-F238E27FC236}">
                  <a16:creationId xmlns:a16="http://schemas.microsoft.com/office/drawing/2014/main" id="{E287EA5F-417D-F84F-9002-2B9C8D764A0E}"/>
                </a:ext>
              </a:extLst>
            </p:cNvPr>
            <p:cNvSpPr/>
            <p:nvPr/>
          </p:nvSpPr>
          <p:spPr>
            <a:xfrm>
              <a:off x="2509654" y="4572698"/>
              <a:ext cx="924652" cy="675639"/>
            </a:xfrm>
            <a:prstGeom prst="roundRect">
              <a:avLst/>
            </a:prstGeom>
            <a:solidFill>
              <a:schemeClr val="bg1"/>
            </a:solidFill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3200" dirty="0">
                  <a:solidFill>
                    <a:schemeClr val="tx1"/>
                  </a:solidFill>
                </a:rPr>
                <a:t>?</a:t>
              </a:r>
            </a:p>
          </p:txBody>
        </p:sp>
        <p:sp>
          <p:nvSpPr>
            <p:cNvPr id="12" name="Rounded Rectangle 11">
              <a:extLst>
                <a:ext uri="{FF2B5EF4-FFF2-40B4-BE49-F238E27FC236}">
                  <a16:creationId xmlns:a16="http://schemas.microsoft.com/office/drawing/2014/main" id="{DFC0940B-C1EF-114F-964A-222D6C1708FC}"/>
                </a:ext>
              </a:extLst>
            </p:cNvPr>
            <p:cNvSpPr/>
            <p:nvPr/>
          </p:nvSpPr>
          <p:spPr>
            <a:xfrm>
              <a:off x="4106237" y="4547802"/>
              <a:ext cx="924652" cy="675639"/>
            </a:xfrm>
            <a:prstGeom prst="roundRect">
              <a:avLst/>
            </a:prstGeom>
            <a:solidFill>
              <a:schemeClr val="bg1"/>
            </a:solidFill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3200" dirty="0">
                  <a:solidFill>
                    <a:schemeClr val="tx1"/>
                  </a:solidFill>
                </a:rPr>
                <a:t>?</a:t>
              </a:r>
            </a:p>
          </p:txBody>
        </p:sp>
      </p:grpSp>
      <p:sp>
        <p:nvSpPr>
          <p:cNvPr id="14" name="Rounded Rectangle 13">
            <a:extLst>
              <a:ext uri="{FF2B5EF4-FFF2-40B4-BE49-F238E27FC236}">
                <a16:creationId xmlns:a16="http://schemas.microsoft.com/office/drawing/2014/main" id="{7792355B-549D-BC4B-BB0C-E938DF73C535}"/>
              </a:ext>
            </a:extLst>
          </p:cNvPr>
          <p:cNvSpPr/>
          <p:nvPr/>
        </p:nvSpPr>
        <p:spPr>
          <a:xfrm>
            <a:off x="4172223" y="5315567"/>
            <a:ext cx="787341" cy="675639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3600" dirty="0">
                <a:solidFill>
                  <a:srgbClr val="FF0000"/>
                </a:solidFill>
              </a:rPr>
              <a:t>8</a:t>
            </a:r>
          </a:p>
        </p:txBody>
      </p:sp>
      <p:sp>
        <p:nvSpPr>
          <p:cNvPr id="15" name="Rounded Rectangle 14">
            <a:extLst>
              <a:ext uri="{FF2B5EF4-FFF2-40B4-BE49-F238E27FC236}">
                <a16:creationId xmlns:a16="http://schemas.microsoft.com/office/drawing/2014/main" id="{75608C0A-1994-5E44-BCBD-BEFC6473EECF}"/>
              </a:ext>
            </a:extLst>
          </p:cNvPr>
          <p:cNvSpPr/>
          <p:nvPr/>
        </p:nvSpPr>
        <p:spPr>
          <a:xfrm>
            <a:off x="5426088" y="5313948"/>
            <a:ext cx="787341" cy="675639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3600" dirty="0">
                <a:solidFill>
                  <a:srgbClr val="FF0000"/>
                </a:solidFill>
              </a:rPr>
              <a:t>4</a:t>
            </a:r>
          </a:p>
        </p:txBody>
      </p:sp>
      <p:sp>
        <p:nvSpPr>
          <p:cNvPr id="16" name="Rounded Rectangle 15">
            <a:extLst>
              <a:ext uri="{FF2B5EF4-FFF2-40B4-BE49-F238E27FC236}">
                <a16:creationId xmlns:a16="http://schemas.microsoft.com/office/drawing/2014/main" id="{D3BF5EB4-1DE1-4740-A995-911930DA2E4B}"/>
              </a:ext>
            </a:extLst>
          </p:cNvPr>
          <p:cNvSpPr/>
          <p:nvPr/>
        </p:nvSpPr>
        <p:spPr>
          <a:xfrm>
            <a:off x="6785579" y="5290777"/>
            <a:ext cx="787341" cy="675639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3600" dirty="0">
                <a:solidFill>
                  <a:srgbClr val="FF0000"/>
                </a:solidFill>
              </a:rPr>
              <a:t>12</a:t>
            </a:r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F05A72BB-B6B1-4237-A63F-C50B58636433}"/>
              </a:ext>
            </a:extLst>
          </p:cNvPr>
          <p:cNvSpPr/>
          <p:nvPr/>
        </p:nvSpPr>
        <p:spPr>
          <a:xfrm>
            <a:off x="1768959" y="2835345"/>
            <a:ext cx="6629454" cy="1945069"/>
          </a:xfrm>
          <a:prstGeom prst="ellipse">
            <a:avLst/>
          </a:prstGeom>
          <a:noFill/>
          <a:ln w="57150">
            <a:solidFill>
              <a:srgbClr val="FF0000"/>
            </a:solidFill>
          </a:ln>
          <a:effectLst>
            <a:glow rad="63500">
              <a:schemeClr val="accent6">
                <a:satMod val="175000"/>
                <a:alpha val="40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B6C2C47-797E-4DF7-9516-2A6D9D0AE98C}"/>
              </a:ext>
            </a:extLst>
          </p:cNvPr>
          <p:cNvSpPr txBox="1"/>
          <p:nvPr/>
        </p:nvSpPr>
        <p:spPr>
          <a:xfrm>
            <a:off x="4171681" y="1984015"/>
            <a:ext cx="639470" cy="646331"/>
          </a:xfrm>
          <a:prstGeom prst="rect">
            <a:avLst/>
          </a:prstGeom>
          <a:ln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r>
              <a:rPr lang="vi-VN" sz="3600">
                <a:solidFill>
                  <a:srgbClr val="FF0000"/>
                </a:solidFill>
              </a:rPr>
              <a:t> </a:t>
            </a:r>
            <a:r>
              <a:rPr lang="vi-VN" sz="3600">
                <a:solidFill>
                  <a:srgbClr val="002060"/>
                </a:solidFill>
              </a:rPr>
              <a:t>8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E55EBE70-31A9-488A-B4AD-610B01DB8460}"/>
              </a:ext>
            </a:extLst>
          </p:cNvPr>
          <p:cNvSpPr txBox="1"/>
          <p:nvPr/>
        </p:nvSpPr>
        <p:spPr>
          <a:xfrm>
            <a:off x="8685065" y="326443"/>
            <a:ext cx="639470" cy="646331"/>
          </a:xfrm>
          <a:prstGeom prst="rect">
            <a:avLst/>
          </a:prstGeom>
          <a:ln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r>
              <a:rPr lang="vi-VN" sz="3600">
                <a:solidFill>
                  <a:srgbClr val="FF0000"/>
                </a:solidFill>
              </a:rPr>
              <a:t> </a:t>
            </a:r>
            <a:r>
              <a:rPr lang="vi-VN" sz="3600">
                <a:solidFill>
                  <a:srgbClr val="002060"/>
                </a:solidFill>
              </a:rPr>
              <a:t>4</a:t>
            </a:r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C251005F-EC93-4E7A-8708-D6DE65829C13}"/>
              </a:ext>
            </a:extLst>
          </p:cNvPr>
          <p:cNvSpPr/>
          <p:nvPr/>
        </p:nvSpPr>
        <p:spPr>
          <a:xfrm>
            <a:off x="7047914" y="1086995"/>
            <a:ext cx="3587262" cy="1945069"/>
          </a:xfrm>
          <a:prstGeom prst="ellipse">
            <a:avLst/>
          </a:prstGeom>
          <a:noFill/>
          <a:ln w="57150">
            <a:solidFill>
              <a:srgbClr val="FF0000"/>
            </a:solidFill>
          </a:ln>
          <a:effectLst>
            <a:glow rad="63500">
              <a:schemeClr val="accent6">
                <a:satMod val="175000"/>
                <a:alpha val="40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/>
          </a:p>
        </p:txBody>
      </p:sp>
    </p:spTree>
    <p:extLst>
      <p:ext uri="{BB962C8B-B14F-4D97-AF65-F5344CB8AC3E}">
        <p14:creationId xmlns:p14="http://schemas.microsoft.com/office/powerpoint/2010/main" val="12727857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ashreg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ashreg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14" grpId="0" animBg="1"/>
      <p:bldP spid="15" grpId="0" animBg="1"/>
      <p:bldP spid="16" grpId="0" animBg="1"/>
      <p:bldP spid="17" grpId="0" animBg="1"/>
      <p:bldP spid="6" grpId="0" animBg="1"/>
      <p:bldP spid="18" grpId="0" animBg="1"/>
      <p:bldP spid="19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Hình chữ nhật 3">
            <a:extLst>
              <a:ext uri="{FF2B5EF4-FFF2-40B4-BE49-F238E27FC236}">
                <a16:creationId xmlns:a16="http://schemas.microsoft.com/office/drawing/2014/main" id="{2C928B64-B551-48FA-A7CC-C4CA5DB8871C}"/>
              </a:ext>
            </a:extLst>
          </p:cNvPr>
          <p:cNvSpPr/>
          <p:nvPr/>
        </p:nvSpPr>
        <p:spPr>
          <a:xfrm>
            <a:off x="86264" y="86264"/>
            <a:ext cx="11999344" cy="6685472"/>
          </a:xfrm>
          <a:prstGeom prst="rect">
            <a:avLst/>
          </a:prstGeom>
          <a:solidFill>
            <a:srgbClr val="333300"/>
          </a:solidFill>
          <a:ln w="254000">
            <a:solidFill>
              <a:srgbClr val="993300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Hộp Văn bản 4">
            <a:extLst>
              <a:ext uri="{FF2B5EF4-FFF2-40B4-BE49-F238E27FC236}">
                <a16:creationId xmlns:a16="http://schemas.microsoft.com/office/drawing/2014/main" id="{B072F6BB-5410-4602-924D-5FC0BB5D5CBE}"/>
              </a:ext>
            </a:extLst>
          </p:cNvPr>
          <p:cNvSpPr txBox="1"/>
          <p:nvPr/>
        </p:nvSpPr>
        <p:spPr>
          <a:xfrm>
            <a:off x="106932" y="361950"/>
            <a:ext cx="11999343" cy="629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9C65E73E-5BA3-4B4D-8755-FB074395EEDF}"/>
              </a:ext>
            </a:extLst>
          </p:cNvPr>
          <p:cNvSpPr txBox="1"/>
          <p:nvPr/>
        </p:nvSpPr>
        <p:spPr>
          <a:xfrm>
            <a:off x="271176" y="2336401"/>
            <a:ext cx="788317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4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- 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</a:t>
            </a: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Làm </a:t>
            </a: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UTM Cookies"/>
                <a:ea typeface="+mn-ea"/>
                <a:cs typeface="+mn-cs"/>
              </a:rPr>
              <a:t>VBT</a:t>
            </a: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Tiếng Việt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C65E73E-5BA3-4B4D-8755-FB074395EEDF}"/>
              </a:ext>
            </a:extLst>
          </p:cNvPr>
          <p:cNvSpPr txBox="1"/>
          <p:nvPr/>
        </p:nvSpPr>
        <p:spPr>
          <a:xfrm>
            <a:off x="298523" y="1851046"/>
            <a:ext cx="402025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1. Tiếng Việt    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C65E73E-5BA3-4B4D-8755-FB074395EEDF}"/>
              </a:ext>
            </a:extLst>
          </p:cNvPr>
          <p:cNvSpPr txBox="1"/>
          <p:nvPr/>
        </p:nvSpPr>
        <p:spPr>
          <a:xfrm>
            <a:off x="4701713" y="1189873"/>
            <a:ext cx="402025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Ngày 28/9/2021    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638EA11-1AAE-4C1B-AC8F-90AB071EB35E}"/>
              </a:ext>
            </a:extLst>
          </p:cNvPr>
          <p:cNvSpPr txBox="1"/>
          <p:nvPr/>
        </p:nvSpPr>
        <p:spPr>
          <a:xfrm>
            <a:off x="298523" y="3814104"/>
            <a:ext cx="402025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2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. Toán   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CA3130B-7B5E-4F3F-A5F7-EE4780D91184}"/>
              </a:ext>
            </a:extLst>
          </p:cNvPr>
          <p:cNvSpPr txBox="1"/>
          <p:nvPr/>
        </p:nvSpPr>
        <p:spPr>
          <a:xfrm>
            <a:off x="252563" y="4310852"/>
            <a:ext cx="877947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4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-  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Làm 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UTM Cookies"/>
                <a:ea typeface="+mn-ea"/>
                <a:cs typeface="+mn-cs"/>
              </a:rPr>
              <a:t>VBT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Toán bài 1, 2, 3, 4 ( Tiết 2)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AA7D5AB-1E5B-45B7-AE8E-5420563D2027}"/>
              </a:ext>
            </a:extLst>
          </p:cNvPr>
          <p:cNvSpPr txBox="1"/>
          <p:nvPr/>
        </p:nvSpPr>
        <p:spPr>
          <a:xfrm>
            <a:off x="3409731" y="5792852"/>
            <a:ext cx="764972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EEECE1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Chữ ký phụ huynh   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EEECE1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5F9D314E-AB61-4EE4-8BE2-11B4CDEDA2AC}"/>
              </a:ext>
            </a:extLst>
          </p:cNvPr>
          <p:cNvSpPr txBox="1"/>
          <p:nvPr/>
        </p:nvSpPr>
        <p:spPr>
          <a:xfrm>
            <a:off x="252563" y="4976248"/>
            <a:ext cx="877947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trang </a:t>
            </a:r>
            <a:r>
              <a:rPr lang="vi-VN" sz="3200" b="1">
                <a:solidFill>
                  <a:srgbClr val="FFFF00"/>
                </a:solidFill>
                <a:latin typeface="HP001 4 hàng" panose="020B0603050302020204" pitchFamily="34" charset="0"/>
              </a:rPr>
              <a:t>30, 31</a:t>
            </a:r>
            <a:r>
              <a:rPr kumimoji="0" lang="vi-VN" sz="4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.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5AA01EF0-4C8E-469A-B9D7-205C92CA2DE9}"/>
              </a:ext>
            </a:extLst>
          </p:cNvPr>
          <p:cNvCxnSpPr>
            <a:cxnSpLocks/>
          </p:cNvCxnSpPr>
          <p:nvPr/>
        </p:nvCxnSpPr>
        <p:spPr>
          <a:xfrm>
            <a:off x="8717276" y="432083"/>
            <a:ext cx="0" cy="5875411"/>
          </a:xfrm>
          <a:prstGeom prst="line">
            <a:avLst/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03F68839-8A6A-49A9-94D9-C24E37869171}"/>
              </a:ext>
            </a:extLst>
          </p:cNvPr>
          <p:cNvSpPr txBox="1"/>
          <p:nvPr/>
        </p:nvSpPr>
        <p:spPr>
          <a:xfrm>
            <a:off x="161812" y="3144140"/>
            <a:ext cx="788317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trang</a:t>
            </a:r>
          </a:p>
        </p:txBody>
      </p:sp>
    </p:spTree>
    <p:extLst>
      <p:ext uri="{BB962C8B-B14F-4D97-AF65-F5344CB8AC3E}">
        <p14:creationId xmlns:p14="http://schemas.microsoft.com/office/powerpoint/2010/main" val="22892858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3" grpId="0"/>
      <p:bldP spid="14" grpId="0"/>
      <p:bldP spid="10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8CBFB790-B6AF-4D49-B0B2-DFAB2411E5FF}"/>
              </a:ext>
            </a:extLst>
          </p:cNvPr>
          <p:cNvSpPr/>
          <p:nvPr/>
        </p:nvSpPr>
        <p:spPr>
          <a:xfrm>
            <a:off x="4138246" y="1556951"/>
            <a:ext cx="3842159" cy="3744097"/>
          </a:xfrm>
          <a:prstGeom prst="rect">
            <a:avLst/>
          </a:prstGeom>
          <a:solidFill>
            <a:srgbClr val="B7DEE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9600" b="1" i="0" u="none" strike="noStrike" kern="120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Luyện tập</a:t>
            </a:r>
          </a:p>
        </p:txBody>
      </p:sp>
    </p:spTree>
    <p:extLst>
      <p:ext uri="{BB962C8B-B14F-4D97-AF65-F5344CB8AC3E}">
        <p14:creationId xmlns:p14="http://schemas.microsoft.com/office/powerpoint/2010/main" val="365800475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>
          <a:blip r:embed="rId5">
            <a:alphaModFix/>
          </a:blip>
          <a:stretch>
            <a:fillRect/>
          </a:stretch>
        </a:blipFill>
        <a:effectLst/>
      </p:bgPr>
    </p:bg>
    <p:spTree>
      <p:nvGrpSpPr>
        <p:cNvPr id="1" name="Shape 7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7" name="Google Shape;797;p3"/>
          <p:cNvGrpSpPr/>
          <p:nvPr/>
        </p:nvGrpSpPr>
        <p:grpSpPr>
          <a:xfrm>
            <a:off x="4412904" y="585914"/>
            <a:ext cx="3637130" cy="4495800"/>
            <a:chOff x="4359118" y="2362200"/>
            <a:chExt cx="3108482" cy="3820825"/>
          </a:xfrm>
        </p:grpSpPr>
        <p:pic>
          <p:nvPicPr>
            <p:cNvPr id="798" name="Google Shape;798;p3"/>
            <p:cNvPicPr preferRelativeResize="0"/>
            <p:nvPr/>
          </p:nvPicPr>
          <p:blipFill rotWithShape="1">
            <a:blip r:embed="rId6">
              <a:alphaModFix/>
            </a:blip>
            <a:srcRect/>
            <a:stretch/>
          </p:blipFill>
          <p:spPr>
            <a:xfrm>
              <a:off x="4359118" y="2362200"/>
              <a:ext cx="3108482" cy="382082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99" name="Google Shape;799;p3"/>
            <p:cNvPicPr preferRelativeResize="0"/>
            <p:nvPr/>
          </p:nvPicPr>
          <p:blipFill rotWithShape="1">
            <a:blip r:embed="rId7">
              <a:alphaModFix/>
            </a:blip>
            <a:srcRect/>
            <a:stretch/>
          </p:blipFill>
          <p:spPr>
            <a:xfrm>
              <a:off x="4495800" y="4728823"/>
              <a:ext cx="1205584" cy="1008713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00" name="Google Shape;800;p3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5369072" y="3748976"/>
            <a:ext cx="592248" cy="430190"/>
          </a:xfrm>
          <a:prstGeom prst="rect">
            <a:avLst/>
          </a:prstGeom>
          <a:noFill/>
          <a:ln>
            <a:noFill/>
          </a:ln>
        </p:spPr>
      </p:pic>
      <p:pic>
        <p:nvPicPr>
          <p:cNvPr id="801" name="Google Shape;801;p3">
            <a:hlinkClick r:id="rId9" action="ppaction://hlinksldjump"/>
          </p:cNvPr>
          <p:cNvPicPr preferRelativeResize="0"/>
          <p:nvPr/>
        </p:nvPicPr>
        <p:blipFill rotWithShape="1">
          <a:blip r:embed="rId10">
            <a:alphaModFix/>
          </a:blip>
          <a:srcRect/>
          <a:stretch/>
        </p:blipFill>
        <p:spPr>
          <a:xfrm>
            <a:off x="4343400" y="5940887"/>
            <a:ext cx="738072" cy="536113"/>
          </a:xfrm>
          <a:prstGeom prst="rect">
            <a:avLst/>
          </a:prstGeom>
          <a:noFill/>
          <a:ln>
            <a:noFill/>
          </a:ln>
        </p:spPr>
      </p:pic>
      <p:pic>
        <p:nvPicPr>
          <p:cNvPr id="802" name="Google Shape;802;p3">
            <a:hlinkClick r:id="rId11" action="ppaction://hlinksldjump"/>
          </p:cNvPr>
          <p:cNvPicPr preferRelativeResize="0"/>
          <p:nvPr/>
        </p:nvPicPr>
        <p:blipFill rotWithShape="1">
          <a:blip r:embed="rId12">
            <a:alphaModFix/>
          </a:blip>
          <a:srcRect/>
          <a:stretch/>
        </p:blipFill>
        <p:spPr>
          <a:xfrm flipH="1">
            <a:off x="2127625" y="6067067"/>
            <a:ext cx="691775" cy="502484"/>
          </a:xfrm>
          <a:prstGeom prst="rect">
            <a:avLst/>
          </a:prstGeom>
          <a:noFill/>
          <a:ln>
            <a:noFill/>
          </a:ln>
        </p:spPr>
      </p:pic>
      <p:pic>
        <p:nvPicPr>
          <p:cNvPr id="803" name="Google Shape;803;p3"/>
          <p:cNvPicPr preferRelativeResize="0"/>
          <p:nvPr/>
        </p:nvPicPr>
        <p:blipFill rotWithShape="1">
          <a:blip r:embed="rId13">
            <a:alphaModFix/>
          </a:blip>
          <a:srcRect/>
          <a:stretch/>
        </p:blipFill>
        <p:spPr>
          <a:xfrm flipH="1">
            <a:off x="5161279" y="3655867"/>
            <a:ext cx="720431" cy="523299"/>
          </a:xfrm>
          <a:prstGeom prst="rect">
            <a:avLst/>
          </a:prstGeom>
          <a:noFill/>
          <a:ln>
            <a:noFill/>
          </a:ln>
        </p:spPr>
      </p:pic>
      <p:pic>
        <p:nvPicPr>
          <p:cNvPr id="804" name="Google Shape;804;p3">
            <a:hlinkClick r:id="rId14" action="ppaction://hlinksldjump"/>
          </p:cNvPr>
          <p:cNvPicPr preferRelativeResize="0"/>
          <p:nvPr/>
        </p:nvPicPr>
        <p:blipFill rotWithShape="1">
          <a:blip r:embed="rId15">
            <a:alphaModFix/>
          </a:blip>
          <a:srcRect/>
          <a:stretch/>
        </p:blipFill>
        <p:spPr>
          <a:xfrm>
            <a:off x="2367570" y="4309114"/>
            <a:ext cx="604230" cy="438893"/>
          </a:xfrm>
          <a:prstGeom prst="rect">
            <a:avLst/>
          </a:prstGeom>
          <a:noFill/>
          <a:ln>
            <a:noFill/>
          </a:ln>
        </p:spPr>
      </p:pic>
      <p:pic>
        <p:nvPicPr>
          <p:cNvPr id="805" name="Google Shape;805;p3">
            <a:hlinkClick r:id="rId16" action="ppaction://hlinksldjump"/>
          </p:cNvPr>
          <p:cNvPicPr preferRelativeResize="0"/>
          <p:nvPr/>
        </p:nvPicPr>
        <p:blipFill rotWithShape="1">
          <a:blip r:embed="rId17">
            <a:alphaModFix/>
          </a:blip>
          <a:srcRect/>
          <a:stretch/>
        </p:blipFill>
        <p:spPr>
          <a:xfrm>
            <a:off x="1839508" y="5010594"/>
            <a:ext cx="655048" cy="475806"/>
          </a:xfrm>
          <a:prstGeom prst="rect">
            <a:avLst/>
          </a:prstGeom>
          <a:noFill/>
          <a:ln>
            <a:noFill/>
          </a:ln>
        </p:spPr>
      </p:pic>
      <p:sp>
        <p:nvSpPr>
          <p:cNvPr id="806" name="Google Shape;806;p3"/>
          <p:cNvSpPr/>
          <p:nvPr/>
        </p:nvSpPr>
        <p:spPr>
          <a:xfrm flipH="1">
            <a:off x="-95837" y="210240"/>
            <a:ext cx="4797915" cy="2434646"/>
          </a:xfrm>
          <a:prstGeom prst="cloudCallout">
            <a:avLst>
              <a:gd name="adj1" fmla="val -60105"/>
              <a:gd name="adj2" fmla="val 35185"/>
            </a:avLst>
          </a:prstGeom>
          <a:solidFill>
            <a:srgbClr val="92D050"/>
          </a:solidFill>
          <a:ln w="254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Mỗi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quả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dâu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chứa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một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câu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hỏi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,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muốn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hái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được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dâu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,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mình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phải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trả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lời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câu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hỏi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.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Các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bạn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giúp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mình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nhé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!</a:t>
            </a:r>
            <a:endParaRPr kumimoji="0" sz="2400" b="0" i="0" u="none" strike="noStrike" kern="0" cap="none" spc="0" normalizeH="0" baseline="0" noProof="0" dirty="0">
              <a:ln>
                <a:noFill/>
              </a:ln>
              <a:solidFill>
                <a:srgbClr val="003300"/>
              </a:solidFill>
              <a:effectLst/>
              <a:uLnTx/>
              <a:uFillTx/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  <p:pic>
        <p:nvPicPr>
          <p:cNvPr id="807" name="Google Shape;807;p3">
            <a:hlinkClick r:id="rId18" action="ppaction://hlinksldjump"/>
          </p:cNvPr>
          <p:cNvPicPr preferRelativeResize="0"/>
          <p:nvPr/>
        </p:nvPicPr>
        <p:blipFill rotWithShape="1">
          <a:blip r:embed="rId19">
            <a:alphaModFix/>
          </a:blip>
          <a:srcRect/>
          <a:stretch/>
        </p:blipFill>
        <p:spPr>
          <a:xfrm>
            <a:off x="9951450" y="4865465"/>
            <a:ext cx="2240550" cy="2005598"/>
          </a:xfrm>
          <a:prstGeom prst="rect">
            <a:avLst/>
          </a:prstGeom>
          <a:noFill/>
          <a:ln>
            <a:noFill/>
          </a:ln>
        </p:spPr>
      </p:pic>
      <p:pic>
        <p:nvPicPr>
          <p:cNvPr id="2" name="Recorded Sound">
            <a:hlinkClick r:id="" action="ppaction://media"/>
            <a:extLst>
              <a:ext uri="{FF2B5EF4-FFF2-40B4-BE49-F238E27FC236}">
                <a16:creationId xmlns:a16="http://schemas.microsoft.com/office/drawing/2014/main" id="{0EF11B19-FBF9-4160-85C3-66758B4529FA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20"/>
          <a:stretch>
            <a:fillRect/>
          </a:stretch>
        </p:blipFill>
        <p:spPr>
          <a:xfrm>
            <a:off x="332936" y="582397"/>
            <a:ext cx="609600" cy="60960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750"/>
                                        <p:tgtEl>
                                          <p:spTgt spid="8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750"/>
                                        <p:tgtEl>
                                          <p:spTgt spid="8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0" dur="11716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3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1000"/>
                                        <p:tgtEl>
                                          <p:spTgt spid="8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1000"/>
                                        <p:tgtEl>
                                          <p:spTgt spid="8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0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1000"/>
                                          </p:stCondLst>
                                        </p:cTn>
                                        <p:tgtEl>
                                          <p:spTgt spid="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781 -0.00695 L 0.00781 -0.00695 L 0.03112 -0.05602 C 0.0332 -0.06019 0.03893 -0.07385 0.04271 -0.07963 C 0.0457 -0.08426 0.04779 -0.08357 0.05195 -0.08704 C 0.07917 -0.10903 0.07708 -0.1125 0.11107 -0.12709 C 0.12669 -0.13357 0.14271 -0.13681 0.15859 -0.14167 C 0.16159 -0.14121 0.16484 -0.14213 0.16771 -0.14028 C 0.17253 -0.13727 0.18542 -0.12825 0.19102 -0.11806 C 0.1918 -0.1169 0.19219 -0.11528 0.19271 -0.11366 C 0.1944 -0.1088 0.19609 -0.10371 0.19779 -0.09885 C 0.19688 -0.09399 0.19648 -0.08866 0.19518 -0.08403 C 0.19479 -0.08241 0.19362 -0.08195 0.19271 -0.08102 C 0.18984 -0.07848 0.18789 -0.07963 0.18438 -0.07963 L 0.18685 -0.07524 " pathEditMode="relative" ptsTypes="AAAAAAAAAAAAAAA">
                                      <p:cBhvr>
                                        <p:cTn id="20" dur="2000" fill="hold"/>
                                        <p:tgtEl>
                                          <p:spTgt spid="8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222 0.00069 L 0.00222 0.00069 C 0.00691 -0.00741 0.01185 -0.01482 0.01628 -0.02315 C 0.02904 -0.0463 0.03112 -0.05672 0.04545 -0.07361 C 0.06433 -0.0956 0.08386 -0.11597 0.103 -0.13727 C 0.10795 -0.14283 0.11303 -0.14792 0.11797 -0.15347 C 0.13099 -0.16829 0.13347 -0.17384 0.14883 -0.18611 C 0.15665 -0.19236 0.16511 -0.1963 0.17305 -0.20232 C 0.20326 -0.22616 0.18659 -0.2206 0.20222 -0.22454 C 0.2099 -0.22408 0.21771 -0.22431 0.22553 -0.22315 C 0.22748 -0.22292 0.22956 -0.22199 0.23138 -0.22014 C 0.23308 -0.21852 0.23399 -0.21505 0.23555 -0.21273 C 0.23646 -0.21111 0.23776 -0.20972 0.23881 -0.20834 C 0.23933 -0.20648 0.23985 -0.2044 0.2405 -0.20232 C 0.24102 -0.20093 0.2418 -0.19954 0.24219 -0.19792 C 0.24258 -0.19607 0.24271 -0.19398 0.24297 -0.19213 L 0.24388 -0.18611 " pathEditMode="relative" ptsTypes="AAAAAAAAAAAAAAAAA">
                                      <p:cBhvr>
                                        <p:cTn id="24" dur="2000" fill="hold"/>
                                        <p:tgtEl>
                                          <p:spTgt spid="80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614 -0.02801 L -0.01614 -0.02778 C -0.00221 -0.09537 -0.00195 -0.11204 0.02553 -0.17176 C 0.06485 -0.25787 0.08464 -0.26829 0.14128 -0.33334 C 0.14714 -0.34005 0.15404 -0.34399 0.15886 -0.35255 C 0.16797 -0.36875 0.16329 -0.36274 0.17214 -0.37176 C 0.17331 -0.37431 0.17422 -0.37709 0.17553 -0.37917 C 0.17891 -0.38473 0.17969 -0.38473 0.18295 -0.38658 C 0.18412 -0.38195 0.18594 -0.37315 0.18803 -0.36899 C 0.18868 -0.3676 0.18972 -0.36713 0.1905 -0.36598 C 0.19688 -0.35649 0.18933 -0.36598 0.19558 -0.35857 C 0.19102 -0.35695 0.19128 -0.35949 0.19128 -0.35556 " pathEditMode="relative" rAng="0" ptsTypes="AAAAAAAAAAAA">
                                      <p:cBhvr>
                                        <p:cTn id="28" dur="2000" fill="hold"/>
                                        <p:tgtEl>
                                          <p:spTgt spid="8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586" y="-1791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599 0.00579 L 0.00599 0.00579 C -0.00352 -0.04444 -0.0138 -0.09143 -0.01901 -0.14398 C -0.02057 -0.16041 -0.02005 -0.17754 -0.02057 -0.19421 C -0.01836 -0.21203 -0.01654 -0.23009 -0.01393 -0.24768 C -0.00964 -0.27801 -0.00599 -0.30509 0.00273 -0.33217 C 0.00521 -0.34004 0.00872 -0.34699 0.01185 -0.35439 C 0.02226 -0.37847 0.01536 -0.36388 0.02344 -0.37662 C 0.02969 -0.38634 0.0237 -0.37916 0.03099 -0.3868 C 0.03737 -0.38541 0.04375 -0.38426 0.05013 -0.3824 C 0.05104 -0.38217 0.05208 -0.38217 0.0526 -0.38101 C 0.05364 -0.37893 0.05364 -0.37592 0.0543 -0.37361 C 0.05586 -0.36851 0.05937 -0.35879 0.05937 -0.35879 C 0.05898 -0.35277 0.05937 -0.34676 0.05846 -0.34097 C 0.0582 -0.33935 0.0569 -0.33842 0.05599 -0.33796 C 0.05247 -0.3368 0.0487 -0.33726 0.04518 -0.33657 C 0.04427 -0.33634 0.04349 -0.33564 0.04271 -0.33495 " pathEditMode="relative" ptsTypes="AAAAAAAAAAAAAAAAA">
                                      <p:cBhvr>
                                        <p:cTn id="32" dur="2000" fill="hold"/>
                                        <p:tgtEl>
                                          <p:spTgt spid="80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33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Hình chữ nhật 3">
            <a:extLst>
              <a:ext uri="{FF2B5EF4-FFF2-40B4-BE49-F238E27FC236}">
                <a16:creationId xmlns:a16="http://schemas.microsoft.com/office/drawing/2014/main" id="{2C928B64-B551-48FA-A7CC-C4CA5DB8871C}"/>
              </a:ext>
            </a:extLst>
          </p:cNvPr>
          <p:cNvSpPr/>
          <p:nvPr/>
        </p:nvSpPr>
        <p:spPr>
          <a:xfrm>
            <a:off x="86264" y="86264"/>
            <a:ext cx="11999344" cy="6685472"/>
          </a:xfrm>
          <a:prstGeom prst="rect">
            <a:avLst/>
          </a:prstGeom>
          <a:solidFill>
            <a:srgbClr val="333300"/>
          </a:solidFill>
          <a:ln w="254000">
            <a:solidFill>
              <a:srgbClr val="993300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Hộp Văn bản 4">
            <a:extLst>
              <a:ext uri="{FF2B5EF4-FFF2-40B4-BE49-F238E27FC236}">
                <a16:creationId xmlns:a16="http://schemas.microsoft.com/office/drawing/2014/main" id="{B072F6BB-5410-4602-924D-5FC0BB5D5CBE}"/>
              </a:ext>
            </a:extLst>
          </p:cNvPr>
          <p:cNvSpPr txBox="1"/>
          <p:nvPr/>
        </p:nvSpPr>
        <p:spPr>
          <a:xfrm>
            <a:off x="106932" y="361950"/>
            <a:ext cx="11999343" cy="629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7447DB6-5F38-413A-B89C-AFCFD18629C8}"/>
              </a:ext>
            </a:extLst>
          </p:cNvPr>
          <p:cNvSpPr txBox="1"/>
          <p:nvPr/>
        </p:nvSpPr>
        <p:spPr>
          <a:xfrm>
            <a:off x="201577" y="1192696"/>
            <a:ext cx="7176708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Thứ </a:t>
            </a:r>
            <a:r>
              <a:rPr lang="vi-VN" sz="3200" b="1">
                <a:solidFill>
                  <a:prstClr val="white"/>
                </a:solidFill>
                <a:latin typeface="HP001 4 hàng" panose="020B0603050302020204" pitchFamily="34" charset="0"/>
              </a:rPr>
              <a:t>Tư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ngày 29 </a:t>
            </a: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tháng 9 năm 2021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0E529EE-C7D4-4A3F-924C-EE937BB5D701}"/>
              </a:ext>
            </a:extLst>
          </p:cNvPr>
          <p:cNvSpPr txBox="1"/>
          <p:nvPr/>
        </p:nvSpPr>
        <p:spPr>
          <a:xfrm>
            <a:off x="3385933" y="1843731"/>
            <a:ext cx="245827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Toán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94D5C60-A0BF-41B3-B2AF-979B6C6833F1}"/>
              </a:ext>
            </a:extLst>
          </p:cNvPr>
          <p:cNvSpPr txBox="1"/>
          <p:nvPr/>
        </p:nvSpPr>
        <p:spPr>
          <a:xfrm>
            <a:off x="1498877" y="2494766"/>
            <a:ext cx="667989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Bài 7: Luyện tập ( Tiết 3)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914070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P spid="6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D3C4972A-7D09-8D47-B64F-8B0EF5D7FF7A}"/>
              </a:ext>
            </a:extLst>
          </p:cNvPr>
          <p:cNvGrpSpPr/>
          <p:nvPr/>
        </p:nvGrpSpPr>
        <p:grpSpPr>
          <a:xfrm>
            <a:off x="1544512" y="1766521"/>
            <a:ext cx="6757052" cy="630790"/>
            <a:chOff x="1544512" y="1766521"/>
            <a:chExt cx="6757052" cy="630790"/>
          </a:xfrm>
        </p:grpSpPr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8DEF1A76-EE40-6C44-96B2-87F3B84C82A4}"/>
                </a:ext>
              </a:extLst>
            </p:cNvPr>
            <p:cNvGrpSpPr/>
            <p:nvPr/>
          </p:nvGrpSpPr>
          <p:grpSpPr>
            <a:xfrm>
              <a:off x="1544512" y="1766521"/>
              <a:ext cx="6757052" cy="630790"/>
              <a:chOff x="2801857" y="1749895"/>
              <a:chExt cx="6757052" cy="630790"/>
            </a:xfrm>
          </p:grpSpPr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DF83B6D7-E2CA-EA4E-903E-CC4030F2647B}"/>
                  </a:ext>
                </a:extLst>
              </p:cNvPr>
              <p:cNvSpPr txBox="1"/>
              <p:nvPr/>
            </p:nvSpPr>
            <p:spPr>
              <a:xfrm>
                <a:off x="2801857" y="1857465"/>
                <a:ext cx="675705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vl="0"/>
                <a:r>
                  <a:rPr lang="en-US" sz="2800" dirty="0"/>
                  <a:t>7  +  5  =  10  +           = 	</a:t>
                </a:r>
                <a:endParaRPr lang="en-VN" sz="2800" dirty="0"/>
              </a:p>
            </p:txBody>
          </p:sp>
          <p:sp>
            <p:nvSpPr>
              <p:cNvPr id="18" name="Rounded Rectangle 17">
                <a:extLst>
                  <a:ext uri="{FF2B5EF4-FFF2-40B4-BE49-F238E27FC236}">
                    <a16:creationId xmlns:a16="http://schemas.microsoft.com/office/drawing/2014/main" id="{20C0F89F-19C3-344D-9546-C9F521129532}"/>
                  </a:ext>
                </a:extLst>
              </p:cNvPr>
              <p:cNvSpPr/>
              <p:nvPr/>
            </p:nvSpPr>
            <p:spPr>
              <a:xfrm>
                <a:off x="6736456" y="1749895"/>
                <a:ext cx="639268" cy="630790"/>
              </a:xfrm>
              <a:prstGeom prst="roundRect">
                <a:avLst/>
              </a:prstGeom>
              <a:solidFill>
                <a:schemeClr val="bg1"/>
              </a:solidFill>
              <a:ln w="38100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VN" sz="2800" dirty="0">
                    <a:solidFill>
                      <a:schemeClr val="tx1"/>
                    </a:solidFill>
                  </a:rPr>
                  <a:t>?</a:t>
                </a:r>
              </a:p>
            </p:txBody>
          </p:sp>
        </p:grpSp>
        <p:sp>
          <p:nvSpPr>
            <p:cNvPr id="25" name="Rounded Rectangle 24">
              <a:extLst>
                <a:ext uri="{FF2B5EF4-FFF2-40B4-BE49-F238E27FC236}">
                  <a16:creationId xmlns:a16="http://schemas.microsoft.com/office/drawing/2014/main" id="{DD6C7000-A49E-2B4F-976D-780EADC735EF}"/>
                </a:ext>
              </a:extLst>
            </p:cNvPr>
            <p:cNvSpPr/>
            <p:nvPr/>
          </p:nvSpPr>
          <p:spPr>
            <a:xfrm>
              <a:off x="4174183" y="1766521"/>
              <a:ext cx="639268" cy="630790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2800" dirty="0">
                  <a:solidFill>
                    <a:schemeClr val="tx1"/>
                  </a:solidFill>
                </a:rPr>
                <a:t>?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EFDFBFC1-EB09-7443-B29F-D86F517A4ECA}"/>
              </a:ext>
            </a:extLst>
          </p:cNvPr>
          <p:cNvGrpSpPr/>
          <p:nvPr/>
        </p:nvGrpSpPr>
        <p:grpSpPr>
          <a:xfrm>
            <a:off x="884318" y="728797"/>
            <a:ext cx="605826" cy="830997"/>
            <a:chOff x="3174278" y="237323"/>
            <a:chExt cx="605826" cy="830997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5C359B04-F9EC-C049-9C91-D6C7C8829FB7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730DF4DF-D09F-4B4D-8E78-B596B0E61826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VN" sz="4800" b="1" i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E81064E4-63AB-384A-B8A7-66B409FF15C6}"/>
              </a:ext>
            </a:extLst>
          </p:cNvPr>
          <p:cNvSpPr txBox="1"/>
          <p:nvPr/>
        </p:nvSpPr>
        <p:spPr>
          <a:xfrm>
            <a:off x="1544512" y="953906"/>
            <a:ext cx="976316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a) </a:t>
            </a:r>
            <a:r>
              <a:rPr lang="en-US" sz="2800" dirty="0" err="1"/>
              <a:t>Tính</a:t>
            </a:r>
            <a:r>
              <a:rPr lang="en-US" sz="2800" dirty="0"/>
              <a:t> 7 + 5</a:t>
            </a:r>
            <a:endParaRPr lang="en-VN" sz="2800" dirty="0"/>
          </a:p>
        </p:txBody>
      </p:sp>
      <p:pic>
        <p:nvPicPr>
          <p:cNvPr id="58" name="Picture 57" descr="C:\Users\TUAN\Downloads\Luyện tập 1.png">
            <a:extLst>
              <a:ext uri="{FF2B5EF4-FFF2-40B4-BE49-F238E27FC236}">
                <a16:creationId xmlns:a16="http://schemas.microsoft.com/office/drawing/2014/main" id="{D9A25732-3FE0-E74A-8507-85B02CEA8F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-29362" y="-45894"/>
            <a:ext cx="2237784" cy="863493"/>
          </a:xfrm>
          <a:prstGeom prst="rect">
            <a:avLst/>
          </a:prstGeom>
          <a:noFill/>
        </p:spPr>
      </p:pic>
      <p:grpSp>
        <p:nvGrpSpPr>
          <p:cNvPr id="12" name="Group 11">
            <a:extLst>
              <a:ext uri="{FF2B5EF4-FFF2-40B4-BE49-F238E27FC236}">
                <a16:creationId xmlns:a16="http://schemas.microsoft.com/office/drawing/2014/main" id="{9B12C307-6C50-8A42-BB86-76BD5B28DDF5}"/>
              </a:ext>
            </a:extLst>
          </p:cNvPr>
          <p:cNvGrpSpPr/>
          <p:nvPr/>
        </p:nvGrpSpPr>
        <p:grpSpPr>
          <a:xfrm>
            <a:off x="2043639" y="2294328"/>
            <a:ext cx="972405" cy="421106"/>
            <a:chOff x="3435485" y="2273968"/>
            <a:chExt cx="636736" cy="421106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2CEA1C89-CCE2-6547-9D72-66464723853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35485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98A75DC3-6380-474A-AA9F-C32CE7F399AF}"/>
                </a:ext>
              </a:extLst>
            </p:cNvPr>
            <p:cNvCxnSpPr>
              <a:cxnSpLocks/>
            </p:cNvCxnSpPr>
            <p:nvPr/>
          </p:nvCxnSpPr>
          <p:spPr>
            <a:xfrm>
              <a:off x="3747368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Oval 14">
            <a:extLst>
              <a:ext uri="{FF2B5EF4-FFF2-40B4-BE49-F238E27FC236}">
                <a16:creationId xmlns:a16="http://schemas.microsoft.com/office/drawing/2014/main" id="{E9106485-3603-4E47-BCC3-036ECFFB9283}"/>
              </a:ext>
            </a:extLst>
          </p:cNvPr>
          <p:cNvSpPr/>
          <p:nvPr/>
        </p:nvSpPr>
        <p:spPr>
          <a:xfrm>
            <a:off x="1544512" y="2680644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chemeClr val="tx1"/>
                </a:solidFill>
              </a:rPr>
              <a:t>3</a:t>
            </a: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19C6A36D-CBCA-7346-8D3D-EDF811E48E29}"/>
              </a:ext>
            </a:extLst>
          </p:cNvPr>
          <p:cNvSpPr/>
          <p:nvPr/>
        </p:nvSpPr>
        <p:spPr>
          <a:xfrm>
            <a:off x="2897449" y="2678306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chemeClr val="tx1"/>
                </a:solidFill>
              </a:rPr>
              <a:t>?</a:t>
            </a:r>
          </a:p>
        </p:txBody>
      </p:sp>
      <p:sp>
        <p:nvSpPr>
          <p:cNvPr id="29" name="Rounded Rectangle 28">
            <a:extLst>
              <a:ext uri="{FF2B5EF4-FFF2-40B4-BE49-F238E27FC236}">
                <a16:creationId xmlns:a16="http://schemas.microsoft.com/office/drawing/2014/main" id="{C88336BD-7539-6A47-96DE-E4376A55111B}"/>
              </a:ext>
            </a:extLst>
          </p:cNvPr>
          <p:cNvSpPr/>
          <p:nvPr/>
        </p:nvSpPr>
        <p:spPr>
          <a:xfrm>
            <a:off x="4176572" y="1766521"/>
            <a:ext cx="639268" cy="630790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rgbClr val="FF0000"/>
                </a:solidFill>
              </a:rPr>
              <a:t>2</a:t>
            </a:r>
          </a:p>
        </p:txBody>
      </p:sp>
      <p:sp>
        <p:nvSpPr>
          <p:cNvPr id="27" name="Rounded Rectangle 26">
            <a:extLst>
              <a:ext uri="{FF2B5EF4-FFF2-40B4-BE49-F238E27FC236}">
                <a16:creationId xmlns:a16="http://schemas.microsoft.com/office/drawing/2014/main" id="{15F1CA7C-11D9-EE47-B2AC-D184405F1705}"/>
              </a:ext>
            </a:extLst>
          </p:cNvPr>
          <p:cNvSpPr/>
          <p:nvPr/>
        </p:nvSpPr>
        <p:spPr>
          <a:xfrm>
            <a:off x="5475894" y="1766521"/>
            <a:ext cx="639268" cy="630790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rgbClr val="FF0000"/>
                </a:solidFill>
              </a:rPr>
              <a:t>12</a:t>
            </a:r>
          </a:p>
        </p:txBody>
      </p:sp>
      <p:sp>
        <p:nvSpPr>
          <p:cNvPr id="39" name="Oval 38">
            <a:extLst>
              <a:ext uri="{FF2B5EF4-FFF2-40B4-BE49-F238E27FC236}">
                <a16:creationId xmlns:a16="http://schemas.microsoft.com/office/drawing/2014/main" id="{3A45709D-96E2-A54D-8BA6-295323F18671}"/>
              </a:ext>
            </a:extLst>
          </p:cNvPr>
          <p:cNvSpPr/>
          <p:nvPr/>
        </p:nvSpPr>
        <p:spPr>
          <a:xfrm>
            <a:off x="2892827" y="2676229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rgbClr val="FF0000"/>
                </a:solidFill>
              </a:rPr>
              <a:t>2</a:t>
            </a:r>
          </a:p>
        </p:txBody>
      </p:sp>
      <p:grpSp>
        <p:nvGrpSpPr>
          <p:cNvPr id="40" name="Group 39">
            <a:extLst>
              <a:ext uri="{FF2B5EF4-FFF2-40B4-BE49-F238E27FC236}">
                <a16:creationId xmlns:a16="http://schemas.microsoft.com/office/drawing/2014/main" id="{68C0A366-E2A7-BF41-A295-1929F08EE0D3}"/>
              </a:ext>
            </a:extLst>
          </p:cNvPr>
          <p:cNvGrpSpPr/>
          <p:nvPr/>
        </p:nvGrpSpPr>
        <p:grpSpPr>
          <a:xfrm>
            <a:off x="1544512" y="4470401"/>
            <a:ext cx="6757052" cy="630790"/>
            <a:chOff x="1544512" y="1766521"/>
            <a:chExt cx="6757052" cy="630790"/>
          </a:xfrm>
        </p:grpSpPr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FF9A9ECC-5641-C049-B667-E1AE346972CA}"/>
                </a:ext>
              </a:extLst>
            </p:cNvPr>
            <p:cNvGrpSpPr/>
            <p:nvPr/>
          </p:nvGrpSpPr>
          <p:grpSpPr>
            <a:xfrm>
              <a:off x="1544512" y="1766521"/>
              <a:ext cx="6757052" cy="630790"/>
              <a:chOff x="2801857" y="1749895"/>
              <a:chExt cx="6757052" cy="630790"/>
            </a:xfrm>
          </p:grpSpPr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DC14DD2-4626-1245-B544-FC7913500CCB}"/>
                  </a:ext>
                </a:extLst>
              </p:cNvPr>
              <p:cNvSpPr txBox="1"/>
              <p:nvPr/>
            </p:nvSpPr>
            <p:spPr>
              <a:xfrm>
                <a:off x="2801857" y="1857465"/>
                <a:ext cx="675705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vl="0"/>
                <a:r>
                  <a:rPr lang="en-US" sz="2800" dirty="0"/>
                  <a:t>7  +  6  =  10  +           = 	</a:t>
                </a:r>
                <a:endParaRPr lang="en-VN" sz="2800" dirty="0"/>
              </a:p>
            </p:txBody>
          </p:sp>
          <p:sp>
            <p:nvSpPr>
              <p:cNvPr id="44" name="Rounded Rectangle 43">
                <a:extLst>
                  <a:ext uri="{FF2B5EF4-FFF2-40B4-BE49-F238E27FC236}">
                    <a16:creationId xmlns:a16="http://schemas.microsoft.com/office/drawing/2014/main" id="{67452E4B-83D7-7B42-8C4D-3FB54C4F820D}"/>
                  </a:ext>
                </a:extLst>
              </p:cNvPr>
              <p:cNvSpPr/>
              <p:nvPr/>
            </p:nvSpPr>
            <p:spPr>
              <a:xfrm>
                <a:off x="6736456" y="1749895"/>
                <a:ext cx="639268" cy="630790"/>
              </a:xfrm>
              <a:prstGeom prst="roundRect">
                <a:avLst/>
              </a:prstGeom>
              <a:solidFill>
                <a:schemeClr val="bg1"/>
              </a:solidFill>
              <a:ln w="38100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VN" sz="2800" dirty="0">
                    <a:solidFill>
                      <a:schemeClr val="tx1"/>
                    </a:solidFill>
                  </a:rPr>
                  <a:t>?</a:t>
                </a:r>
              </a:p>
            </p:txBody>
          </p:sp>
        </p:grpSp>
        <p:sp>
          <p:nvSpPr>
            <p:cNvPr id="42" name="Rounded Rectangle 41">
              <a:extLst>
                <a:ext uri="{FF2B5EF4-FFF2-40B4-BE49-F238E27FC236}">
                  <a16:creationId xmlns:a16="http://schemas.microsoft.com/office/drawing/2014/main" id="{4CC4C014-4287-D84B-90B4-AD42BD6FBD39}"/>
                </a:ext>
              </a:extLst>
            </p:cNvPr>
            <p:cNvSpPr/>
            <p:nvPr/>
          </p:nvSpPr>
          <p:spPr>
            <a:xfrm>
              <a:off x="4174183" y="1766521"/>
              <a:ext cx="639268" cy="630790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2800" dirty="0">
                  <a:solidFill>
                    <a:schemeClr val="tx1"/>
                  </a:solidFill>
                </a:rPr>
                <a:t>?</a:t>
              </a:r>
            </a:p>
          </p:txBody>
        </p:sp>
      </p:grpSp>
      <p:sp>
        <p:nvSpPr>
          <p:cNvPr id="45" name="TextBox 44">
            <a:extLst>
              <a:ext uri="{FF2B5EF4-FFF2-40B4-BE49-F238E27FC236}">
                <a16:creationId xmlns:a16="http://schemas.microsoft.com/office/drawing/2014/main" id="{E759B5B8-5DB7-EB4C-B504-D009E3DDAE2A}"/>
              </a:ext>
            </a:extLst>
          </p:cNvPr>
          <p:cNvSpPr txBox="1"/>
          <p:nvPr/>
        </p:nvSpPr>
        <p:spPr>
          <a:xfrm>
            <a:off x="1544512" y="3657786"/>
            <a:ext cx="976316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b) </a:t>
            </a:r>
            <a:r>
              <a:rPr lang="en-US" sz="2800" dirty="0" err="1"/>
              <a:t>Tính</a:t>
            </a:r>
            <a:r>
              <a:rPr lang="en-US" sz="2800" dirty="0"/>
              <a:t> 7 + 6</a:t>
            </a:r>
            <a:endParaRPr lang="en-VN" sz="2800" dirty="0"/>
          </a:p>
        </p:txBody>
      </p:sp>
      <p:grpSp>
        <p:nvGrpSpPr>
          <p:cNvPr id="46" name="Group 45">
            <a:extLst>
              <a:ext uri="{FF2B5EF4-FFF2-40B4-BE49-F238E27FC236}">
                <a16:creationId xmlns:a16="http://schemas.microsoft.com/office/drawing/2014/main" id="{FE3D2DD3-0320-6C4E-A821-D11E48EC7409}"/>
              </a:ext>
            </a:extLst>
          </p:cNvPr>
          <p:cNvGrpSpPr/>
          <p:nvPr/>
        </p:nvGrpSpPr>
        <p:grpSpPr>
          <a:xfrm>
            <a:off x="2043639" y="4998208"/>
            <a:ext cx="972405" cy="421106"/>
            <a:chOff x="3435485" y="2273968"/>
            <a:chExt cx="636736" cy="421106"/>
          </a:xfrm>
        </p:grpSpPr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655462AA-42FB-FA45-980A-4A931A16FAE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35485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0AE19E6D-DB20-564B-B922-8196C97D31FD}"/>
                </a:ext>
              </a:extLst>
            </p:cNvPr>
            <p:cNvCxnSpPr>
              <a:cxnSpLocks/>
            </p:cNvCxnSpPr>
            <p:nvPr/>
          </p:nvCxnSpPr>
          <p:spPr>
            <a:xfrm>
              <a:off x="3747368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" name="Oval 48">
            <a:extLst>
              <a:ext uri="{FF2B5EF4-FFF2-40B4-BE49-F238E27FC236}">
                <a16:creationId xmlns:a16="http://schemas.microsoft.com/office/drawing/2014/main" id="{74427476-357B-AE41-AE05-E34E12CBCCFE}"/>
              </a:ext>
            </a:extLst>
          </p:cNvPr>
          <p:cNvSpPr/>
          <p:nvPr/>
        </p:nvSpPr>
        <p:spPr>
          <a:xfrm>
            <a:off x="1544512" y="5384524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chemeClr val="tx1"/>
                </a:solidFill>
              </a:rPr>
              <a:t>3</a:t>
            </a:r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77360370-F51D-FF42-A8ED-27E6DEB7C8EF}"/>
              </a:ext>
            </a:extLst>
          </p:cNvPr>
          <p:cNvSpPr/>
          <p:nvPr/>
        </p:nvSpPr>
        <p:spPr>
          <a:xfrm>
            <a:off x="2897449" y="5382186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chemeClr val="tx1"/>
                </a:solidFill>
              </a:rPr>
              <a:t>?</a:t>
            </a:r>
          </a:p>
        </p:txBody>
      </p:sp>
      <p:sp>
        <p:nvSpPr>
          <p:cNvPr id="51" name="Rounded Rectangle 50">
            <a:extLst>
              <a:ext uri="{FF2B5EF4-FFF2-40B4-BE49-F238E27FC236}">
                <a16:creationId xmlns:a16="http://schemas.microsoft.com/office/drawing/2014/main" id="{44E42A94-D2CC-A84E-87B6-56AB6CAE6CD1}"/>
              </a:ext>
            </a:extLst>
          </p:cNvPr>
          <p:cNvSpPr/>
          <p:nvPr/>
        </p:nvSpPr>
        <p:spPr>
          <a:xfrm>
            <a:off x="4176572" y="4470401"/>
            <a:ext cx="639268" cy="630790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rgbClr val="FF0000"/>
                </a:solidFill>
              </a:rPr>
              <a:t>3</a:t>
            </a:r>
          </a:p>
        </p:txBody>
      </p:sp>
      <p:sp>
        <p:nvSpPr>
          <p:cNvPr id="52" name="Rounded Rectangle 51">
            <a:extLst>
              <a:ext uri="{FF2B5EF4-FFF2-40B4-BE49-F238E27FC236}">
                <a16:creationId xmlns:a16="http://schemas.microsoft.com/office/drawing/2014/main" id="{204652D7-5706-BD40-B670-F1326BEE3D4D}"/>
              </a:ext>
            </a:extLst>
          </p:cNvPr>
          <p:cNvSpPr/>
          <p:nvPr/>
        </p:nvSpPr>
        <p:spPr>
          <a:xfrm>
            <a:off x="5475894" y="4470401"/>
            <a:ext cx="639268" cy="630790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rgbClr val="FF0000"/>
                </a:solidFill>
              </a:rPr>
              <a:t>13</a:t>
            </a:r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68BCE5BE-967D-3D4F-A896-CB3D7E8498A5}"/>
              </a:ext>
            </a:extLst>
          </p:cNvPr>
          <p:cNvSpPr/>
          <p:nvPr/>
        </p:nvSpPr>
        <p:spPr>
          <a:xfrm>
            <a:off x="2892827" y="5380109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rgbClr val="FF0000"/>
                </a:solidFill>
              </a:rPr>
              <a:t>3</a:t>
            </a:r>
          </a:p>
        </p:txBody>
      </p:sp>
      <p:sp>
        <p:nvSpPr>
          <p:cNvPr id="34" name="Rounded Rectangle 163">
            <a:extLst>
              <a:ext uri="{FF2B5EF4-FFF2-40B4-BE49-F238E27FC236}">
                <a16:creationId xmlns:a16="http://schemas.microsoft.com/office/drawing/2014/main" id="{AA4B995B-BD3B-425D-BCB8-F8BEB8CA7A5F}"/>
              </a:ext>
            </a:extLst>
          </p:cNvPr>
          <p:cNvSpPr/>
          <p:nvPr/>
        </p:nvSpPr>
        <p:spPr>
          <a:xfrm>
            <a:off x="7768021" y="1673930"/>
            <a:ext cx="2821622" cy="923539"/>
          </a:xfrm>
          <a:prstGeom prst="roundRect">
            <a:avLst/>
          </a:prstGeom>
          <a:solidFill>
            <a:srgbClr val="FFC000">
              <a:alpha val="53000"/>
            </a:srgbClr>
          </a:solidFill>
          <a:ln w="38100">
            <a:noFill/>
          </a:ln>
          <a:effectLst>
            <a:softEdge rad="317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sz="3200">
                <a:solidFill>
                  <a:schemeClr val="tx1"/>
                </a:solidFill>
              </a:rPr>
              <a:t>7</a:t>
            </a:r>
            <a:r>
              <a:rPr lang="en-VN" sz="3200">
                <a:solidFill>
                  <a:schemeClr val="tx1"/>
                </a:solidFill>
              </a:rPr>
              <a:t> </a:t>
            </a:r>
            <a:r>
              <a:rPr lang="vi-VN" sz="3200">
                <a:solidFill>
                  <a:schemeClr val="tx1"/>
                </a:solidFill>
              </a:rPr>
              <a:t> </a:t>
            </a:r>
            <a:r>
              <a:rPr lang="en-VN" sz="3200">
                <a:solidFill>
                  <a:schemeClr val="tx1"/>
                </a:solidFill>
              </a:rPr>
              <a:t>+  </a:t>
            </a:r>
            <a:r>
              <a:rPr lang="vi-VN" sz="3200">
                <a:solidFill>
                  <a:schemeClr val="tx1"/>
                </a:solidFill>
              </a:rPr>
              <a:t>5</a:t>
            </a:r>
            <a:r>
              <a:rPr lang="en-VN" sz="3200">
                <a:solidFill>
                  <a:schemeClr val="tx1"/>
                </a:solidFill>
              </a:rPr>
              <a:t> </a:t>
            </a:r>
            <a:r>
              <a:rPr lang="vi-VN" sz="3200">
                <a:solidFill>
                  <a:schemeClr val="tx1"/>
                </a:solidFill>
              </a:rPr>
              <a:t> = 12</a:t>
            </a:r>
            <a:r>
              <a:rPr lang="en-VN" sz="3200">
                <a:solidFill>
                  <a:schemeClr val="tx1"/>
                </a:solidFill>
              </a:rPr>
              <a:t>    </a:t>
            </a:r>
            <a:endParaRPr lang="en-VN" sz="3200" dirty="0">
              <a:solidFill>
                <a:schemeClr val="tx1"/>
              </a:solidFill>
            </a:endParaRPr>
          </a:p>
        </p:txBody>
      </p:sp>
      <p:sp>
        <p:nvSpPr>
          <p:cNvPr id="35" name="Rounded Rectangle 163">
            <a:extLst>
              <a:ext uri="{FF2B5EF4-FFF2-40B4-BE49-F238E27FC236}">
                <a16:creationId xmlns:a16="http://schemas.microsoft.com/office/drawing/2014/main" id="{625DDA1F-B9AF-4C66-B84C-DFF7FC958C91}"/>
              </a:ext>
            </a:extLst>
          </p:cNvPr>
          <p:cNvSpPr/>
          <p:nvPr/>
        </p:nvSpPr>
        <p:spPr>
          <a:xfrm>
            <a:off x="7864765" y="1660694"/>
            <a:ext cx="2405155" cy="923539"/>
          </a:xfrm>
          <a:prstGeom prst="roundRect">
            <a:avLst/>
          </a:prstGeom>
          <a:solidFill>
            <a:srgbClr val="FFC000">
              <a:alpha val="53000"/>
            </a:srgbClr>
          </a:solidFill>
          <a:ln w="38100">
            <a:noFill/>
          </a:ln>
          <a:effectLst>
            <a:softEdge rad="317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sz="3200">
                <a:solidFill>
                  <a:schemeClr val="tx1"/>
                </a:solidFill>
              </a:rPr>
              <a:t>7</a:t>
            </a:r>
            <a:r>
              <a:rPr lang="en-VN" sz="3200">
                <a:solidFill>
                  <a:schemeClr val="tx1"/>
                </a:solidFill>
              </a:rPr>
              <a:t> </a:t>
            </a:r>
            <a:r>
              <a:rPr lang="vi-VN" sz="3200">
                <a:solidFill>
                  <a:schemeClr val="tx1"/>
                </a:solidFill>
              </a:rPr>
              <a:t> </a:t>
            </a:r>
            <a:r>
              <a:rPr lang="en-VN" sz="3200">
                <a:solidFill>
                  <a:schemeClr val="tx1"/>
                </a:solidFill>
              </a:rPr>
              <a:t>+  </a:t>
            </a:r>
            <a:r>
              <a:rPr lang="vi-VN" sz="3200">
                <a:solidFill>
                  <a:schemeClr val="tx1"/>
                </a:solidFill>
              </a:rPr>
              <a:t>5</a:t>
            </a:r>
            <a:r>
              <a:rPr lang="en-VN" sz="3200">
                <a:solidFill>
                  <a:schemeClr val="tx1"/>
                </a:solidFill>
              </a:rPr>
              <a:t> </a:t>
            </a:r>
            <a:r>
              <a:rPr lang="vi-VN" sz="3200">
                <a:solidFill>
                  <a:schemeClr val="tx1"/>
                </a:solidFill>
              </a:rPr>
              <a:t> = ?</a:t>
            </a:r>
            <a:r>
              <a:rPr lang="en-VN" sz="3200">
                <a:solidFill>
                  <a:schemeClr val="tx1"/>
                </a:solidFill>
              </a:rPr>
              <a:t>    </a:t>
            </a:r>
            <a:endParaRPr lang="en-VN" sz="3200" dirty="0">
              <a:solidFill>
                <a:schemeClr val="tx1"/>
              </a:solidFill>
            </a:endParaRPr>
          </a:p>
        </p:txBody>
      </p:sp>
      <p:sp>
        <p:nvSpPr>
          <p:cNvPr id="36" name="Rounded Rectangle 163">
            <a:extLst>
              <a:ext uri="{FF2B5EF4-FFF2-40B4-BE49-F238E27FC236}">
                <a16:creationId xmlns:a16="http://schemas.microsoft.com/office/drawing/2014/main" id="{E6B2FA28-EF87-4627-8F2E-2C7365F73231}"/>
              </a:ext>
            </a:extLst>
          </p:cNvPr>
          <p:cNvSpPr/>
          <p:nvPr/>
        </p:nvSpPr>
        <p:spPr>
          <a:xfrm>
            <a:off x="7891004" y="4377810"/>
            <a:ext cx="2821622" cy="923539"/>
          </a:xfrm>
          <a:prstGeom prst="roundRect">
            <a:avLst/>
          </a:prstGeom>
          <a:solidFill>
            <a:srgbClr val="FFC000">
              <a:alpha val="53000"/>
            </a:srgbClr>
          </a:solidFill>
          <a:ln w="38100">
            <a:noFill/>
          </a:ln>
          <a:effectLst>
            <a:softEdge rad="317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sz="3200">
                <a:solidFill>
                  <a:schemeClr val="tx1"/>
                </a:solidFill>
              </a:rPr>
              <a:t>7</a:t>
            </a:r>
            <a:r>
              <a:rPr lang="en-VN" sz="3200">
                <a:solidFill>
                  <a:schemeClr val="tx1"/>
                </a:solidFill>
              </a:rPr>
              <a:t> </a:t>
            </a:r>
            <a:r>
              <a:rPr lang="vi-VN" sz="3200">
                <a:solidFill>
                  <a:schemeClr val="tx1"/>
                </a:solidFill>
              </a:rPr>
              <a:t> </a:t>
            </a:r>
            <a:r>
              <a:rPr lang="en-VN" sz="3200">
                <a:solidFill>
                  <a:schemeClr val="tx1"/>
                </a:solidFill>
              </a:rPr>
              <a:t>+  </a:t>
            </a:r>
            <a:r>
              <a:rPr lang="vi-VN" sz="3200">
                <a:solidFill>
                  <a:schemeClr val="tx1"/>
                </a:solidFill>
              </a:rPr>
              <a:t>6</a:t>
            </a:r>
            <a:r>
              <a:rPr lang="en-VN" sz="3200">
                <a:solidFill>
                  <a:schemeClr val="tx1"/>
                </a:solidFill>
              </a:rPr>
              <a:t> </a:t>
            </a:r>
            <a:r>
              <a:rPr lang="vi-VN" sz="3200">
                <a:solidFill>
                  <a:schemeClr val="tx1"/>
                </a:solidFill>
              </a:rPr>
              <a:t> = 13</a:t>
            </a:r>
            <a:r>
              <a:rPr lang="en-VN" sz="3200">
                <a:solidFill>
                  <a:schemeClr val="tx1"/>
                </a:solidFill>
              </a:rPr>
              <a:t>    </a:t>
            </a:r>
            <a:endParaRPr lang="en-VN" sz="3200" dirty="0">
              <a:solidFill>
                <a:schemeClr val="tx1"/>
              </a:solidFill>
            </a:endParaRPr>
          </a:p>
        </p:txBody>
      </p:sp>
      <p:sp>
        <p:nvSpPr>
          <p:cNvPr id="37" name="Rounded Rectangle 163">
            <a:extLst>
              <a:ext uri="{FF2B5EF4-FFF2-40B4-BE49-F238E27FC236}">
                <a16:creationId xmlns:a16="http://schemas.microsoft.com/office/drawing/2014/main" id="{02312DA1-41D2-4C68-ADB0-4C6EB9079793}"/>
              </a:ext>
            </a:extLst>
          </p:cNvPr>
          <p:cNvSpPr/>
          <p:nvPr/>
        </p:nvSpPr>
        <p:spPr>
          <a:xfrm>
            <a:off x="7987748" y="4377810"/>
            <a:ext cx="2405155" cy="923539"/>
          </a:xfrm>
          <a:prstGeom prst="roundRect">
            <a:avLst/>
          </a:prstGeom>
          <a:solidFill>
            <a:srgbClr val="FFC000">
              <a:alpha val="53000"/>
            </a:srgbClr>
          </a:solidFill>
          <a:ln w="38100">
            <a:noFill/>
          </a:ln>
          <a:effectLst>
            <a:softEdge rad="317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sz="3200">
                <a:solidFill>
                  <a:schemeClr val="tx1"/>
                </a:solidFill>
              </a:rPr>
              <a:t>7</a:t>
            </a:r>
            <a:r>
              <a:rPr lang="en-VN" sz="3200">
                <a:solidFill>
                  <a:schemeClr val="tx1"/>
                </a:solidFill>
              </a:rPr>
              <a:t> </a:t>
            </a:r>
            <a:r>
              <a:rPr lang="vi-VN" sz="3200">
                <a:solidFill>
                  <a:schemeClr val="tx1"/>
                </a:solidFill>
              </a:rPr>
              <a:t> </a:t>
            </a:r>
            <a:r>
              <a:rPr lang="en-VN" sz="3200">
                <a:solidFill>
                  <a:schemeClr val="tx1"/>
                </a:solidFill>
              </a:rPr>
              <a:t>+  </a:t>
            </a:r>
            <a:r>
              <a:rPr lang="vi-VN" sz="3200">
                <a:solidFill>
                  <a:schemeClr val="tx1"/>
                </a:solidFill>
              </a:rPr>
              <a:t>6</a:t>
            </a:r>
            <a:r>
              <a:rPr lang="en-VN" sz="3200">
                <a:solidFill>
                  <a:schemeClr val="tx1"/>
                </a:solidFill>
              </a:rPr>
              <a:t> </a:t>
            </a:r>
            <a:r>
              <a:rPr lang="vi-VN" sz="3200">
                <a:solidFill>
                  <a:schemeClr val="tx1"/>
                </a:solidFill>
              </a:rPr>
              <a:t> = ?</a:t>
            </a:r>
            <a:r>
              <a:rPr lang="en-VN" sz="3200">
                <a:solidFill>
                  <a:schemeClr val="tx1"/>
                </a:solidFill>
              </a:rPr>
              <a:t>    </a:t>
            </a:r>
            <a:endParaRPr lang="en-VN" sz="32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722808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6" presetClass="entr" presetSubtype="2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7" dur="5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2" presetClass="entr" presetSubtype="1" fill="hold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1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3" presetID="2" presetClass="entr" presetSubtype="1" fill="hold" grpId="0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5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6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7" fill="hold">
                          <p:stCondLst>
                            <p:cond delay="indefinite"/>
                          </p:stCondLst>
                          <p:childTnLst>
                            <p:par>
                              <p:cTn id="1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9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1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4" fill="hold">
                          <p:stCondLst>
                            <p:cond delay="indefinite"/>
                          </p:stCondLst>
                          <p:childTnLst>
                            <p:par>
                              <p:cTn id="2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6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8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30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32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2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35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6" fill="hold">
                          <p:stCondLst>
                            <p:cond delay="indefinite"/>
                          </p:stCondLst>
                          <p:childTnLst>
                            <p:par>
                              <p:cTn id="3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8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40" dur="5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1" fill="hold">
                          <p:stCondLst>
                            <p:cond delay="indefinite"/>
                          </p:stCondLst>
                          <p:childTnLst>
                            <p:par>
                              <p:cTn id="4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3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5" fill="hold">
                          <p:stCondLst>
                            <p:cond delay="indefinite"/>
                          </p:stCondLst>
                          <p:childTnLst>
                            <p:par>
                              <p:cTn id="4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7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9" fill="hold">
                          <p:stCondLst>
                            <p:cond delay="indefinite"/>
                          </p:stCondLst>
                          <p:childTnLst>
                            <p:par>
                              <p:cTn id="5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1" presetID="1" presetClass="exit" presetSubtype="0" fill="hold" grpId="1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3" fill="hold">
                          <p:stCondLst>
                            <p:cond delay="indefinite"/>
                          </p:stCondLst>
                          <p:childTnLst>
                            <p:par>
                              <p:cTn id="5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5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7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8" fill="hold">
                          <p:stCondLst>
                            <p:cond delay="indefinite"/>
                          </p:stCondLst>
                          <p:childTnLst>
                            <p:par>
                              <p:cTn id="5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0" presetID="2" presetClass="entr" presetSubtype="1" fill="hold" grpId="0" nodeType="click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62" dur="10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63" dur="10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4" fill="hold">
                          <p:stCondLst>
                            <p:cond delay="indefinite"/>
                          </p:stCondLst>
                          <p:childTnLst>
                            <p:par>
                              <p:cTn id="6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6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8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9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1" dur="5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2" fill="hold">
                          <p:stCondLst>
                            <p:cond delay="indefinite"/>
                          </p:stCondLst>
                          <p:childTnLst>
                            <p:par>
                              <p:cTn id="7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4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7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7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78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80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1" presetID="2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83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4" fill="hold">
                          <p:stCondLst>
                            <p:cond delay="indefinite"/>
                          </p:stCondLst>
                          <p:childTnLst>
                            <p:par>
                              <p:cTn id="8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6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88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9" fill="hold">
                          <p:stCondLst>
                            <p:cond delay="indefinite"/>
                          </p:stCondLst>
                          <p:childTnLst>
                            <p:par>
                              <p:cTn id="9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1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3" fill="hold">
                          <p:stCondLst>
                            <p:cond delay="indefinite"/>
                          </p:stCondLst>
                          <p:childTnLst>
                            <p:par>
                              <p:cTn id="9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5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7" fill="hold">
                          <p:stCondLst>
                            <p:cond delay="indefinite"/>
                          </p:stCondLst>
                          <p:childTnLst>
                            <p:par>
                              <p:cTn id="9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9" presetID="1" presetClass="exit" presetSubtype="0" fill="hold" grpId="1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01" fill="hold">
                          <p:stCondLst>
                            <p:cond delay="indefinite"/>
                          </p:stCondLst>
                          <p:childTnLst>
                            <p:par>
                              <p:cTn id="10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3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5" dur="5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/>
          <p:bldP spid="15" grpId="0" animBg="1"/>
          <p:bldP spid="28" grpId="0" animBg="1"/>
          <p:bldP spid="29" grpId="0" animBg="1"/>
          <p:bldP spid="27" grpId="0" animBg="1"/>
          <p:bldP spid="39" grpId="0" animBg="1"/>
          <p:bldP spid="45" grpId="0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34" grpId="0" animBg="1"/>
          <p:bldP spid="35" grpId="0" animBg="1"/>
          <p:bldP spid="35" grpId="1" animBg="1"/>
          <p:bldP spid="36" grpId="0" animBg="1"/>
          <p:bldP spid="37" grpId="0" animBg="1"/>
          <p:bldP spid="37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6" presetClass="entr" presetSubtype="2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7" dur="5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2" presetClass="entr" presetSubtype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3" presetID="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7" fill="hold">
                          <p:stCondLst>
                            <p:cond delay="indefinite"/>
                          </p:stCondLst>
                          <p:childTnLst>
                            <p:par>
                              <p:cTn id="1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9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1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4" fill="hold">
                          <p:stCondLst>
                            <p:cond delay="indefinite"/>
                          </p:stCondLst>
                          <p:childTnLst>
                            <p:par>
                              <p:cTn id="2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6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8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30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32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2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35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6" fill="hold">
                          <p:stCondLst>
                            <p:cond delay="indefinite"/>
                          </p:stCondLst>
                          <p:childTnLst>
                            <p:par>
                              <p:cTn id="3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8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40" dur="5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1" fill="hold">
                          <p:stCondLst>
                            <p:cond delay="indefinite"/>
                          </p:stCondLst>
                          <p:childTnLst>
                            <p:par>
                              <p:cTn id="4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3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5" fill="hold">
                          <p:stCondLst>
                            <p:cond delay="indefinite"/>
                          </p:stCondLst>
                          <p:childTnLst>
                            <p:par>
                              <p:cTn id="4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7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9" fill="hold">
                          <p:stCondLst>
                            <p:cond delay="indefinite"/>
                          </p:stCondLst>
                          <p:childTnLst>
                            <p:par>
                              <p:cTn id="5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1" presetID="1" presetClass="exit" presetSubtype="0" fill="hold" grpId="1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3" fill="hold">
                          <p:stCondLst>
                            <p:cond delay="indefinite"/>
                          </p:stCondLst>
                          <p:childTnLst>
                            <p:par>
                              <p:cTn id="5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5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7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8" fill="hold">
                          <p:stCondLst>
                            <p:cond delay="indefinite"/>
                          </p:stCondLst>
                          <p:childTnLst>
                            <p:par>
                              <p:cTn id="5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0" presetID="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2" dur="10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3" dur="10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4" fill="hold">
                          <p:stCondLst>
                            <p:cond delay="indefinite"/>
                          </p:stCondLst>
                          <p:childTnLst>
                            <p:par>
                              <p:cTn id="6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6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8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9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1" dur="5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2" fill="hold">
                          <p:stCondLst>
                            <p:cond delay="indefinite"/>
                          </p:stCondLst>
                          <p:childTnLst>
                            <p:par>
                              <p:cTn id="7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4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7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7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78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80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1" presetID="2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83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4" fill="hold">
                          <p:stCondLst>
                            <p:cond delay="indefinite"/>
                          </p:stCondLst>
                          <p:childTnLst>
                            <p:par>
                              <p:cTn id="8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6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88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9" fill="hold">
                          <p:stCondLst>
                            <p:cond delay="indefinite"/>
                          </p:stCondLst>
                          <p:childTnLst>
                            <p:par>
                              <p:cTn id="9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1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3" fill="hold">
                          <p:stCondLst>
                            <p:cond delay="indefinite"/>
                          </p:stCondLst>
                          <p:childTnLst>
                            <p:par>
                              <p:cTn id="9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5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7" fill="hold">
                          <p:stCondLst>
                            <p:cond delay="indefinite"/>
                          </p:stCondLst>
                          <p:childTnLst>
                            <p:par>
                              <p:cTn id="9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9" presetID="1" presetClass="exit" presetSubtype="0" fill="hold" grpId="1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01" fill="hold">
                          <p:stCondLst>
                            <p:cond delay="indefinite"/>
                          </p:stCondLst>
                          <p:childTnLst>
                            <p:par>
                              <p:cTn id="10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3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5" dur="5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/>
          <p:bldP spid="15" grpId="0" animBg="1"/>
          <p:bldP spid="28" grpId="0" animBg="1"/>
          <p:bldP spid="29" grpId="0" animBg="1"/>
          <p:bldP spid="27" grpId="0" animBg="1"/>
          <p:bldP spid="39" grpId="0" animBg="1"/>
          <p:bldP spid="45" grpId="0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34" grpId="0" animBg="1"/>
          <p:bldP spid="35" grpId="0" animBg="1"/>
          <p:bldP spid="35" grpId="1" animBg="1"/>
          <p:bldP spid="36" grpId="0" animBg="1"/>
          <p:bldP spid="37" grpId="0" animBg="1"/>
          <p:bldP spid="37" grpId="1" animBg="1"/>
        </p:bldLst>
      </p:timing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A2F47074-F734-4E47-AC49-15ED38B037B8}"/>
              </a:ext>
            </a:extLst>
          </p:cNvPr>
          <p:cNvGrpSpPr/>
          <p:nvPr/>
        </p:nvGrpSpPr>
        <p:grpSpPr>
          <a:xfrm>
            <a:off x="806226" y="177240"/>
            <a:ext cx="605826" cy="830997"/>
            <a:chOff x="3174278" y="237323"/>
            <a:chExt cx="605826" cy="830997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AEAF8CDE-1D42-3D49-ACB0-B4AC21FD0BE1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rgbClr val="92D050"/>
            </a:solidFill>
            <a:ln>
              <a:solidFill>
                <a:schemeClr val="accent3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ED080BC5-9EC4-B841-A8ED-CA6CC45457FD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VN" sz="4800" b="1" i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6CE3B853-1772-9C40-96A6-4E46DA6E5E18}"/>
              </a:ext>
            </a:extLst>
          </p:cNvPr>
          <p:cNvSpPr txBox="1"/>
          <p:nvPr/>
        </p:nvSpPr>
        <p:spPr>
          <a:xfrm>
            <a:off x="1466421" y="402349"/>
            <a:ext cx="83724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VN" sz="2800" dirty="0"/>
              <a:t>a) Số?</a:t>
            </a:r>
          </a:p>
        </p:txBody>
      </p:sp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0638E234-107C-5B41-98C2-5F19DD6702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0947010"/>
              </p:ext>
            </p:extLst>
          </p:nvPr>
        </p:nvGraphicFramePr>
        <p:xfrm>
          <a:off x="1123943" y="1017740"/>
          <a:ext cx="9778519" cy="20068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96403">
                  <a:extLst>
                    <a:ext uri="{9D8B030D-6E8A-4147-A177-3AD203B41FA5}">
                      <a16:colId xmlns:a16="http://schemas.microsoft.com/office/drawing/2014/main" val="3301960261"/>
                    </a:ext>
                  </a:extLst>
                </a:gridCol>
                <a:gridCol w="1263686">
                  <a:extLst>
                    <a:ext uri="{9D8B030D-6E8A-4147-A177-3AD203B41FA5}">
                      <a16:colId xmlns:a16="http://schemas.microsoft.com/office/drawing/2014/main" val="1457856739"/>
                    </a:ext>
                  </a:extLst>
                </a:gridCol>
                <a:gridCol w="1263686">
                  <a:extLst>
                    <a:ext uri="{9D8B030D-6E8A-4147-A177-3AD203B41FA5}">
                      <a16:colId xmlns:a16="http://schemas.microsoft.com/office/drawing/2014/main" val="3554666792"/>
                    </a:ext>
                  </a:extLst>
                </a:gridCol>
                <a:gridCol w="1263686">
                  <a:extLst>
                    <a:ext uri="{9D8B030D-6E8A-4147-A177-3AD203B41FA5}">
                      <a16:colId xmlns:a16="http://schemas.microsoft.com/office/drawing/2014/main" val="3408620678"/>
                    </a:ext>
                  </a:extLst>
                </a:gridCol>
                <a:gridCol w="1263686">
                  <a:extLst>
                    <a:ext uri="{9D8B030D-6E8A-4147-A177-3AD203B41FA5}">
                      <a16:colId xmlns:a16="http://schemas.microsoft.com/office/drawing/2014/main" val="1271204528"/>
                    </a:ext>
                  </a:extLst>
                </a:gridCol>
                <a:gridCol w="1263686">
                  <a:extLst>
                    <a:ext uri="{9D8B030D-6E8A-4147-A177-3AD203B41FA5}">
                      <a16:colId xmlns:a16="http://schemas.microsoft.com/office/drawing/2014/main" val="2677835701"/>
                    </a:ext>
                  </a:extLst>
                </a:gridCol>
                <a:gridCol w="1263686">
                  <a:extLst>
                    <a:ext uri="{9D8B030D-6E8A-4147-A177-3AD203B41FA5}">
                      <a16:colId xmlns:a16="http://schemas.microsoft.com/office/drawing/2014/main" val="2946917561"/>
                    </a:ext>
                  </a:extLst>
                </a:gridCol>
              </a:tblGrid>
              <a:tr h="624567">
                <a:tc>
                  <a:txBody>
                    <a:bodyPr/>
                    <a:lstStyle/>
                    <a:p>
                      <a:pPr algn="ctr"/>
                      <a:r>
                        <a:rPr lang="en-VN" sz="2400" b="0" dirty="0">
                          <a:solidFill>
                            <a:schemeClr val="tx1"/>
                          </a:solidFill>
                          <a:latin typeface="+mn-lt"/>
                        </a:rPr>
                        <a:t>Số hạng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1216328"/>
                  </a:ext>
                </a:extLst>
              </a:tr>
              <a:tr h="700688">
                <a:tc>
                  <a:txBody>
                    <a:bodyPr/>
                    <a:lstStyle/>
                    <a:p>
                      <a:pPr algn="ctr"/>
                      <a:r>
                        <a:rPr lang="en-VN" sz="2400" b="0" dirty="0">
                          <a:solidFill>
                            <a:schemeClr val="tx1"/>
                          </a:solidFill>
                          <a:latin typeface="+mn-lt"/>
                        </a:rPr>
                        <a:t>Số hạng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4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5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9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3493399"/>
                  </a:ext>
                </a:extLst>
              </a:tr>
              <a:tr h="681558">
                <a:tc>
                  <a:txBody>
                    <a:bodyPr/>
                    <a:lstStyle/>
                    <a:p>
                      <a:pPr algn="ctr"/>
                      <a:r>
                        <a:rPr lang="en-VN" sz="2400" b="0" dirty="0">
                          <a:solidFill>
                            <a:schemeClr val="tx1"/>
                          </a:solidFill>
                          <a:latin typeface="+mn-lt"/>
                        </a:rPr>
                        <a:t>Tổng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11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15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1688769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40650799-A4F1-C546-AD3C-6B7192F85089}"/>
              </a:ext>
            </a:extLst>
          </p:cNvPr>
          <p:cNvSpPr txBox="1"/>
          <p:nvPr/>
        </p:nvSpPr>
        <p:spPr>
          <a:xfrm>
            <a:off x="4803671" y="2400074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12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5601706-A114-A540-963F-5DCE24DB7A06}"/>
              </a:ext>
            </a:extLst>
          </p:cNvPr>
          <p:cNvSpPr txBox="1"/>
          <p:nvPr/>
        </p:nvSpPr>
        <p:spPr>
          <a:xfrm>
            <a:off x="6053228" y="2391057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13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EF526444-BD8D-7A41-99F6-D0D496C419F3}"/>
              </a:ext>
            </a:extLst>
          </p:cNvPr>
          <p:cNvSpPr txBox="1"/>
          <p:nvPr/>
        </p:nvSpPr>
        <p:spPr>
          <a:xfrm>
            <a:off x="7373125" y="2400071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14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6455096-F278-BF41-8442-B7AA122EB20C}"/>
              </a:ext>
            </a:extLst>
          </p:cNvPr>
          <p:cNvSpPr txBox="1"/>
          <p:nvPr/>
        </p:nvSpPr>
        <p:spPr>
          <a:xfrm>
            <a:off x="9909211" y="2402944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16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B2E4013-93AE-D546-A563-ACFA8EC6C03C}"/>
              </a:ext>
            </a:extLst>
          </p:cNvPr>
          <p:cNvGrpSpPr/>
          <p:nvPr/>
        </p:nvGrpSpPr>
        <p:grpSpPr>
          <a:xfrm>
            <a:off x="8124102" y="3429000"/>
            <a:ext cx="3223348" cy="3026651"/>
            <a:chOff x="3552092" y="1143000"/>
            <a:chExt cx="5052158" cy="4572000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AB6B3A11-1282-4141-9809-42D428B5FEE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87750" y="1143000"/>
              <a:ext cx="5016500" cy="4572000"/>
            </a:xfrm>
            <a:prstGeom prst="rect">
              <a:avLst/>
            </a:prstGeom>
          </p:spPr>
        </p:pic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C37C05F4-FB70-584A-A081-81E94FD50A7E}"/>
                </a:ext>
              </a:extLst>
            </p:cNvPr>
            <p:cNvSpPr/>
            <p:nvPr/>
          </p:nvSpPr>
          <p:spPr>
            <a:xfrm>
              <a:off x="3552092" y="1154998"/>
              <a:ext cx="1512277" cy="150027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88D16A49-5AAE-224A-B9A3-7476B477087C}"/>
              </a:ext>
            </a:extLst>
          </p:cNvPr>
          <p:cNvSpPr txBox="1"/>
          <p:nvPr/>
        </p:nvSpPr>
        <p:spPr>
          <a:xfrm>
            <a:off x="1066642" y="3222286"/>
            <a:ext cx="907761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vi-VN" sz="2400" dirty="0"/>
              <a:t>b) Mai tách 14 que tính thành hai nhóm. Em hãy tìm số que tính ở nhóm 2 trong bảng sau: </a:t>
            </a:r>
          </a:p>
        </p:txBody>
      </p:sp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D33E8453-5E06-2545-B577-AB33E83711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0713229"/>
              </p:ext>
            </p:extLst>
          </p:nvPr>
        </p:nvGraphicFramePr>
        <p:xfrm>
          <a:off x="1162281" y="4205862"/>
          <a:ext cx="5937250" cy="2100255"/>
        </p:xfrm>
        <a:graphic>
          <a:graphicData uri="http://schemas.openxmlformats.org/drawingml/2006/table">
            <a:tbl>
              <a:tblPr firstRow="1" firstCol="1" bandRow="1">
                <a:tableStyleId>{68D230F3-CF80-4859-8CE7-A43EE81993B5}</a:tableStyleId>
              </a:tblPr>
              <a:tblGrid>
                <a:gridCol w="2968625">
                  <a:extLst>
                    <a:ext uri="{9D8B030D-6E8A-4147-A177-3AD203B41FA5}">
                      <a16:colId xmlns:a16="http://schemas.microsoft.com/office/drawing/2014/main" val="4224642784"/>
                    </a:ext>
                  </a:extLst>
                </a:gridCol>
                <a:gridCol w="2968625">
                  <a:extLst>
                    <a:ext uri="{9D8B030D-6E8A-4147-A177-3AD203B41FA5}">
                      <a16:colId xmlns:a16="http://schemas.microsoft.com/office/drawing/2014/main" val="639987107"/>
                    </a:ext>
                  </a:extLst>
                </a:gridCol>
              </a:tblGrid>
              <a:tr h="420051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US" sz="2400" dirty="0" err="1">
                          <a:effectLst/>
                        </a:rPr>
                        <a:t>Nhóm</a:t>
                      </a:r>
                      <a:r>
                        <a:rPr lang="en-US" sz="2400" dirty="0">
                          <a:effectLst/>
                        </a:rPr>
                        <a:t> 1</a:t>
                      </a:r>
                      <a:endParaRPr lang="en-VN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US" sz="2400">
                          <a:effectLst/>
                        </a:rPr>
                        <a:t>Nhóm 2</a:t>
                      </a:r>
                      <a:endParaRPr lang="en-VN" sz="2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8230587"/>
                  </a:ext>
                </a:extLst>
              </a:tr>
              <a:tr h="420051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US" sz="2400" b="0" dirty="0">
                          <a:effectLst/>
                        </a:rPr>
                        <a:t>10</a:t>
                      </a:r>
                      <a:endParaRPr lang="en-VN" sz="2400" b="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US" sz="2400" dirty="0">
                          <a:effectLst/>
                        </a:rPr>
                        <a:t>4</a:t>
                      </a:r>
                      <a:endParaRPr lang="en-VN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8574775"/>
                  </a:ext>
                </a:extLst>
              </a:tr>
              <a:tr h="420051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US" sz="2400" b="0" dirty="0">
                          <a:effectLst/>
                        </a:rPr>
                        <a:t>9</a:t>
                      </a:r>
                      <a:endParaRPr lang="en-VN" sz="2400" b="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US" sz="2400" dirty="0">
                          <a:effectLst/>
                        </a:rPr>
                        <a:t>?</a:t>
                      </a:r>
                      <a:endParaRPr lang="en-VN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155435"/>
                  </a:ext>
                </a:extLst>
              </a:tr>
              <a:tr h="420051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US" sz="2400" b="0" dirty="0">
                          <a:effectLst/>
                        </a:rPr>
                        <a:t>8</a:t>
                      </a:r>
                      <a:endParaRPr lang="en-VN" sz="2400" b="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US" sz="2400" dirty="0">
                          <a:effectLst/>
                        </a:rPr>
                        <a:t>?</a:t>
                      </a:r>
                      <a:endParaRPr lang="en-VN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1091680"/>
                  </a:ext>
                </a:extLst>
              </a:tr>
              <a:tr h="420051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US" sz="2400" b="0" dirty="0">
                          <a:effectLst/>
                        </a:rPr>
                        <a:t>7</a:t>
                      </a:r>
                      <a:endParaRPr lang="en-VN" sz="2400" b="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US" sz="2400" dirty="0">
                          <a:effectLst/>
                        </a:rPr>
                        <a:t>?</a:t>
                      </a:r>
                      <a:endParaRPr lang="en-VN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1888577"/>
                  </a:ext>
                </a:extLst>
              </a:tr>
            </a:tbl>
          </a:graphicData>
        </a:graphic>
      </p:graphicFrame>
      <p:sp>
        <p:nvSpPr>
          <p:cNvPr id="41" name="TextBox 40">
            <a:extLst>
              <a:ext uri="{FF2B5EF4-FFF2-40B4-BE49-F238E27FC236}">
                <a16:creationId xmlns:a16="http://schemas.microsoft.com/office/drawing/2014/main" id="{6F6C93DF-7408-4847-B0BE-6D03B24FF937}"/>
              </a:ext>
            </a:extLst>
          </p:cNvPr>
          <p:cNvSpPr txBox="1"/>
          <p:nvPr/>
        </p:nvSpPr>
        <p:spPr>
          <a:xfrm>
            <a:off x="5213025" y="5024702"/>
            <a:ext cx="750977" cy="46166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/>
          <a:p>
            <a:pPr algn="ctr"/>
            <a:r>
              <a:rPr lang="en-VN" sz="2400" dirty="0">
                <a:solidFill>
                  <a:srgbClr val="FF0000"/>
                </a:solidFill>
              </a:rPr>
              <a:t>5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2F106A2D-F873-274A-BD99-BAF9E5A8F8F8}"/>
              </a:ext>
            </a:extLst>
          </p:cNvPr>
          <p:cNvSpPr txBox="1"/>
          <p:nvPr/>
        </p:nvSpPr>
        <p:spPr>
          <a:xfrm>
            <a:off x="5223217" y="5434349"/>
            <a:ext cx="750977" cy="46166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effectLst>
            <a:softEdge rad="63500"/>
          </a:effectLst>
        </p:spPr>
        <p:txBody>
          <a:bodyPr wrap="square" rtlCol="0">
            <a:spAutoFit/>
          </a:bodyPr>
          <a:lstStyle/>
          <a:p>
            <a:pPr algn="ctr"/>
            <a:r>
              <a:rPr lang="en-VN" sz="2400" dirty="0">
                <a:solidFill>
                  <a:srgbClr val="FF0000"/>
                </a:solidFill>
              </a:rPr>
              <a:t>6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CC12F665-3816-8945-8F60-E3A51CA37EFC}"/>
              </a:ext>
            </a:extLst>
          </p:cNvPr>
          <p:cNvSpPr txBox="1"/>
          <p:nvPr/>
        </p:nvSpPr>
        <p:spPr>
          <a:xfrm>
            <a:off x="5223217" y="5843996"/>
            <a:ext cx="750977" cy="46166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/>
          <a:p>
            <a:pPr algn="ctr"/>
            <a:r>
              <a:rPr lang="en-VN" sz="2400" dirty="0">
                <a:solidFill>
                  <a:srgbClr val="FF0000"/>
                </a:solidFill>
              </a:rPr>
              <a:t>7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C9E14403-392F-428C-AEF9-8B6A0FAE49BB}"/>
              </a:ext>
            </a:extLst>
          </p:cNvPr>
          <p:cNvCxnSpPr>
            <a:cxnSpLocks/>
          </p:cNvCxnSpPr>
          <p:nvPr/>
        </p:nvCxnSpPr>
        <p:spPr>
          <a:xfrm>
            <a:off x="2806993" y="3609673"/>
            <a:ext cx="1548881" cy="0"/>
          </a:xfrm>
          <a:prstGeom prst="line">
            <a:avLst/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67A661CF-D74F-4C4A-A261-A928BFD5D9D9}"/>
              </a:ext>
            </a:extLst>
          </p:cNvPr>
          <p:cNvCxnSpPr>
            <a:cxnSpLocks/>
          </p:cNvCxnSpPr>
          <p:nvPr/>
        </p:nvCxnSpPr>
        <p:spPr>
          <a:xfrm>
            <a:off x="5223217" y="3629740"/>
            <a:ext cx="1315494" cy="0"/>
          </a:xfrm>
          <a:prstGeom prst="line">
            <a:avLst/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806161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5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0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20" grpId="0" animBg="1"/>
      <p:bldP spid="15" grpId="0" animBg="1"/>
      <p:bldP spid="16" grpId="0" animBg="1"/>
      <p:bldP spid="17" grpId="0" animBg="1"/>
      <p:bldP spid="35" grpId="0"/>
      <p:bldP spid="41" grpId="0" animBg="1"/>
      <p:bldP spid="42" grpId="0" animBg="1"/>
      <p:bldP spid="43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878549FA-7ECB-B548-AEA1-BEA77103DFEB}"/>
              </a:ext>
            </a:extLst>
          </p:cNvPr>
          <p:cNvGrpSpPr/>
          <p:nvPr/>
        </p:nvGrpSpPr>
        <p:grpSpPr>
          <a:xfrm>
            <a:off x="825699" y="295840"/>
            <a:ext cx="605826" cy="830997"/>
            <a:chOff x="3174278" y="237323"/>
            <a:chExt cx="605826" cy="830997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52500BA0-74AB-6341-BC4B-420BF0E97729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solidFill>
                <a:schemeClr val="accent5">
                  <a:lumMod val="20000"/>
                  <a:lumOff val="8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7EB026E1-0A0E-1642-8532-9B8F2D634D88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VN" sz="4800" b="1" i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76CC93B3-2AF5-7C43-813A-98C2E1FB9FE4}"/>
              </a:ext>
            </a:extLst>
          </p:cNvPr>
          <p:cNvGrpSpPr/>
          <p:nvPr/>
        </p:nvGrpSpPr>
        <p:grpSpPr>
          <a:xfrm>
            <a:off x="1431525" y="1347928"/>
            <a:ext cx="2629671" cy="630790"/>
            <a:chOff x="2801857" y="1764259"/>
            <a:chExt cx="2629671" cy="630790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B2E518DA-5AA3-3840-ABD4-CC0E636A6DFE}"/>
                </a:ext>
              </a:extLst>
            </p:cNvPr>
            <p:cNvSpPr txBox="1"/>
            <p:nvPr/>
          </p:nvSpPr>
          <p:spPr>
            <a:xfrm>
              <a:off x="2801857" y="1857465"/>
              <a:ext cx="262967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/>
              <a:r>
                <a:rPr lang="en-US" sz="2800" dirty="0"/>
                <a:t>8  +  7  =   	</a:t>
              </a:r>
              <a:endParaRPr lang="en-VN" sz="2800" dirty="0"/>
            </a:p>
          </p:txBody>
        </p:sp>
        <p:sp>
          <p:nvSpPr>
            <p:cNvPr id="37" name="Rounded Rectangle 36">
              <a:extLst>
                <a:ext uri="{FF2B5EF4-FFF2-40B4-BE49-F238E27FC236}">
                  <a16:creationId xmlns:a16="http://schemas.microsoft.com/office/drawing/2014/main" id="{DFA5AFAA-AC94-F045-B466-0B6A58FEB096}"/>
                </a:ext>
              </a:extLst>
            </p:cNvPr>
            <p:cNvSpPr/>
            <p:nvPr/>
          </p:nvSpPr>
          <p:spPr>
            <a:xfrm>
              <a:off x="4598211" y="1764259"/>
              <a:ext cx="639268" cy="630790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2800" dirty="0">
                  <a:solidFill>
                    <a:schemeClr val="tx1"/>
                  </a:solidFill>
                </a:rPr>
                <a:t>?</a:t>
              </a:r>
            </a:p>
          </p:txBody>
        </p:sp>
      </p:grpSp>
      <p:sp>
        <p:nvSpPr>
          <p:cNvPr id="38" name="TextBox 37">
            <a:extLst>
              <a:ext uri="{FF2B5EF4-FFF2-40B4-BE49-F238E27FC236}">
                <a16:creationId xmlns:a16="http://schemas.microsoft.com/office/drawing/2014/main" id="{27447A0D-1CF3-184E-91F1-2B863BBBC58B}"/>
              </a:ext>
            </a:extLst>
          </p:cNvPr>
          <p:cNvSpPr txBox="1"/>
          <p:nvPr/>
        </p:nvSpPr>
        <p:spPr>
          <a:xfrm>
            <a:off x="1431525" y="520949"/>
            <a:ext cx="262967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a) </a:t>
            </a:r>
            <a:r>
              <a:rPr lang="en-US" sz="2800" dirty="0" err="1"/>
              <a:t>Tính</a:t>
            </a:r>
            <a:r>
              <a:rPr lang="en-US" sz="2800" dirty="0"/>
              <a:t> 8 + 7</a:t>
            </a:r>
            <a:endParaRPr lang="en-VN" sz="2800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1CA3DD79-4DFF-5842-B275-B3E90D0E908E}"/>
              </a:ext>
            </a:extLst>
          </p:cNvPr>
          <p:cNvGrpSpPr/>
          <p:nvPr/>
        </p:nvGrpSpPr>
        <p:grpSpPr>
          <a:xfrm>
            <a:off x="1930652" y="1861371"/>
            <a:ext cx="972405" cy="421106"/>
            <a:chOff x="3435485" y="2273968"/>
            <a:chExt cx="636736" cy="421106"/>
          </a:xfrm>
        </p:grpSpPr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C43F38A6-8FAE-E243-BC78-5864E844584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35485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DC430C28-DEAD-004A-AC6D-30EE6EA738B6}"/>
                </a:ext>
              </a:extLst>
            </p:cNvPr>
            <p:cNvCxnSpPr>
              <a:cxnSpLocks/>
            </p:cNvCxnSpPr>
            <p:nvPr/>
          </p:nvCxnSpPr>
          <p:spPr>
            <a:xfrm>
              <a:off x="3747368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2" name="Oval 41">
            <a:extLst>
              <a:ext uri="{FF2B5EF4-FFF2-40B4-BE49-F238E27FC236}">
                <a16:creationId xmlns:a16="http://schemas.microsoft.com/office/drawing/2014/main" id="{C3E5858B-A8C9-EB49-BF32-A57A5A143CF0}"/>
              </a:ext>
            </a:extLst>
          </p:cNvPr>
          <p:cNvSpPr/>
          <p:nvPr/>
        </p:nvSpPr>
        <p:spPr>
          <a:xfrm>
            <a:off x="1431525" y="2247687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chemeClr val="tx1"/>
                </a:solidFill>
              </a:rPr>
              <a:t>2</a:t>
            </a:r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4C792119-73F7-1047-9AEB-FC65D4A9A6C0}"/>
              </a:ext>
            </a:extLst>
          </p:cNvPr>
          <p:cNvSpPr/>
          <p:nvPr/>
        </p:nvSpPr>
        <p:spPr>
          <a:xfrm>
            <a:off x="2784462" y="2245349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chemeClr val="tx1"/>
                </a:solidFill>
              </a:rPr>
              <a:t>?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CBDB8789-1561-B84B-A7D1-B7EF7B86FC16}"/>
              </a:ext>
            </a:extLst>
          </p:cNvPr>
          <p:cNvSpPr txBox="1"/>
          <p:nvPr/>
        </p:nvSpPr>
        <p:spPr>
          <a:xfrm>
            <a:off x="6460725" y="520949"/>
            <a:ext cx="227687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b) </a:t>
            </a:r>
            <a:r>
              <a:rPr lang="en-US" sz="2800" dirty="0" err="1"/>
              <a:t>Tính</a:t>
            </a:r>
            <a:r>
              <a:rPr lang="en-US" sz="2800" dirty="0"/>
              <a:t> 8 + 5</a:t>
            </a:r>
            <a:endParaRPr lang="en-VN" sz="2800" dirty="0"/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257A7902-D545-1E43-BE9C-A07E2AA0FD84}"/>
              </a:ext>
            </a:extLst>
          </p:cNvPr>
          <p:cNvGrpSpPr/>
          <p:nvPr/>
        </p:nvGrpSpPr>
        <p:grpSpPr>
          <a:xfrm>
            <a:off x="6460725" y="1347928"/>
            <a:ext cx="2629671" cy="630790"/>
            <a:chOff x="2801857" y="1764259"/>
            <a:chExt cx="2629671" cy="630790"/>
          </a:xfrm>
        </p:grpSpPr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14DE3925-0D8B-7248-8AFB-414836969ADF}"/>
                </a:ext>
              </a:extLst>
            </p:cNvPr>
            <p:cNvSpPr txBox="1"/>
            <p:nvPr/>
          </p:nvSpPr>
          <p:spPr>
            <a:xfrm>
              <a:off x="2801857" y="1857465"/>
              <a:ext cx="262967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/>
              <a:r>
                <a:rPr lang="en-US" sz="2800" dirty="0"/>
                <a:t>8  +  5  =   	</a:t>
              </a:r>
              <a:endParaRPr lang="en-VN" sz="2800" dirty="0"/>
            </a:p>
          </p:txBody>
        </p:sp>
        <p:sp>
          <p:nvSpPr>
            <p:cNvPr id="63" name="Rounded Rectangle 62">
              <a:extLst>
                <a:ext uri="{FF2B5EF4-FFF2-40B4-BE49-F238E27FC236}">
                  <a16:creationId xmlns:a16="http://schemas.microsoft.com/office/drawing/2014/main" id="{2E319838-C05D-754A-8BF8-56A94512F7BF}"/>
                </a:ext>
              </a:extLst>
            </p:cNvPr>
            <p:cNvSpPr/>
            <p:nvPr/>
          </p:nvSpPr>
          <p:spPr>
            <a:xfrm>
              <a:off x="4598211" y="1764259"/>
              <a:ext cx="639268" cy="630790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2800" dirty="0">
                  <a:solidFill>
                    <a:schemeClr val="tx1"/>
                  </a:solidFill>
                </a:rPr>
                <a:t>?</a:t>
              </a:r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9676FBC4-B606-AB46-8EFA-8A8EE0636933}"/>
              </a:ext>
            </a:extLst>
          </p:cNvPr>
          <p:cNvGrpSpPr/>
          <p:nvPr/>
        </p:nvGrpSpPr>
        <p:grpSpPr>
          <a:xfrm>
            <a:off x="6959852" y="1861371"/>
            <a:ext cx="972405" cy="421106"/>
            <a:chOff x="3435485" y="2273968"/>
            <a:chExt cx="636736" cy="421106"/>
          </a:xfrm>
        </p:grpSpPr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9C77CCF0-BBE0-6D4F-9FE3-97B483AE983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35485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D1710691-649C-184A-857A-68DCB0CBC9C3}"/>
                </a:ext>
              </a:extLst>
            </p:cNvPr>
            <p:cNvCxnSpPr>
              <a:cxnSpLocks/>
            </p:cNvCxnSpPr>
            <p:nvPr/>
          </p:nvCxnSpPr>
          <p:spPr>
            <a:xfrm>
              <a:off x="3747368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7" name="Oval 66">
            <a:extLst>
              <a:ext uri="{FF2B5EF4-FFF2-40B4-BE49-F238E27FC236}">
                <a16:creationId xmlns:a16="http://schemas.microsoft.com/office/drawing/2014/main" id="{E808E744-1AEB-2546-8651-A83B3F0DA8E3}"/>
              </a:ext>
            </a:extLst>
          </p:cNvPr>
          <p:cNvSpPr/>
          <p:nvPr/>
        </p:nvSpPr>
        <p:spPr>
          <a:xfrm>
            <a:off x="6460725" y="2247687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chemeClr val="tx1"/>
                </a:solidFill>
              </a:rPr>
              <a:t>2</a:t>
            </a:r>
          </a:p>
        </p:txBody>
      </p:sp>
      <p:sp>
        <p:nvSpPr>
          <p:cNvPr id="68" name="Oval 67">
            <a:extLst>
              <a:ext uri="{FF2B5EF4-FFF2-40B4-BE49-F238E27FC236}">
                <a16:creationId xmlns:a16="http://schemas.microsoft.com/office/drawing/2014/main" id="{AC8E7B2C-BD41-5043-8F3D-2832F847C281}"/>
              </a:ext>
            </a:extLst>
          </p:cNvPr>
          <p:cNvSpPr/>
          <p:nvPr/>
        </p:nvSpPr>
        <p:spPr>
          <a:xfrm>
            <a:off x="7813662" y="2245349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chemeClr val="tx1"/>
                </a:solidFill>
              </a:rPr>
              <a:t>?</a:t>
            </a:r>
          </a:p>
        </p:txBody>
      </p:sp>
      <p:grpSp>
        <p:nvGrpSpPr>
          <p:cNvPr id="71" name="Group 70">
            <a:extLst>
              <a:ext uri="{FF2B5EF4-FFF2-40B4-BE49-F238E27FC236}">
                <a16:creationId xmlns:a16="http://schemas.microsoft.com/office/drawing/2014/main" id="{31A0A3FA-DB1C-DF4D-BD82-F4F151CD337B}"/>
              </a:ext>
            </a:extLst>
          </p:cNvPr>
          <p:cNvGrpSpPr/>
          <p:nvPr/>
        </p:nvGrpSpPr>
        <p:grpSpPr>
          <a:xfrm>
            <a:off x="1431525" y="4180487"/>
            <a:ext cx="2629671" cy="630790"/>
            <a:chOff x="2801857" y="1764259"/>
            <a:chExt cx="2629671" cy="630790"/>
          </a:xfrm>
        </p:grpSpPr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24DB7B4A-3671-F746-9217-2387A48246AD}"/>
                </a:ext>
              </a:extLst>
            </p:cNvPr>
            <p:cNvSpPr txBox="1"/>
            <p:nvPr/>
          </p:nvSpPr>
          <p:spPr>
            <a:xfrm>
              <a:off x="2801857" y="1857465"/>
              <a:ext cx="262967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/>
              <a:r>
                <a:rPr lang="en-US" sz="2800" dirty="0"/>
                <a:t>8  +  8  =   	</a:t>
              </a:r>
              <a:endParaRPr lang="en-VN" sz="2800" dirty="0"/>
            </a:p>
          </p:txBody>
        </p:sp>
        <p:sp>
          <p:nvSpPr>
            <p:cNvPr id="73" name="Rounded Rectangle 72">
              <a:extLst>
                <a:ext uri="{FF2B5EF4-FFF2-40B4-BE49-F238E27FC236}">
                  <a16:creationId xmlns:a16="http://schemas.microsoft.com/office/drawing/2014/main" id="{7344978F-DF9A-5F4E-AD68-D1FD10BCACD1}"/>
                </a:ext>
              </a:extLst>
            </p:cNvPr>
            <p:cNvSpPr/>
            <p:nvPr/>
          </p:nvSpPr>
          <p:spPr>
            <a:xfrm>
              <a:off x="4598211" y="1764259"/>
              <a:ext cx="639268" cy="630790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2800" dirty="0">
                  <a:solidFill>
                    <a:schemeClr val="tx1"/>
                  </a:solidFill>
                </a:rPr>
                <a:t>?</a:t>
              </a:r>
            </a:p>
          </p:txBody>
        </p:sp>
      </p:grpSp>
      <p:sp>
        <p:nvSpPr>
          <p:cNvPr id="74" name="TextBox 73">
            <a:extLst>
              <a:ext uri="{FF2B5EF4-FFF2-40B4-BE49-F238E27FC236}">
                <a16:creationId xmlns:a16="http://schemas.microsoft.com/office/drawing/2014/main" id="{69FCE7BA-321F-7340-A999-537FEDB4FCA0}"/>
              </a:ext>
            </a:extLst>
          </p:cNvPr>
          <p:cNvSpPr txBox="1"/>
          <p:nvPr/>
        </p:nvSpPr>
        <p:spPr>
          <a:xfrm>
            <a:off x="1431525" y="3353508"/>
            <a:ext cx="262967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c) </a:t>
            </a:r>
            <a:r>
              <a:rPr lang="en-US" sz="2800" dirty="0" err="1"/>
              <a:t>Tính</a:t>
            </a:r>
            <a:r>
              <a:rPr lang="en-US" sz="2800" dirty="0"/>
              <a:t> 8 + 8</a:t>
            </a:r>
            <a:endParaRPr lang="en-VN" sz="2800" dirty="0"/>
          </a:p>
        </p:txBody>
      </p:sp>
      <p:grpSp>
        <p:nvGrpSpPr>
          <p:cNvPr id="75" name="Group 74">
            <a:extLst>
              <a:ext uri="{FF2B5EF4-FFF2-40B4-BE49-F238E27FC236}">
                <a16:creationId xmlns:a16="http://schemas.microsoft.com/office/drawing/2014/main" id="{7540A9BC-67DB-A146-B05A-6FE6773358CC}"/>
              </a:ext>
            </a:extLst>
          </p:cNvPr>
          <p:cNvGrpSpPr/>
          <p:nvPr/>
        </p:nvGrpSpPr>
        <p:grpSpPr>
          <a:xfrm>
            <a:off x="1930652" y="4693930"/>
            <a:ext cx="972405" cy="421106"/>
            <a:chOff x="3435485" y="2273968"/>
            <a:chExt cx="636736" cy="421106"/>
          </a:xfrm>
        </p:grpSpPr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D248BF47-989F-7541-95A2-4766061B94E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35485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615AF2F0-3210-BB48-9A84-C8EF363B47BD}"/>
                </a:ext>
              </a:extLst>
            </p:cNvPr>
            <p:cNvCxnSpPr>
              <a:cxnSpLocks/>
            </p:cNvCxnSpPr>
            <p:nvPr/>
          </p:nvCxnSpPr>
          <p:spPr>
            <a:xfrm>
              <a:off x="3747368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8" name="Oval 77">
            <a:extLst>
              <a:ext uri="{FF2B5EF4-FFF2-40B4-BE49-F238E27FC236}">
                <a16:creationId xmlns:a16="http://schemas.microsoft.com/office/drawing/2014/main" id="{98A2F7A5-4E85-B248-9068-7AD8BCEE8844}"/>
              </a:ext>
            </a:extLst>
          </p:cNvPr>
          <p:cNvSpPr/>
          <p:nvPr/>
        </p:nvSpPr>
        <p:spPr>
          <a:xfrm>
            <a:off x="1431525" y="5080246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chemeClr val="tx1"/>
                </a:solidFill>
              </a:rPr>
              <a:t>?</a:t>
            </a:r>
          </a:p>
        </p:txBody>
      </p:sp>
      <p:sp>
        <p:nvSpPr>
          <p:cNvPr id="79" name="Oval 78">
            <a:extLst>
              <a:ext uri="{FF2B5EF4-FFF2-40B4-BE49-F238E27FC236}">
                <a16:creationId xmlns:a16="http://schemas.microsoft.com/office/drawing/2014/main" id="{B793D1B9-C4E3-4C4B-B7B1-E2DA5F6B7D37}"/>
              </a:ext>
            </a:extLst>
          </p:cNvPr>
          <p:cNvSpPr/>
          <p:nvPr/>
        </p:nvSpPr>
        <p:spPr>
          <a:xfrm>
            <a:off x="2784462" y="5077908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chemeClr val="tx1"/>
                </a:solidFill>
              </a:rPr>
              <a:t>?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8C0C89A3-810D-CA41-AE73-02970E5DD8D2}"/>
              </a:ext>
            </a:extLst>
          </p:cNvPr>
          <p:cNvSpPr txBox="1"/>
          <p:nvPr/>
        </p:nvSpPr>
        <p:spPr>
          <a:xfrm>
            <a:off x="6460725" y="3353508"/>
            <a:ext cx="227687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d) </a:t>
            </a:r>
            <a:r>
              <a:rPr lang="en-US" sz="2800" dirty="0" err="1"/>
              <a:t>Tính</a:t>
            </a:r>
            <a:r>
              <a:rPr lang="en-US" sz="2800" dirty="0"/>
              <a:t> 6 + 5</a:t>
            </a:r>
            <a:endParaRPr lang="en-VN" sz="2800" dirty="0"/>
          </a:p>
        </p:txBody>
      </p: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E174451-DC84-3542-A112-E19A3F70D598}"/>
              </a:ext>
            </a:extLst>
          </p:cNvPr>
          <p:cNvGrpSpPr/>
          <p:nvPr/>
        </p:nvGrpSpPr>
        <p:grpSpPr>
          <a:xfrm>
            <a:off x="6460725" y="4180487"/>
            <a:ext cx="2629671" cy="630790"/>
            <a:chOff x="2801857" y="1764259"/>
            <a:chExt cx="2629671" cy="630790"/>
          </a:xfrm>
        </p:grpSpPr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6083F59A-DE26-3A40-B4F5-764A59B202F7}"/>
                </a:ext>
              </a:extLst>
            </p:cNvPr>
            <p:cNvSpPr txBox="1"/>
            <p:nvPr/>
          </p:nvSpPr>
          <p:spPr>
            <a:xfrm>
              <a:off x="2801857" y="1857465"/>
              <a:ext cx="262967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/>
              <a:r>
                <a:rPr lang="en-US" sz="2800" dirty="0"/>
                <a:t>6  +  5  =   	</a:t>
              </a:r>
              <a:endParaRPr lang="en-VN" sz="2800" dirty="0"/>
            </a:p>
          </p:txBody>
        </p:sp>
        <p:sp>
          <p:nvSpPr>
            <p:cNvPr id="85" name="Rounded Rectangle 84">
              <a:extLst>
                <a:ext uri="{FF2B5EF4-FFF2-40B4-BE49-F238E27FC236}">
                  <a16:creationId xmlns:a16="http://schemas.microsoft.com/office/drawing/2014/main" id="{5D22CF5B-4DC7-1C4C-80F5-55DEB74782DF}"/>
                </a:ext>
              </a:extLst>
            </p:cNvPr>
            <p:cNvSpPr/>
            <p:nvPr/>
          </p:nvSpPr>
          <p:spPr>
            <a:xfrm>
              <a:off x="4598211" y="1764259"/>
              <a:ext cx="639268" cy="630790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2800" dirty="0">
                  <a:solidFill>
                    <a:schemeClr val="tx1"/>
                  </a:solidFill>
                </a:rPr>
                <a:t>?</a:t>
              </a:r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96C466D2-8CA2-6144-99A0-4E5A0091790F}"/>
              </a:ext>
            </a:extLst>
          </p:cNvPr>
          <p:cNvGrpSpPr/>
          <p:nvPr/>
        </p:nvGrpSpPr>
        <p:grpSpPr>
          <a:xfrm>
            <a:off x="6959852" y="4693930"/>
            <a:ext cx="972405" cy="421106"/>
            <a:chOff x="3435485" y="2273968"/>
            <a:chExt cx="636736" cy="421106"/>
          </a:xfrm>
        </p:grpSpPr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31B475CA-0A42-4641-9309-CDB496D5284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35485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9B72E9E1-E08F-2543-912F-7BB082BEBE37}"/>
                </a:ext>
              </a:extLst>
            </p:cNvPr>
            <p:cNvCxnSpPr>
              <a:cxnSpLocks/>
            </p:cNvCxnSpPr>
            <p:nvPr/>
          </p:nvCxnSpPr>
          <p:spPr>
            <a:xfrm>
              <a:off x="3747368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9" name="Oval 88">
            <a:extLst>
              <a:ext uri="{FF2B5EF4-FFF2-40B4-BE49-F238E27FC236}">
                <a16:creationId xmlns:a16="http://schemas.microsoft.com/office/drawing/2014/main" id="{43388EA9-7995-B046-8A9B-6C148133F4E6}"/>
              </a:ext>
            </a:extLst>
          </p:cNvPr>
          <p:cNvSpPr/>
          <p:nvPr/>
        </p:nvSpPr>
        <p:spPr>
          <a:xfrm>
            <a:off x="6460725" y="5080246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chemeClr val="tx1"/>
                </a:solidFill>
              </a:rPr>
              <a:t>?</a:t>
            </a:r>
          </a:p>
        </p:txBody>
      </p:sp>
      <p:sp>
        <p:nvSpPr>
          <p:cNvPr id="90" name="Oval 89">
            <a:extLst>
              <a:ext uri="{FF2B5EF4-FFF2-40B4-BE49-F238E27FC236}">
                <a16:creationId xmlns:a16="http://schemas.microsoft.com/office/drawing/2014/main" id="{F2F203F3-4B0C-0647-B9B4-550ACF7C553E}"/>
              </a:ext>
            </a:extLst>
          </p:cNvPr>
          <p:cNvSpPr/>
          <p:nvPr/>
        </p:nvSpPr>
        <p:spPr>
          <a:xfrm>
            <a:off x="7813662" y="5077908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chemeClr val="tx1"/>
                </a:solidFill>
              </a:rPr>
              <a:t>?</a:t>
            </a:r>
          </a:p>
        </p:txBody>
      </p:sp>
    </p:spTree>
    <p:extLst>
      <p:ext uri="{BB962C8B-B14F-4D97-AF65-F5344CB8AC3E}">
        <p14:creationId xmlns:p14="http://schemas.microsoft.com/office/powerpoint/2010/main" val="29233765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Hình chữ nhật 3">
            <a:extLst>
              <a:ext uri="{FF2B5EF4-FFF2-40B4-BE49-F238E27FC236}">
                <a16:creationId xmlns:a16="http://schemas.microsoft.com/office/drawing/2014/main" id="{2C928B64-B551-48FA-A7CC-C4CA5DB8871C}"/>
              </a:ext>
            </a:extLst>
          </p:cNvPr>
          <p:cNvSpPr/>
          <p:nvPr/>
        </p:nvSpPr>
        <p:spPr>
          <a:xfrm>
            <a:off x="86264" y="86264"/>
            <a:ext cx="11999344" cy="6685472"/>
          </a:xfrm>
          <a:prstGeom prst="rect">
            <a:avLst/>
          </a:prstGeom>
          <a:solidFill>
            <a:srgbClr val="333300"/>
          </a:solidFill>
          <a:ln w="254000">
            <a:solidFill>
              <a:srgbClr val="993300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Hộp Văn bản 4">
            <a:extLst>
              <a:ext uri="{FF2B5EF4-FFF2-40B4-BE49-F238E27FC236}">
                <a16:creationId xmlns:a16="http://schemas.microsoft.com/office/drawing/2014/main" id="{B072F6BB-5410-4602-924D-5FC0BB5D5CBE}"/>
              </a:ext>
            </a:extLst>
          </p:cNvPr>
          <p:cNvSpPr txBox="1"/>
          <p:nvPr/>
        </p:nvSpPr>
        <p:spPr>
          <a:xfrm>
            <a:off x="106932" y="361950"/>
            <a:ext cx="11999343" cy="629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7447DB6-5F38-413A-B89C-AFCFD18629C8}"/>
              </a:ext>
            </a:extLst>
          </p:cNvPr>
          <p:cNvSpPr txBox="1"/>
          <p:nvPr/>
        </p:nvSpPr>
        <p:spPr>
          <a:xfrm>
            <a:off x="201577" y="1192696"/>
            <a:ext cx="7176708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Thứ Tư ngày 29 </a:t>
            </a: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tháng 9 năm 2021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0E529EE-C7D4-4A3F-924C-EE937BB5D701}"/>
              </a:ext>
            </a:extLst>
          </p:cNvPr>
          <p:cNvSpPr txBox="1"/>
          <p:nvPr/>
        </p:nvSpPr>
        <p:spPr>
          <a:xfrm>
            <a:off x="3385933" y="1843731"/>
            <a:ext cx="245827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Toán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94D5C60-A0BF-41B3-B2AF-979B6C6833F1}"/>
              </a:ext>
            </a:extLst>
          </p:cNvPr>
          <p:cNvSpPr txBox="1"/>
          <p:nvPr/>
        </p:nvSpPr>
        <p:spPr>
          <a:xfrm>
            <a:off x="1498877" y="2494766"/>
            <a:ext cx="667989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Bài 7: Luyện tập ( Tiết 3)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768B831D-0ABF-41D6-9A38-3BC0DE83A394}"/>
              </a:ext>
            </a:extLst>
          </p:cNvPr>
          <p:cNvSpPr txBox="1"/>
          <p:nvPr/>
        </p:nvSpPr>
        <p:spPr>
          <a:xfrm>
            <a:off x="151959" y="3160606"/>
            <a:ext cx="763971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Bài 3 ( tr 30)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HP001 4 hàng" panose="020B0603050302020204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2D32B7F-D695-4C44-8F40-D4140EF76DAE}"/>
              </a:ext>
            </a:extLst>
          </p:cNvPr>
          <p:cNvSpPr txBox="1"/>
          <p:nvPr/>
        </p:nvSpPr>
        <p:spPr>
          <a:xfrm>
            <a:off x="328186" y="3826446"/>
            <a:ext cx="305774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a)  8  </a:t>
            </a:r>
            <a:r>
              <a:rPr lang="en-VN" sz="3200" b="1">
                <a:solidFill>
                  <a:schemeClr val="bg1"/>
                </a:solidFill>
                <a:latin typeface="HP001 4 hàng" panose="020B0603050302020204" pitchFamily="34" charset="0"/>
              </a:rPr>
              <a:t>+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7</a:t>
            </a:r>
            <a:r>
              <a:rPr lang="en-VN" sz="3200" b="1">
                <a:solidFill>
                  <a:schemeClr val="bg1"/>
                </a:solidFill>
                <a:latin typeface="HP001 4 hàng" panose="020B0603050302020204" pitchFamily="34" charset="0"/>
              </a:rPr>
              <a:t> 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=</a:t>
            </a:r>
            <a:endParaRPr lang="en-VN" sz="3200" b="1" dirty="0">
              <a:solidFill>
                <a:schemeClr val="bg1"/>
              </a:solidFill>
              <a:latin typeface="HP001 4 hàng" panose="020B0603050302020204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45EDF87-E99F-48D9-AACD-1D93A3AE14CD}"/>
              </a:ext>
            </a:extLst>
          </p:cNvPr>
          <p:cNvSpPr txBox="1"/>
          <p:nvPr/>
        </p:nvSpPr>
        <p:spPr>
          <a:xfrm>
            <a:off x="337874" y="4467368"/>
            <a:ext cx="316498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b)  8  </a:t>
            </a:r>
            <a:r>
              <a:rPr lang="en-VN" sz="3200" b="1">
                <a:solidFill>
                  <a:schemeClr val="bg1"/>
                </a:solidFill>
                <a:latin typeface="HP001 4 hàng" panose="020B0603050302020204" pitchFamily="34" charset="0"/>
              </a:rPr>
              <a:t>+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5   =</a:t>
            </a:r>
            <a:endParaRPr lang="en-VN" sz="3200" b="1" dirty="0">
              <a:solidFill>
                <a:schemeClr val="bg1"/>
              </a:solidFill>
              <a:latin typeface="HP001 4 hàng" panose="020B060305030202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CC1D534-C3FB-4144-95B5-5E90B6E8581F}"/>
              </a:ext>
            </a:extLst>
          </p:cNvPr>
          <p:cNvSpPr txBox="1"/>
          <p:nvPr/>
        </p:nvSpPr>
        <p:spPr>
          <a:xfrm>
            <a:off x="412593" y="5112137"/>
            <a:ext cx="305774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c)  8  </a:t>
            </a:r>
            <a:r>
              <a:rPr lang="en-VN" sz="3200" b="1">
                <a:solidFill>
                  <a:schemeClr val="bg1"/>
                </a:solidFill>
                <a:latin typeface="HP001 4 hàng" panose="020B0603050302020204" pitchFamily="34" charset="0"/>
              </a:rPr>
              <a:t>+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8</a:t>
            </a:r>
            <a:r>
              <a:rPr lang="en-VN" sz="3200" b="1">
                <a:solidFill>
                  <a:schemeClr val="bg1"/>
                </a:solidFill>
                <a:latin typeface="HP001 4 hàng" panose="020B0603050302020204" pitchFamily="34" charset="0"/>
              </a:rPr>
              <a:t> 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=</a:t>
            </a:r>
            <a:endParaRPr lang="en-VN" sz="3200" b="1" dirty="0">
              <a:solidFill>
                <a:schemeClr val="bg1"/>
              </a:solidFill>
              <a:latin typeface="HP001 4 hàng" panose="020B0603050302020204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7DCB4424-ACC6-42A6-9602-0E30D3BD2F82}"/>
              </a:ext>
            </a:extLst>
          </p:cNvPr>
          <p:cNvSpPr txBox="1"/>
          <p:nvPr/>
        </p:nvSpPr>
        <p:spPr>
          <a:xfrm>
            <a:off x="349287" y="5788210"/>
            <a:ext cx="305774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d)  6  </a:t>
            </a:r>
            <a:r>
              <a:rPr lang="en-VN" sz="3200" b="1">
                <a:solidFill>
                  <a:schemeClr val="bg1"/>
                </a:solidFill>
                <a:latin typeface="HP001 4 hàng" panose="020B0603050302020204" pitchFamily="34" charset="0"/>
              </a:rPr>
              <a:t>+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5</a:t>
            </a:r>
            <a:r>
              <a:rPr lang="en-VN" sz="3200" b="1">
                <a:solidFill>
                  <a:schemeClr val="bg1"/>
                </a:solidFill>
                <a:latin typeface="HP001 4 hàng" panose="020B0603050302020204" pitchFamily="34" charset="0"/>
              </a:rPr>
              <a:t> 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=</a:t>
            </a:r>
            <a:endParaRPr lang="en-VN" sz="3200" b="1" dirty="0">
              <a:solidFill>
                <a:schemeClr val="bg1"/>
              </a:solidFill>
              <a:latin typeface="HP001 4 hàng" panose="020B060305030202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3CE40E6-742C-4761-B254-3AE1E53E6FBD}"/>
              </a:ext>
            </a:extLst>
          </p:cNvPr>
          <p:cNvSpPr txBox="1"/>
          <p:nvPr/>
        </p:nvSpPr>
        <p:spPr>
          <a:xfrm>
            <a:off x="337874" y="3813987"/>
            <a:ext cx="373396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a)  8  </a:t>
            </a:r>
            <a:r>
              <a:rPr lang="en-VN" sz="3200" b="1">
                <a:solidFill>
                  <a:schemeClr val="bg1"/>
                </a:solidFill>
                <a:latin typeface="HP001 4 hàng" panose="020B0603050302020204" pitchFamily="34" charset="0"/>
              </a:rPr>
              <a:t>+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7</a:t>
            </a:r>
            <a:r>
              <a:rPr lang="en-VN" sz="3200" b="1">
                <a:solidFill>
                  <a:schemeClr val="bg1"/>
                </a:solidFill>
                <a:latin typeface="HP001 4 hàng" panose="020B0603050302020204" pitchFamily="34" charset="0"/>
              </a:rPr>
              <a:t> 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=  15</a:t>
            </a:r>
            <a:endParaRPr lang="en-VN" sz="3200" b="1" dirty="0">
              <a:solidFill>
                <a:schemeClr val="bg1"/>
              </a:solidFill>
              <a:latin typeface="HP001 4 hàng" panose="020B06030503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D3223CB-973C-4712-A115-867F5498CC2F}"/>
              </a:ext>
            </a:extLst>
          </p:cNvPr>
          <p:cNvSpPr txBox="1"/>
          <p:nvPr/>
        </p:nvSpPr>
        <p:spPr>
          <a:xfrm>
            <a:off x="349287" y="4467367"/>
            <a:ext cx="383401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b)  8  </a:t>
            </a:r>
            <a:r>
              <a:rPr lang="en-VN" sz="3200" b="1">
                <a:solidFill>
                  <a:schemeClr val="bg1"/>
                </a:solidFill>
                <a:latin typeface="HP001 4 hàng" panose="020B0603050302020204" pitchFamily="34" charset="0"/>
              </a:rPr>
              <a:t>+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5   =  13</a:t>
            </a:r>
            <a:endParaRPr lang="en-VN" sz="3200" b="1" dirty="0">
              <a:solidFill>
                <a:schemeClr val="bg1"/>
              </a:solidFill>
              <a:latin typeface="HP001 4 hàng" panose="020B06030503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2AC3804A-897E-48B9-AC9B-F7DEC4B56008}"/>
              </a:ext>
            </a:extLst>
          </p:cNvPr>
          <p:cNvSpPr txBox="1"/>
          <p:nvPr/>
        </p:nvSpPr>
        <p:spPr>
          <a:xfrm>
            <a:off x="405417" y="5109699"/>
            <a:ext cx="400215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c)  8  </a:t>
            </a:r>
            <a:r>
              <a:rPr lang="en-VN" sz="3200" b="1">
                <a:solidFill>
                  <a:schemeClr val="bg1"/>
                </a:solidFill>
                <a:latin typeface="HP001 4 hàng" panose="020B0603050302020204" pitchFamily="34" charset="0"/>
              </a:rPr>
              <a:t>+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8</a:t>
            </a:r>
            <a:r>
              <a:rPr lang="en-VN" sz="3200" b="1">
                <a:solidFill>
                  <a:schemeClr val="bg1"/>
                </a:solidFill>
                <a:latin typeface="HP001 4 hàng" panose="020B0603050302020204" pitchFamily="34" charset="0"/>
              </a:rPr>
              <a:t> 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=  16</a:t>
            </a:r>
            <a:endParaRPr lang="en-VN" sz="3200" b="1" dirty="0">
              <a:solidFill>
                <a:schemeClr val="bg1"/>
              </a:solidFill>
              <a:latin typeface="HP001 4 hàng" panose="020B0603050302020204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1A5168C-D985-4F02-ADC7-C5A01424B4FA}"/>
              </a:ext>
            </a:extLst>
          </p:cNvPr>
          <p:cNvSpPr txBox="1"/>
          <p:nvPr/>
        </p:nvSpPr>
        <p:spPr>
          <a:xfrm>
            <a:off x="349287" y="5774128"/>
            <a:ext cx="413018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d)  6  </a:t>
            </a:r>
            <a:r>
              <a:rPr lang="en-VN" sz="3200" b="1">
                <a:solidFill>
                  <a:schemeClr val="bg1"/>
                </a:solidFill>
                <a:latin typeface="HP001 4 hàng" panose="020B0603050302020204" pitchFamily="34" charset="0"/>
              </a:rPr>
              <a:t>+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5</a:t>
            </a:r>
            <a:r>
              <a:rPr lang="en-VN" sz="3200" b="1">
                <a:solidFill>
                  <a:schemeClr val="bg1"/>
                </a:solidFill>
                <a:latin typeface="HP001 4 hàng" panose="020B0603050302020204" pitchFamily="34" charset="0"/>
              </a:rPr>
              <a:t> 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=  11</a:t>
            </a:r>
            <a:endParaRPr lang="en-VN" sz="3200" b="1" dirty="0">
              <a:solidFill>
                <a:schemeClr val="bg1"/>
              </a:solidFill>
              <a:latin typeface="HP001 4 hàng" panose="020B0603050302020204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56F7D3B-1CC7-48B1-B1E7-B0EBED9E5141}"/>
              </a:ext>
            </a:extLst>
          </p:cNvPr>
          <p:cNvSpPr txBox="1"/>
          <p:nvPr/>
        </p:nvSpPr>
        <p:spPr>
          <a:xfrm>
            <a:off x="4221124" y="3820504"/>
            <a:ext cx="78789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đ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F83AD5E-51E2-4DFF-A99E-1E667A0C0949}"/>
              </a:ext>
            </a:extLst>
          </p:cNvPr>
          <p:cNvSpPr txBox="1"/>
          <p:nvPr/>
        </p:nvSpPr>
        <p:spPr>
          <a:xfrm>
            <a:off x="4233028" y="4480402"/>
            <a:ext cx="78789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đ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37BCF007-1B08-4B8C-8860-F8C45A5CE736}"/>
              </a:ext>
            </a:extLst>
          </p:cNvPr>
          <p:cNvSpPr txBox="1"/>
          <p:nvPr/>
        </p:nvSpPr>
        <p:spPr>
          <a:xfrm>
            <a:off x="4233027" y="5098083"/>
            <a:ext cx="78789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đ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A6F6714-1325-402F-A9F4-BC650582F5BF}"/>
              </a:ext>
            </a:extLst>
          </p:cNvPr>
          <p:cNvSpPr txBox="1"/>
          <p:nvPr/>
        </p:nvSpPr>
        <p:spPr>
          <a:xfrm>
            <a:off x="4233026" y="5776324"/>
            <a:ext cx="78789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đ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370835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8" grpId="1"/>
      <p:bldP spid="9" grpId="0"/>
      <p:bldP spid="9" grpId="1"/>
      <p:bldP spid="10" grpId="0"/>
      <p:bldP spid="10" grpId="1"/>
      <p:bldP spid="11" grpId="0"/>
      <p:bldP spid="11" grpId="1"/>
      <p:bldP spid="12" grpId="0"/>
      <p:bldP spid="13" grpId="0"/>
      <p:bldP spid="14" grpId="0"/>
      <p:bldP spid="15" grpId="0"/>
      <p:bldP spid="16" grpId="0"/>
      <p:bldP spid="17" grpId="0"/>
      <p:bldP spid="18" grpId="0"/>
      <p:bldP spid="19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878549FA-7ECB-B548-AEA1-BEA77103DFEB}"/>
              </a:ext>
            </a:extLst>
          </p:cNvPr>
          <p:cNvGrpSpPr/>
          <p:nvPr/>
        </p:nvGrpSpPr>
        <p:grpSpPr>
          <a:xfrm>
            <a:off x="825699" y="295840"/>
            <a:ext cx="605826" cy="830997"/>
            <a:chOff x="3174278" y="237323"/>
            <a:chExt cx="605826" cy="830997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52500BA0-74AB-6341-BC4B-420BF0E97729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solidFill>
                <a:schemeClr val="accent5">
                  <a:lumMod val="20000"/>
                  <a:lumOff val="8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V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7EB026E1-0A0E-1642-8532-9B8F2D634D88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VN" sz="4800" b="1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Times New Roman" panose="02020603050405020304" pitchFamily="18" charset="0"/>
                </a:rPr>
                <a:t>3</a:t>
              </a: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76CC93B3-2AF5-7C43-813A-98C2E1FB9FE4}"/>
              </a:ext>
            </a:extLst>
          </p:cNvPr>
          <p:cNvGrpSpPr/>
          <p:nvPr/>
        </p:nvGrpSpPr>
        <p:grpSpPr>
          <a:xfrm>
            <a:off x="1431525" y="1347928"/>
            <a:ext cx="2629671" cy="630790"/>
            <a:chOff x="2801857" y="1764259"/>
            <a:chExt cx="2629671" cy="630790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B2E518DA-5AA3-3840-ABD4-CC0E636A6DFE}"/>
                </a:ext>
              </a:extLst>
            </p:cNvPr>
            <p:cNvSpPr txBox="1"/>
            <p:nvPr/>
          </p:nvSpPr>
          <p:spPr>
            <a:xfrm>
              <a:off x="2801857" y="1857465"/>
              <a:ext cx="262967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8  +  7  =   	</a:t>
              </a:r>
              <a:endParaRPr kumimoji="0" lang="en-V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" name="Rounded Rectangle 36">
              <a:extLst>
                <a:ext uri="{FF2B5EF4-FFF2-40B4-BE49-F238E27FC236}">
                  <a16:creationId xmlns:a16="http://schemas.microsoft.com/office/drawing/2014/main" id="{DFA5AFAA-AC94-F045-B466-0B6A58FEB096}"/>
                </a:ext>
              </a:extLst>
            </p:cNvPr>
            <p:cNvSpPr/>
            <p:nvPr/>
          </p:nvSpPr>
          <p:spPr>
            <a:xfrm>
              <a:off x="4598211" y="1764259"/>
              <a:ext cx="639268" cy="630790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V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?</a:t>
              </a:r>
            </a:p>
          </p:txBody>
        </p:sp>
      </p:grpSp>
      <p:sp>
        <p:nvSpPr>
          <p:cNvPr id="38" name="TextBox 37">
            <a:extLst>
              <a:ext uri="{FF2B5EF4-FFF2-40B4-BE49-F238E27FC236}">
                <a16:creationId xmlns:a16="http://schemas.microsoft.com/office/drawing/2014/main" id="{27447A0D-1CF3-184E-91F1-2B863BBBC58B}"/>
              </a:ext>
            </a:extLst>
          </p:cNvPr>
          <p:cNvSpPr txBox="1"/>
          <p:nvPr/>
        </p:nvSpPr>
        <p:spPr>
          <a:xfrm>
            <a:off x="1431525" y="520949"/>
            <a:ext cx="262967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a)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Tính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8 + 7</a:t>
            </a:r>
            <a:endParaRPr kumimoji="0" lang="en-VN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1CA3DD79-4DFF-5842-B275-B3E90D0E908E}"/>
              </a:ext>
            </a:extLst>
          </p:cNvPr>
          <p:cNvGrpSpPr/>
          <p:nvPr/>
        </p:nvGrpSpPr>
        <p:grpSpPr>
          <a:xfrm>
            <a:off x="1930652" y="1861371"/>
            <a:ext cx="972405" cy="421106"/>
            <a:chOff x="3435485" y="2273968"/>
            <a:chExt cx="636736" cy="421106"/>
          </a:xfrm>
        </p:grpSpPr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C43F38A6-8FAE-E243-BC78-5864E844584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35485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DC430C28-DEAD-004A-AC6D-30EE6EA738B6}"/>
                </a:ext>
              </a:extLst>
            </p:cNvPr>
            <p:cNvCxnSpPr>
              <a:cxnSpLocks/>
            </p:cNvCxnSpPr>
            <p:nvPr/>
          </p:nvCxnSpPr>
          <p:spPr>
            <a:xfrm>
              <a:off x="3747368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2" name="Oval 41">
            <a:extLst>
              <a:ext uri="{FF2B5EF4-FFF2-40B4-BE49-F238E27FC236}">
                <a16:creationId xmlns:a16="http://schemas.microsoft.com/office/drawing/2014/main" id="{C3E5858B-A8C9-EB49-BF32-A57A5A143CF0}"/>
              </a:ext>
            </a:extLst>
          </p:cNvPr>
          <p:cNvSpPr/>
          <p:nvPr/>
        </p:nvSpPr>
        <p:spPr>
          <a:xfrm>
            <a:off x="1431525" y="2247687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</a:t>
            </a:r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4C792119-73F7-1047-9AEB-FC65D4A9A6C0}"/>
              </a:ext>
            </a:extLst>
          </p:cNvPr>
          <p:cNvSpPr/>
          <p:nvPr/>
        </p:nvSpPr>
        <p:spPr>
          <a:xfrm>
            <a:off x="2784462" y="2245349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?</a:t>
            </a:r>
          </a:p>
        </p:txBody>
      </p:sp>
      <p:sp>
        <p:nvSpPr>
          <p:cNvPr id="45" name="Rounded Rectangle 44">
            <a:extLst>
              <a:ext uri="{FF2B5EF4-FFF2-40B4-BE49-F238E27FC236}">
                <a16:creationId xmlns:a16="http://schemas.microsoft.com/office/drawing/2014/main" id="{04FF0FE4-A812-D548-99EF-64AD131B7523}"/>
              </a:ext>
            </a:extLst>
          </p:cNvPr>
          <p:cNvSpPr/>
          <p:nvPr/>
        </p:nvSpPr>
        <p:spPr>
          <a:xfrm>
            <a:off x="3227879" y="1355731"/>
            <a:ext cx="639268" cy="630790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15</a:t>
            </a:r>
          </a:p>
        </p:txBody>
      </p:sp>
      <p:sp>
        <p:nvSpPr>
          <p:cNvPr id="46" name="Oval 45">
            <a:extLst>
              <a:ext uri="{FF2B5EF4-FFF2-40B4-BE49-F238E27FC236}">
                <a16:creationId xmlns:a16="http://schemas.microsoft.com/office/drawing/2014/main" id="{999D6E96-C64D-6841-BE97-962F0C43D4F1}"/>
              </a:ext>
            </a:extLst>
          </p:cNvPr>
          <p:cNvSpPr/>
          <p:nvPr/>
        </p:nvSpPr>
        <p:spPr>
          <a:xfrm>
            <a:off x="2779840" y="2243272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5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CBDB8789-1561-B84B-A7D1-B7EF7B86FC16}"/>
              </a:ext>
            </a:extLst>
          </p:cNvPr>
          <p:cNvSpPr txBox="1"/>
          <p:nvPr/>
        </p:nvSpPr>
        <p:spPr>
          <a:xfrm>
            <a:off x="6460725" y="520949"/>
            <a:ext cx="227687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b)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Tính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8 + 5</a:t>
            </a:r>
            <a:endParaRPr kumimoji="0" lang="en-VN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257A7902-D545-1E43-BE9C-A07E2AA0FD84}"/>
              </a:ext>
            </a:extLst>
          </p:cNvPr>
          <p:cNvGrpSpPr/>
          <p:nvPr/>
        </p:nvGrpSpPr>
        <p:grpSpPr>
          <a:xfrm>
            <a:off x="6460725" y="1347928"/>
            <a:ext cx="2629671" cy="630790"/>
            <a:chOff x="2801857" y="1764259"/>
            <a:chExt cx="2629671" cy="630790"/>
          </a:xfrm>
        </p:grpSpPr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14DE3925-0D8B-7248-8AFB-414836969ADF}"/>
                </a:ext>
              </a:extLst>
            </p:cNvPr>
            <p:cNvSpPr txBox="1"/>
            <p:nvPr/>
          </p:nvSpPr>
          <p:spPr>
            <a:xfrm>
              <a:off x="2801857" y="1857465"/>
              <a:ext cx="262967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8  +  5  =   	</a:t>
              </a:r>
              <a:endParaRPr kumimoji="0" lang="en-V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" name="Rounded Rectangle 62">
              <a:extLst>
                <a:ext uri="{FF2B5EF4-FFF2-40B4-BE49-F238E27FC236}">
                  <a16:creationId xmlns:a16="http://schemas.microsoft.com/office/drawing/2014/main" id="{2E319838-C05D-754A-8BF8-56A94512F7BF}"/>
                </a:ext>
              </a:extLst>
            </p:cNvPr>
            <p:cNvSpPr/>
            <p:nvPr/>
          </p:nvSpPr>
          <p:spPr>
            <a:xfrm>
              <a:off x="4598211" y="1764259"/>
              <a:ext cx="639268" cy="630790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V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?</a:t>
              </a:r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9676FBC4-B606-AB46-8EFA-8A8EE0636933}"/>
              </a:ext>
            </a:extLst>
          </p:cNvPr>
          <p:cNvGrpSpPr/>
          <p:nvPr/>
        </p:nvGrpSpPr>
        <p:grpSpPr>
          <a:xfrm>
            <a:off x="6959852" y="1861371"/>
            <a:ext cx="972405" cy="421106"/>
            <a:chOff x="3435485" y="2273968"/>
            <a:chExt cx="636736" cy="421106"/>
          </a:xfrm>
        </p:grpSpPr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9C77CCF0-BBE0-6D4F-9FE3-97B483AE983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35485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D1710691-649C-184A-857A-68DCB0CBC9C3}"/>
                </a:ext>
              </a:extLst>
            </p:cNvPr>
            <p:cNvCxnSpPr>
              <a:cxnSpLocks/>
            </p:cNvCxnSpPr>
            <p:nvPr/>
          </p:nvCxnSpPr>
          <p:spPr>
            <a:xfrm>
              <a:off x="3747368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7" name="Oval 66">
            <a:extLst>
              <a:ext uri="{FF2B5EF4-FFF2-40B4-BE49-F238E27FC236}">
                <a16:creationId xmlns:a16="http://schemas.microsoft.com/office/drawing/2014/main" id="{E808E744-1AEB-2546-8651-A83B3F0DA8E3}"/>
              </a:ext>
            </a:extLst>
          </p:cNvPr>
          <p:cNvSpPr/>
          <p:nvPr/>
        </p:nvSpPr>
        <p:spPr>
          <a:xfrm>
            <a:off x="6460725" y="2247687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</a:t>
            </a:r>
          </a:p>
        </p:txBody>
      </p:sp>
      <p:sp>
        <p:nvSpPr>
          <p:cNvPr id="68" name="Oval 67">
            <a:extLst>
              <a:ext uri="{FF2B5EF4-FFF2-40B4-BE49-F238E27FC236}">
                <a16:creationId xmlns:a16="http://schemas.microsoft.com/office/drawing/2014/main" id="{AC8E7B2C-BD41-5043-8F3D-2832F847C281}"/>
              </a:ext>
            </a:extLst>
          </p:cNvPr>
          <p:cNvSpPr/>
          <p:nvPr/>
        </p:nvSpPr>
        <p:spPr>
          <a:xfrm>
            <a:off x="7813662" y="2245349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?</a:t>
            </a:r>
          </a:p>
        </p:txBody>
      </p:sp>
      <p:sp>
        <p:nvSpPr>
          <p:cNvPr id="69" name="Rounded Rectangle 68">
            <a:extLst>
              <a:ext uri="{FF2B5EF4-FFF2-40B4-BE49-F238E27FC236}">
                <a16:creationId xmlns:a16="http://schemas.microsoft.com/office/drawing/2014/main" id="{0D829551-0858-D349-B8D9-FE5699BC0E2F}"/>
              </a:ext>
            </a:extLst>
          </p:cNvPr>
          <p:cNvSpPr/>
          <p:nvPr/>
        </p:nvSpPr>
        <p:spPr>
          <a:xfrm>
            <a:off x="8257079" y="1355731"/>
            <a:ext cx="639268" cy="630790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13</a:t>
            </a:r>
          </a:p>
        </p:txBody>
      </p:sp>
      <p:sp>
        <p:nvSpPr>
          <p:cNvPr id="70" name="Oval 69">
            <a:extLst>
              <a:ext uri="{FF2B5EF4-FFF2-40B4-BE49-F238E27FC236}">
                <a16:creationId xmlns:a16="http://schemas.microsoft.com/office/drawing/2014/main" id="{24E0A0C3-1627-7B44-9AB1-048C3D51A47E}"/>
              </a:ext>
            </a:extLst>
          </p:cNvPr>
          <p:cNvSpPr/>
          <p:nvPr/>
        </p:nvSpPr>
        <p:spPr>
          <a:xfrm>
            <a:off x="7809040" y="2243272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3</a:t>
            </a:r>
          </a:p>
        </p:txBody>
      </p:sp>
      <p:grpSp>
        <p:nvGrpSpPr>
          <p:cNvPr id="71" name="Group 70">
            <a:extLst>
              <a:ext uri="{FF2B5EF4-FFF2-40B4-BE49-F238E27FC236}">
                <a16:creationId xmlns:a16="http://schemas.microsoft.com/office/drawing/2014/main" id="{31A0A3FA-DB1C-DF4D-BD82-F4F151CD337B}"/>
              </a:ext>
            </a:extLst>
          </p:cNvPr>
          <p:cNvGrpSpPr/>
          <p:nvPr/>
        </p:nvGrpSpPr>
        <p:grpSpPr>
          <a:xfrm>
            <a:off x="1431525" y="4180487"/>
            <a:ext cx="2629671" cy="630790"/>
            <a:chOff x="2801857" y="1764259"/>
            <a:chExt cx="2629671" cy="630790"/>
          </a:xfrm>
        </p:grpSpPr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24DB7B4A-3671-F746-9217-2387A48246AD}"/>
                </a:ext>
              </a:extLst>
            </p:cNvPr>
            <p:cNvSpPr txBox="1"/>
            <p:nvPr/>
          </p:nvSpPr>
          <p:spPr>
            <a:xfrm>
              <a:off x="2801857" y="1857465"/>
              <a:ext cx="262967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8  +  8  =   	</a:t>
              </a:r>
              <a:endParaRPr kumimoji="0" lang="en-V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" name="Rounded Rectangle 72">
              <a:extLst>
                <a:ext uri="{FF2B5EF4-FFF2-40B4-BE49-F238E27FC236}">
                  <a16:creationId xmlns:a16="http://schemas.microsoft.com/office/drawing/2014/main" id="{7344978F-DF9A-5F4E-AD68-D1FD10BCACD1}"/>
                </a:ext>
              </a:extLst>
            </p:cNvPr>
            <p:cNvSpPr/>
            <p:nvPr/>
          </p:nvSpPr>
          <p:spPr>
            <a:xfrm>
              <a:off x="4598211" y="1764259"/>
              <a:ext cx="639268" cy="630790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V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?</a:t>
              </a:r>
            </a:p>
          </p:txBody>
        </p:sp>
      </p:grpSp>
      <p:sp>
        <p:nvSpPr>
          <p:cNvPr id="74" name="TextBox 73">
            <a:extLst>
              <a:ext uri="{FF2B5EF4-FFF2-40B4-BE49-F238E27FC236}">
                <a16:creationId xmlns:a16="http://schemas.microsoft.com/office/drawing/2014/main" id="{69FCE7BA-321F-7340-A999-537FEDB4FCA0}"/>
              </a:ext>
            </a:extLst>
          </p:cNvPr>
          <p:cNvSpPr txBox="1"/>
          <p:nvPr/>
        </p:nvSpPr>
        <p:spPr>
          <a:xfrm>
            <a:off x="1431525" y="3353508"/>
            <a:ext cx="262967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c)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Tính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8 + 8</a:t>
            </a:r>
            <a:endParaRPr kumimoji="0" lang="en-VN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75" name="Group 74">
            <a:extLst>
              <a:ext uri="{FF2B5EF4-FFF2-40B4-BE49-F238E27FC236}">
                <a16:creationId xmlns:a16="http://schemas.microsoft.com/office/drawing/2014/main" id="{7540A9BC-67DB-A146-B05A-6FE6773358CC}"/>
              </a:ext>
            </a:extLst>
          </p:cNvPr>
          <p:cNvGrpSpPr/>
          <p:nvPr/>
        </p:nvGrpSpPr>
        <p:grpSpPr>
          <a:xfrm>
            <a:off x="1930652" y="4693930"/>
            <a:ext cx="972405" cy="421106"/>
            <a:chOff x="3435485" y="2273968"/>
            <a:chExt cx="636736" cy="421106"/>
          </a:xfrm>
        </p:grpSpPr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D248BF47-989F-7541-95A2-4766061B94E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35485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615AF2F0-3210-BB48-9A84-C8EF363B47BD}"/>
                </a:ext>
              </a:extLst>
            </p:cNvPr>
            <p:cNvCxnSpPr>
              <a:cxnSpLocks/>
            </p:cNvCxnSpPr>
            <p:nvPr/>
          </p:nvCxnSpPr>
          <p:spPr>
            <a:xfrm>
              <a:off x="3747368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8" name="Oval 77">
            <a:extLst>
              <a:ext uri="{FF2B5EF4-FFF2-40B4-BE49-F238E27FC236}">
                <a16:creationId xmlns:a16="http://schemas.microsoft.com/office/drawing/2014/main" id="{98A2F7A5-4E85-B248-9068-7AD8BCEE8844}"/>
              </a:ext>
            </a:extLst>
          </p:cNvPr>
          <p:cNvSpPr/>
          <p:nvPr/>
        </p:nvSpPr>
        <p:spPr>
          <a:xfrm>
            <a:off x="1431525" y="5080246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?</a:t>
            </a:r>
          </a:p>
        </p:txBody>
      </p:sp>
      <p:sp>
        <p:nvSpPr>
          <p:cNvPr id="79" name="Oval 78">
            <a:extLst>
              <a:ext uri="{FF2B5EF4-FFF2-40B4-BE49-F238E27FC236}">
                <a16:creationId xmlns:a16="http://schemas.microsoft.com/office/drawing/2014/main" id="{B793D1B9-C4E3-4C4B-B7B1-E2DA5F6B7D37}"/>
              </a:ext>
            </a:extLst>
          </p:cNvPr>
          <p:cNvSpPr/>
          <p:nvPr/>
        </p:nvSpPr>
        <p:spPr>
          <a:xfrm>
            <a:off x="2784462" y="5077908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?</a:t>
            </a:r>
          </a:p>
        </p:txBody>
      </p:sp>
      <p:sp>
        <p:nvSpPr>
          <p:cNvPr id="80" name="Rounded Rectangle 79">
            <a:extLst>
              <a:ext uri="{FF2B5EF4-FFF2-40B4-BE49-F238E27FC236}">
                <a16:creationId xmlns:a16="http://schemas.microsoft.com/office/drawing/2014/main" id="{6DCC44FD-1604-3747-98EA-098652CF11A2}"/>
              </a:ext>
            </a:extLst>
          </p:cNvPr>
          <p:cNvSpPr/>
          <p:nvPr/>
        </p:nvSpPr>
        <p:spPr>
          <a:xfrm>
            <a:off x="3227879" y="4188290"/>
            <a:ext cx="639268" cy="630790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16</a:t>
            </a:r>
          </a:p>
        </p:txBody>
      </p:sp>
      <p:sp>
        <p:nvSpPr>
          <p:cNvPr id="81" name="Oval 80">
            <a:extLst>
              <a:ext uri="{FF2B5EF4-FFF2-40B4-BE49-F238E27FC236}">
                <a16:creationId xmlns:a16="http://schemas.microsoft.com/office/drawing/2014/main" id="{BB731B27-74F8-6A4B-9D40-DB36DCEF55E1}"/>
              </a:ext>
            </a:extLst>
          </p:cNvPr>
          <p:cNvSpPr/>
          <p:nvPr/>
        </p:nvSpPr>
        <p:spPr>
          <a:xfrm>
            <a:off x="2787097" y="5083088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6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8C0C89A3-810D-CA41-AE73-02970E5DD8D2}"/>
              </a:ext>
            </a:extLst>
          </p:cNvPr>
          <p:cNvSpPr txBox="1"/>
          <p:nvPr/>
        </p:nvSpPr>
        <p:spPr>
          <a:xfrm>
            <a:off x="6460725" y="3353508"/>
            <a:ext cx="227687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d)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Tính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6 + 5</a:t>
            </a:r>
            <a:endParaRPr kumimoji="0" lang="en-VN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E174451-DC84-3542-A112-E19A3F70D598}"/>
              </a:ext>
            </a:extLst>
          </p:cNvPr>
          <p:cNvGrpSpPr/>
          <p:nvPr/>
        </p:nvGrpSpPr>
        <p:grpSpPr>
          <a:xfrm>
            <a:off x="6460725" y="4180487"/>
            <a:ext cx="2629671" cy="630790"/>
            <a:chOff x="2801857" y="1764259"/>
            <a:chExt cx="2629671" cy="630790"/>
          </a:xfrm>
        </p:grpSpPr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6083F59A-DE26-3A40-B4F5-764A59B202F7}"/>
                </a:ext>
              </a:extLst>
            </p:cNvPr>
            <p:cNvSpPr txBox="1"/>
            <p:nvPr/>
          </p:nvSpPr>
          <p:spPr>
            <a:xfrm>
              <a:off x="2801857" y="1857465"/>
              <a:ext cx="262967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6  +  5  =   	</a:t>
              </a:r>
              <a:endParaRPr kumimoji="0" lang="en-V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" name="Rounded Rectangle 84">
              <a:extLst>
                <a:ext uri="{FF2B5EF4-FFF2-40B4-BE49-F238E27FC236}">
                  <a16:creationId xmlns:a16="http://schemas.microsoft.com/office/drawing/2014/main" id="{5D22CF5B-4DC7-1C4C-80F5-55DEB74782DF}"/>
                </a:ext>
              </a:extLst>
            </p:cNvPr>
            <p:cNvSpPr/>
            <p:nvPr/>
          </p:nvSpPr>
          <p:spPr>
            <a:xfrm>
              <a:off x="4598211" y="1764259"/>
              <a:ext cx="639268" cy="630790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V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?</a:t>
              </a:r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96C466D2-8CA2-6144-99A0-4E5A0091790F}"/>
              </a:ext>
            </a:extLst>
          </p:cNvPr>
          <p:cNvGrpSpPr/>
          <p:nvPr/>
        </p:nvGrpSpPr>
        <p:grpSpPr>
          <a:xfrm>
            <a:off x="6959852" y="4693930"/>
            <a:ext cx="972405" cy="421106"/>
            <a:chOff x="3435485" y="2273968"/>
            <a:chExt cx="636736" cy="421106"/>
          </a:xfrm>
        </p:grpSpPr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31B475CA-0A42-4641-9309-CDB496D5284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35485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9B72E9E1-E08F-2543-912F-7BB082BEBE37}"/>
                </a:ext>
              </a:extLst>
            </p:cNvPr>
            <p:cNvCxnSpPr>
              <a:cxnSpLocks/>
            </p:cNvCxnSpPr>
            <p:nvPr/>
          </p:nvCxnSpPr>
          <p:spPr>
            <a:xfrm>
              <a:off x="3747368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9" name="Oval 88">
            <a:extLst>
              <a:ext uri="{FF2B5EF4-FFF2-40B4-BE49-F238E27FC236}">
                <a16:creationId xmlns:a16="http://schemas.microsoft.com/office/drawing/2014/main" id="{43388EA9-7995-B046-8A9B-6C148133F4E6}"/>
              </a:ext>
            </a:extLst>
          </p:cNvPr>
          <p:cNvSpPr/>
          <p:nvPr/>
        </p:nvSpPr>
        <p:spPr>
          <a:xfrm>
            <a:off x="6460725" y="5080246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?</a:t>
            </a:r>
          </a:p>
        </p:txBody>
      </p:sp>
      <p:sp>
        <p:nvSpPr>
          <p:cNvPr id="90" name="Oval 89">
            <a:extLst>
              <a:ext uri="{FF2B5EF4-FFF2-40B4-BE49-F238E27FC236}">
                <a16:creationId xmlns:a16="http://schemas.microsoft.com/office/drawing/2014/main" id="{F2F203F3-4B0C-0647-B9B4-550ACF7C553E}"/>
              </a:ext>
            </a:extLst>
          </p:cNvPr>
          <p:cNvSpPr/>
          <p:nvPr/>
        </p:nvSpPr>
        <p:spPr>
          <a:xfrm>
            <a:off x="7813662" y="5077908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?</a:t>
            </a:r>
          </a:p>
        </p:txBody>
      </p:sp>
      <p:sp>
        <p:nvSpPr>
          <p:cNvPr id="91" name="Rounded Rectangle 90">
            <a:extLst>
              <a:ext uri="{FF2B5EF4-FFF2-40B4-BE49-F238E27FC236}">
                <a16:creationId xmlns:a16="http://schemas.microsoft.com/office/drawing/2014/main" id="{25784FE7-6AF5-DC47-AF19-C6A3ED16EF17}"/>
              </a:ext>
            </a:extLst>
          </p:cNvPr>
          <p:cNvSpPr/>
          <p:nvPr/>
        </p:nvSpPr>
        <p:spPr>
          <a:xfrm>
            <a:off x="8257079" y="4188290"/>
            <a:ext cx="639268" cy="630790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11</a:t>
            </a:r>
          </a:p>
        </p:txBody>
      </p:sp>
      <p:sp>
        <p:nvSpPr>
          <p:cNvPr id="92" name="Oval 91">
            <a:extLst>
              <a:ext uri="{FF2B5EF4-FFF2-40B4-BE49-F238E27FC236}">
                <a16:creationId xmlns:a16="http://schemas.microsoft.com/office/drawing/2014/main" id="{927EDEC7-4759-F048-BBD9-4922B2744568}"/>
              </a:ext>
            </a:extLst>
          </p:cNvPr>
          <p:cNvSpPr/>
          <p:nvPr/>
        </p:nvSpPr>
        <p:spPr>
          <a:xfrm>
            <a:off x="7814902" y="5083824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1</a:t>
            </a:r>
          </a:p>
        </p:txBody>
      </p:sp>
      <p:sp>
        <p:nvSpPr>
          <p:cNvPr id="93" name="Oval 92">
            <a:extLst>
              <a:ext uri="{FF2B5EF4-FFF2-40B4-BE49-F238E27FC236}">
                <a16:creationId xmlns:a16="http://schemas.microsoft.com/office/drawing/2014/main" id="{2C3B38FF-FA11-8D4B-B6DF-C718E55797BF}"/>
              </a:ext>
            </a:extLst>
          </p:cNvPr>
          <p:cNvSpPr/>
          <p:nvPr/>
        </p:nvSpPr>
        <p:spPr>
          <a:xfrm>
            <a:off x="1424733" y="5078868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</a:t>
            </a:r>
          </a:p>
        </p:txBody>
      </p:sp>
      <p:sp>
        <p:nvSpPr>
          <p:cNvPr id="94" name="Oval 93">
            <a:extLst>
              <a:ext uri="{FF2B5EF4-FFF2-40B4-BE49-F238E27FC236}">
                <a16:creationId xmlns:a16="http://schemas.microsoft.com/office/drawing/2014/main" id="{EC465D03-D988-F248-BDCE-2CF610F77515}"/>
              </a:ext>
            </a:extLst>
          </p:cNvPr>
          <p:cNvSpPr/>
          <p:nvPr/>
        </p:nvSpPr>
        <p:spPr>
          <a:xfrm>
            <a:off x="6461461" y="5083824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4</a:t>
            </a:r>
          </a:p>
        </p:txBody>
      </p:sp>
    </p:spTree>
    <p:extLst>
      <p:ext uri="{BB962C8B-B14F-4D97-AF65-F5344CB8AC3E}">
        <p14:creationId xmlns:p14="http://schemas.microsoft.com/office/powerpoint/2010/main" val="15374217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9" presetID="2" presetClass="entr" presetSubtype="1" fill="hold" grpId="0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1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2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3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14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7" fill="hold">
                          <p:stCondLst>
                            <p:cond delay="indefinite"/>
                          </p:stCondLst>
                          <p:childTnLst>
                            <p:par>
                              <p:cTn id="1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9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1" dur="5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23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5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2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8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9" fill="hold">
                          <p:stCondLst>
                            <p:cond delay="indefinite"/>
                          </p:stCondLst>
                          <p:childTnLst>
                            <p:par>
                              <p:cTn id="3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1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33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4" fill="hold">
                          <p:stCondLst>
                            <p:cond delay="indefinite"/>
                          </p:stCondLst>
                          <p:childTnLst>
                            <p:par>
                              <p:cTn id="3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6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9" presetID="2" presetClass="entr" presetSubtype="1" fill="hold" grpId="0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41" dur="1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42" dur="1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3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44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6" dur="5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7" fill="hold">
                          <p:stCondLst>
                            <p:cond delay="indefinite"/>
                          </p:stCondLst>
                          <p:childTnLst>
                            <p:par>
                              <p:cTn id="4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9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51" dur="500"/>
                                            <p:tgtEl>
                                              <p:spTgt spid="6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53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55" dur="500"/>
                                            <p:tgtEl>
                                              <p:spTgt spid="6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6" presetID="2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58" dur="500"/>
                                            <p:tgtEl>
                                              <p:spTgt spid="6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9" fill="hold">
                          <p:stCondLst>
                            <p:cond delay="indefinite"/>
                          </p:stCondLst>
                          <p:childTnLst>
                            <p:par>
                              <p:cTn id="6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1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63" dur="50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4" fill="hold">
                          <p:stCondLst>
                            <p:cond delay="indefinite"/>
                          </p:stCondLst>
                          <p:childTnLst>
                            <p:par>
                              <p:cTn id="6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6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9" presetID="2" presetClass="entr" presetSubtype="1" fill="hold" grpId="0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71" dur="1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72" dur="1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3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74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6" dur="5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7" fill="hold">
                          <p:stCondLst>
                            <p:cond delay="indefinite"/>
                          </p:stCondLst>
                          <p:childTnLst>
                            <p:par>
                              <p:cTn id="7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9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81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83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85" dur="500"/>
                                            <p:tgtEl>
                                              <p:spTgt spid="7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6" presetID="2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88" dur="50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9" fill="hold">
                          <p:stCondLst>
                            <p:cond delay="indefinite"/>
                          </p:stCondLst>
                          <p:childTnLst>
                            <p:par>
                              <p:cTn id="9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1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93" dur="500"/>
                                            <p:tgtEl>
                                              <p:spTgt spid="9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4" fill="hold">
                          <p:stCondLst>
                            <p:cond delay="indefinite"/>
                          </p:stCondLst>
                          <p:childTnLst>
                            <p:par>
                              <p:cTn id="9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6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98" dur="500"/>
                                            <p:tgtEl>
                                              <p:spTgt spid="8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9" fill="hold">
                          <p:stCondLst>
                            <p:cond delay="indefinite"/>
                          </p:stCondLst>
                          <p:childTnLst>
                            <p:par>
                              <p:cTn id="10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1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4" presetID="2" presetClass="entr" presetSubtype="1" fill="hold" grpId="0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06" dur="10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07" dur="10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8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9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1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12" fill="hold">
                          <p:stCondLst>
                            <p:cond delay="indefinite"/>
                          </p:stCondLst>
                          <p:childTnLst>
                            <p:par>
                              <p:cTn id="11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14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16" dur="500"/>
                                            <p:tgtEl>
                                              <p:spTgt spid="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7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18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20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1" presetID="2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23" dur="5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24" fill="hold">
                          <p:stCondLst>
                            <p:cond delay="indefinite"/>
                          </p:stCondLst>
                          <p:childTnLst>
                            <p:par>
                              <p:cTn id="12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26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28" dur="500"/>
                                            <p:tgtEl>
                                              <p:spTgt spid="9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29" fill="hold">
                          <p:stCondLst>
                            <p:cond delay="indefinite"/>
                          </p:stCondLst>
                          <p:childTnLst>
                            <p:par>
                              <p:cTn id="13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31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33" dur="500"/>
                                            <p:tgtEl>
                                              <p:spTgt spid="9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4" fill="hold">
                          <p:stCondLst>
                            <p:cond delay="indefinite"/>
                          </p:stCondLst>
                          <p:childTnLst>
                            <p:par>
                              <p:cTn id="13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36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8" grpId="0"/>
          <p:bldP spid="42" grpId="0" animBg="1"/>
          <p:bldP spid="43" grpId="0" animBg="1"/>
          <p:bldP spid="45" grpId="0" animBg="1"/>
          <p:bldP spid="46" grpId="0" animBg="1"/>
          <p:bldP spid="52" grpId="0"/>
          <p:bldP spid="67" grpId="0" animBg="1"/>
          <p:bldP spid="68" grpId="0" animBg="1"/>
          <p:bldP spid="69" grpId="0" animBg="1"/>
          <p:bldP spid="70" grpId="0" animBg="1"/>
          <p:bldP spid="74" grpId="0"/>
          <p:bldP spid="78" grpId="0" animBg="1"/>
          <p:bldP spid="79" grpId="0" animBg="1"/>
          <p:bldP spid="80" grpId="0" animBg="1"/>
          <p:bldP spid="81" grpId="0" animBg="1"/>
          <p:bldP spid="82" grpId="0"/>
          <p:bldP spid="89" grpId="0" animBg="1"/>
          <p:bldP spid="90" grpId="0" animBg="1"/>
          <p:bldP spid="91" grpId="0" animBg="1"/>
          <p:bldP spid="92" grpId="0" animBg="1"/>
          <p:bldP spid="93" grpId="0" animBg="1"/>
          <p:bldP spid="94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9" presetID="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3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14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7" fill="hold">
                          <p:stCondLst>
                            <p:cond delay="indefinite"/>
                          </p:stCondLst>
                          <p:childTnLst>
                            <p:par>
                              <p:cTn id="1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9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1" dur="5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23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5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2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8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9" fill="hold">
                          <p:stCondLst>
                            <p:cond delay="indefinite"/>
                          </p:stCondLst>
                          <p:childTnLst>
                            <p:par>
                              <p:cTn id="3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1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33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4" fill="hold">
                          <p:stCondLst>
                            <p:cond delay="indefinite"/>
                          </p:stCondLst>
                          <p:childTnLst>
                            <p:par>
                              <p:cTn id="3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6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9" presetID="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1" dur="1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2" dur="1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3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44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6" dur="5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7" fill="hold">
                          <p:stCondLst>
                            <p:cond delay="indefinite"/>
                          </p:stCondLst>
                          <p:childTnLst>
                            <p:par>
                              <p:cTn id="4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9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51" dur="500"/>
                                            <p:tgtEl>
                                              <p:spTgt spid="6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53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55" dur="500"/>
                                            <p:tgtEl>
                                              <p:spTgt spid="6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6" presetID="2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58" dur="500"/>
                                            <p:tgtEl>
                                              <p:spTgt spid="6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9" fill="hold">
                          <p:stCondLst>
                            <p:cond delay="indefinite"/>
                          </p:stCondLst>
                          <p:childTnLst>
                            <p:par>
                              <p:cTn id="6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1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63" dur="50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4" fill="hold">
                          <p:stCondLst>
                            <p:cond delay="indefinite"/>
                          </p:stCondLst>
                          <p:childTnLst>
                            <p:par>
                              <p:cTn id="6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6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9" presetID="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1" dur="1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2" dur="1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3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74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6" dur="5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7" fill="hold">
                          <p:stCondLst>
                            <p:cond delay="indefinite"/>
                          </p:stCondLst>
                          <p:childTnLst>
                            <p:par>
                              <p:cTn id="7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9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81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83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85" dur="500"/>
                                            <p:tgtEl>
                                              <p:spTgt spid="7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6" presetID="2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88" dur="50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9" fill="hold">
                          <p:stCondLst>
                            <p:cond delay="indefinite"/>
                          </p:stCondLst>
                          <p:childTnLst>
                            <p:par>
                              <p:cTn id="9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1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93" dur="500"/>
                                            <p:tgtEl>
                                              <p:spTgt spid="9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4" fill="hold">
                          <p:stCondLst>
                            <p:cond delay="indefinite"/>
                          </p:stCondLst>
                          <p:childTnLst>
                            <p:par>
                              <p:cTn id="9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6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98" dur="500"/>
                                            <p:tgtEl>
                                              <p:spTgt spid="8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9" fill="hold">
                          <p:stCondLst>
                            <p:cond delay="indefinite"/>
                          </p:stCondLst>
                          <p:childTnLst>
                            <p:par>
                              <p:cTn id="10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1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4" presetID="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6" dur="10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7" dur="10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8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9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1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12" fill="hold">
                          <p:stCondLst>
                            <p:cond delay="indefinite"/>
                          </p:stCondLst>
                          <p:childTnLst>
                            <p:par>
                              <p:cTn id="11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14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16" dur="500"/>
                                            <p:tgtEl>
                                              <p:spTgt spid="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7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18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20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1" presetID="2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23" dur="5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24" fill="hold">
                          <p:stCondLst>
                            <p:cond delay="indefinite"/>
                          </p:stCondLst>
                          <p:childTnLst>
                            <p:par>
                              <p:cTn id="12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26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28" dur="500"/>
                                            <p:tgtEl>
                                              <p:spTgt spid="9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29" fill="hold">
                          <p:stCondLst>
                            <p:cond delay="indefinite"/>
                          </p:stCondLst>
                          <p:childTnLst>
                            <p:par>
                              <p:cTn id="13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31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33" dur="500"/>
                                            <p:tgtEl>
                                              <p:spTgt spid="9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4" fill="hold">
                          <p:stCondLst>
                            <p:cond delay="indefinite"/>
                          </p:stCondLst>
                          <p:childTnLst>
                            <p:par>
                              <p:cTn id="13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36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8" grpId="0"/>
          <p:bldP spid="42" grpId="0" animBg="1"/>
          <p:bldP spid="43" grpId="0" animBg="1"/>
          <p:bldP spid="45" grpId="0" animBg="1"/>
          <p:bldP spid="46" grpId="0" animBg="1"/>
          <p:bldP spid="52" grpId="0"/>
          <p:bldP spid="67" grpId="0" animBg="1"/>
          <p:bldP spid="68" grpId="0" animBg="1"/>
          <p:bldP spid="69" grpId="0" animBg="1"/>
          <p:bldP spid="70" grpId="0" animBg="1"/>
          <p:bldP spid="74" grpId="0"/>
          <p:bldP spid="78" grpId="0" animBg="1"/>
          <p:bldP spid="79" grpId="0" animBg="1"/>
          <p:bldP spid="80" grpId="0" animBg="1"/>
          <p:bldP spid="81" grpId="0" animBg="1"/>
          <p:bldP spid="82" grpId="0"/>
          <p:bldP spid="89" grpId="0" animBg="1"/>
          <p:bldP spid="90" grpId="0" animBg="1"/>
          <p:bldP spid="91" grpId="0" animBg="1"/>
          <p:bldP spid="92" grpId="0" animBg="1"/>
          <p:bldP spid="93" grpId="0" animBg="1"/>
          <p:bldP spid="94" grpId="0" animBg="1"/>
        </p:bldLst>
      </p:timing>
    </mc:Fallback>
  </mc:AlternateContent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Oval 14">
            <a:extLst>
              <a:ext uri="{FF2B5EF4-FFF2-40B4-BE49-F238E27FC236}">
                <a16:creationId xmlns:a16="http://schemas.microsoft.com/office/drawing/2014/main" id="{FB4CC552-1FF8-9C4B-83F1-0EE6B245D57F}"/>
              </a:ext>
            </a:extLst>
          </p:cNvPr>
          <p:cNvSpPr/>
          <p:nvPr/>
        </p:nvSpPr>
        <p:spPr>
          <a:xfrm>
            <a:off x="2974137" y="4224117"/>
            <a:ext cx="1055766" cy="1055766"/>
          </a:xfrm>
          <a:prstGeom prst="ellipse">
            <a:avLst/>
          </a:prstGeom>
          <a:solidFill>
            <a:srgbClr val="FF0000">
              <a:alpha val="1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 dirty="0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D84E1B08-E41B-5B41-A7BE-4274E612B44F}"/>
              </a:ext>
            </a:extLst>
          </p:cNvPr>
          <p:cNvSpPr/>
          <p:nvPr/>
        </p:nvSpPr>
        <p:spPr>
          <a:xfrm>
            <a:off x="-601881" y="4351445"/>
            <a:ext cx="3313447" cy="3313447"/>
          </a:xfrm>
          <a:prstGeom prst="ellipse">
            <a:avLst/>
          </a:prstGeom>
          <a:solidFill>
            <a:srgbClr val="00B050">
              <a:alpha val="1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0DEC0D-2F01-DC44-9586-E65E35EF879C}"/>
              </a:ext>
            </a:extLst>
          </p:cNvPr>
          <p:cNvGrpSpPr/>
          <p:nvPr/>
        </p:nvGrpSpPr>
        <p:grpSpPr>
          <a:xfrm>
            <a:off x="849631" y="707328"/>
            <a:ext cx="605826" cy="830997"/>
            <a:chOff x="3174278" y="237323"/>
            <a:chExt cx="605826" cy="830997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42CC599B-96A4-F544-89B4-8E5AE23DD759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solidFill>
                <a:schemeClr val="accent4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5C3A99EC-1BB6-8B4B-A122-E2D968FD39CA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VN" sz="4800" b="1" i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C190341F-3100-A648-B8A0-023EC8FA58D2}"/>
              </a:ext>
            </a:extLst>
          </p:cNvPr>
          <p:cNvSpPr txBox="1"/>
          <p:nvPr/>
        </p:nvSpPr>
        <p:spPr>
          <a:xfrm>
            <a:off x="1509826" y="932437"/>
            <a:ext cx="83724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VN" sz="2800" dirty="0"/>
              <a:t>Số?</a:t>
            </a: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55135BC9-2D38-5F4F-BF4D-088A1C25300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6881914"/>
              </p:ext>
            </p:extLst>
          </p:nvPr>
        </p:nvGraphicFramePr>
        <p:xfrm>
          <a:off x="1004673" y="2276697"/>
          <a:ext cx="9574535" cy="23368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91117">
                  <a:extLst>
                    <a:ext uri="{9D8B030D-6E8A-4147-A177-3AD203B41FA5}">
                      <a16:colId xmlns:a16="http://schemas.microsoft.com/office/drawing/2014/main" val="3301960261"/>
                    </a:ext>
                  </a:extLst>
                </a:gridCol>
                <a:gridCol w="1154774">
                  <a:extLst>
                    <a:ext uri="{9D8B030D-6E8A-4147-A177-3AD203B41FA5}">
                      <a16:colId xmlns:a16="http://schemas.microsoft.com/office/drawing/2014/main" val="2056412081"/>
                    </a:ext>
                  </a:extLst>
                </a:gridCol>
                <a:gridCol w="1154774">
                  <a:extLst>
                    <a:ext uri="{9D8B030D-6E8A-4147-A177-3AD203B41FA5}">
                      <a16:colId xmlns:a16="http://schemas.microsoft.com/office/drawing/2014/main" val="1457856739"/>
                    </a:ext>
                  </a:extLst>
                </a:gridCol>
                <a:gridCol w="1154774">
                  <a:extLst>
                    <a:ext uri="{9D8B030D-6E8A-4147-A177-3AD203B41FA5}">
                      <a16:colId xmlns:a16="http://schemas.microsoft.com/office/drawing/2014/main" val="3554666792"/>
                    </a:ext>
                  </a:extLst>
                </a:gridCol>
                <a:gridCol w="1154774">
                  <a:extLst>
                    <a:ext uri="{9D8B030D-6E8A-4147-A177-3AD203B41FA5}">
                      <a16:colId xmlns:a16="http://schemas.microsoft.com/office/drawing/2014/main" val="3408620678"/>
                    </a:ext>
                  </a:extLst>
                </a:gridCol>
                <a:gridCol w="1154774">
                  <a:extLst>
                    <a:ext uri="{9D8B030D-6E8A-4147-A177-3AD203B41FA5}">
                      <a16:colId xmlns:a16="http://schemas.microsoft.com/office/drawing/2014/main" val="1271204528"/>
                    </a:ext>
                  </a:extLst>
                </a:gridCol>
                <a:gridCol w="1154774">
                  <a:extLst>
                    <a:ext uri="{9D8B030D-6E8A-4147-A177-3AD203B41FA5}">
                      <a16:colId xmlns:a16="http://schemas.microsoft.com/office/drawing/2014/main" val="2677835701"/>
                    </a:ext>
                  </a:extLst>
                </a:gridCol>
                <a:gridCol w="1154774">
                  <a:extLst>
                    <a:ext uri="{9D8B030D-6E8A-4147-A177-3AD203B41FA5}">
                      <a16:colId xmlns:a16="http://schemas.microsoft.com/office/drawing/2014/main" val="2946917561"/>
                    </a:ext>
                  </a:extLst>
                </a:gridCol>
              </a:tblGrid>
              <a:tr h="743340">
                <a:tc rowSpan="2">
                  <a:txBody>
                    <a:bodyPr/>
                    <a:lstStyle/>
                    <a:p>
                      <a:pPr algn="ctr"/>
                      <a:r>
                        <a:rPr lang="en-VN" sz="4400" b="0" dirty="0">
                          <a:solidFill>
                            <a:schemeClr val="tx1"/>
                          </a:solidFill>
                          <a:latin typeface="+mn-lt"/>
                        </a:rPr>
                        <a:t>+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1216328"/>
                  </a:ext>
                </a:extLst>
              </a:tr>
              <a:tr h="782293">
                <a:tc vMerge="1">
                  <a:txBody>
                    <a:bodyPr/>
                    <a:lstStyle/>
                    <a:p>
                      <a:pPr algn="ctr"/>
                      <a:endParaRPr lang="en-VN" sz="2400" b="0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4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5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9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3493399"/>
                  </a:ext>
                </a:extLst>
              </a:tr>
              <a:tr h="811169">
                <a:tc>
                  <a:txBody>
                    <a:bodyPr/>
                    <a:lstStyle/>
                    <a:p>
                      <a:pPr algn="ctr"/>
                      <a:endParaRPr lang="en-VN" sz="2800" b="0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11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16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1688769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6F0717E7-12D9-064B-BD17-8A6DE853013A}"/>
              </a:ext>
            </a:extLst>
          </p:cNvPr>
          <p:cNvSpPr txBox="1"/>
          <p:nvPr/>
        </p:nvSpPr>
        <p:spPr>
          <a:xfrm>
            <a:off x="3822638" y="3907026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12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73D14F2-D240-874F-8ECF-D5B56667507F}"/>
              </a:ext>
            </a:extLst>
          </p:cNvPr>
          <p:cNvSpPr txBox="1"/>
          <p:nvPr/>
        </p:nvSpPr>
        <p:spPr>
          <a:xfrm>
            <a:off x="4945074" y="3907026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13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685958C-9CCB-9949-8E21-0F44AE79701A}"/>
              </a:ext>
            </a:extLst>
          </p:cNvPr>
          <p:cNvSpPr txBox="1"/>
          <p:nvPr/>
        </p:nvSpPr>
        <p:spPr>
          <a:xfrm>
            <a:off x="6127832" y="3907026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14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5F767A7A-A69A-434E-9FD5-55884CDE44FD}"/>
              </a:ext>
            </a:extLst>
          </p:cNvPr>
          <p:cNvSpPr txBox="1"/>
          <p:nvPr/>
        </p:nvSpPr>
        <p:spPr>
          <a:xfrm>
            <a:off x="7306586" y="3907026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15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CBF9F8C-4485-D947-B754-D76F4F8332FD}"/>
              </a:ext>
            </a:extLst>
          </p:cNvPr>
          <p:cNvSpPr txBox="1"/>
          <p:nvPr/>
        </p:nvSpPr>
        <p:spPr>
          <a:xfrm>
            <a:off x="9638472" y="3895657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17</a:t>
            </a:r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8989E907-CF64-9342-94D4-DEFB680F44A8}"/>
              </a:ext>
            </a:extLst>
          </p:cNvPr>
          <p:cNvSpPr/>
          <p:nvPr/>
        </p:nvSpPr>
        <p:spPr>
          <a:xfrm>
            <a:off x="7618344" y="-458115"/>
            <a:ext cx="1996440" cy="1996440"/>
          </a:xfrm>
          <a:prstGeom prst="ellipse">
            <a:avLst/>
          </a:prstGeom>
          <a:solidFill>
            <a:srgbClr val="F2D6C6">
              <a:alpha val="3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 dirty="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634F1CBE-11F4-9C4F-ABAB-F5567FA322E1}"/>
              </a:ext>
            </a:extLst>
          </p:cNvPr>
          <p:cNvSpPr/>
          <p:nvPr/>
        </p:nvSpPr>
        <p:spPr>
          <a:xfrm>
            <a:off x="8878553" y="-1169817"/>
            <a:ext cx="3313447" cy="3313447"/>
          </a:xfrm>
          <a:prstGeom prst="ellipse">
            <a:avLst/>
          </a:prstGeom>
          <a:solidFill>
            <a:schemeClr val="accent5">
              <a:lumMod val="20000"/>
              <a:lumOff val="80000"/>
              <a:alpha val="39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 dirty="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BD5DE747-963E-3145-A3BC-64F920621476}"/>
              </a:ext>
            </a:extLst>
          </p:cNvPr>
          <p:cNvSpPr/>
          <p:nvPr/>
        </p:nvSpPr>
        <p:spPr>
          <a:xfrm>
            <a:off x="3054164" y="5714319"/>
            <a:ext cx="305818" cy="305818"/>
          </a:xfrm>
          <a:prstGeom prst="ellipse">
            <a:avLst/>
          </a:prstGeom>
          <a:solidFill>
            <a:srgbClr val="7030A0">
              <a:alpha val="24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 dirty="0"/>
          </a:p>
        </p:txBody>
      </p:sp>
    </p:spTree>
    <p:extLst>
      <p:ext uri="{BB962C8B-B14F-4D97-AF65-F5344CB8AC3E}">
        <p14:creationId xmlns:p14="http://schemas.microsoft.com/office/powerpoint/2010/main" val="27038557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 animBg="1"/>
      <p:bldP spid="8" grpId="0" animBg="1"/>
      <p:bldP spid="9" grpId="0" animBg="1"/>
      <p:bldP spid="10" grpId="0" animBg="1"/>
      <p:bldP spid="11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6BE98C1D-7EDB-7D4A-A68F-8F6924D74B45}"/>
              </a:ext>
            </a:extLst>
          </p:cNvPr>
          <p:cNvPicPr>
            <a:picLocks noChangeAspect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41000"/>
                    </a14:imgEffect>
                    <a14:imgEffect>
                      <a14:brightnessContrast bright="2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10154" y="2147008"/>
            <a:ext cx="8257735" cy="3188279"/>
          </a:xfrm>
          <a:prstGeom prst="rect">
            <a:avLst/>
          </a:prstGeom>
        </p:spPr>
      </p:pic>
      <p:grpSp>
        <p:nvGrpSpPr>
          <p:cNvPr id="4" name="Group 3">
            <a:extLst>
              <a:ext uri="{FF2B5EF4-FFF2-40B4-BE49-F238E27FC236}">
                <a16:creationId xmlns:a16="http://schemas.microsoft.com/office/drawing/2014/main" id="{04CA672B-C45E-7143-B607-947E9D0C213F}"/>
              </a:ext>
            </a:extLst>
          </p:cNvPr>
          <p:cNvGrpSpPr/>
          <p:nvPr/>
        </p:nvGrpSpPr>
        <p:grpSpPr>
          <a:xfrm>
            <a:off x="770113" y="276007"/>
            <a:ext cx="605826" cy="830997"/>
            <a:chOff x="3174278" y="237323"/>
            <a:chExt cx="605826" cy="830997"/>
          </a:xfrm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B10144A0-629E-AB41-AAF3-EF113EBF4A61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rgbClr val="F06D3B"/>
            </a:solidFill>
            <a:ln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19474789-F062-3F4B-8555-19C34566E68B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VN" sz="4800" b="1" i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</a:t>
              </a:r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137DF36B-DC0C-2B42-B409-82D2F5C5C770}"/>
              </a:ext>
            </a:extLst>
          </p:cNvPr>
          <p:cNvSpPr txBox="1"/>
          <p:nvPr/>
        </p:nvSpPr>
        <p:spPr>
          <a:xfrm>
            <a:off x="1430308" y="501116"/>
            <a:ext cx="9549238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vi-VN" sz="2800" dirty="0"/>
              <a:t>Để giúp đỡ các bạn học sinh ở vùng khó khăn, lớp em đã quyên góp được 8 thùng quần áo và 5 thùng sách vở. Hỏi cả quần áo và sách vở, lớp em đã quyên góp được bao nhiêu thùng?</a:t>
            </a:r>
            <a:endParaRPr lang="en-VN" sz="2800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7D92137D-284F-5841-B758-93AE94003277}"/>
              </a:ext>
            </a:extLst>
          </p:cNvPr>
          <p:cNvGrpSpPr/>
          <p:nvPr/>
        </p:nvGrpSpPr>
        <p:grpSpPr>
          <a:xfrm>
            <a:off x="4326955" y="5382750"/>
            <a:ext cx="6804863" cy="1323439"/>
            <a:chOff x="1032454" y="4348202"/>
            <a:chExt cx="7991617" cy="1323439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03C874AB-CE37-594A-A620-F03AF3DE6FE6}"/>
                </a:ext>
              </a:extLst>
            </p:cNvPr>
            <p:cNvSpPr/>
            <p:nvPr/>
          </p:nvSpPr>
          <p:spPr>
            <a:xfrm>
              <a:off x="1957107" y="4348202"/>
              <a:ext cx="7066964" cy="132343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40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+     </a:t>
              </a:r>
              <a:r>
                <a:rPr lang="en-US" sz="32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   =   </a:t>
              </a:r>
              <a:r>
                <a:rPr lang="en-US" sz="24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	 </a:t>
              </a:r>
            </a:p>
            <a:p>
              <a:pPr algn="ctr"/>
              <a:endParaRPr lang="en-VN" sz="2000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ounded Rectangle 9">
              <a:extLst>
                <a:ext uri="{FF2B5EF4-FFF2-40B4-BE49-F238E27FC236}">
                  <a16:creationId xmlns:a16="http://schemas.microsoft.com/office/drawing/2014/main" id="{E3D886AF-698D-114D-8AF4-A536D91658A1}"/>
                </a:ext>
              </a:extLst>
            </p:cNvPr>
            <p:cNvSpPr/>
            <p:nvPr/>
          </p:nvSpPr>
          <p:spPr>
            <a:xfrm>
              <a:off x="1032454" y="4572698"/>
              <a:ext cx="924653" cy="675639"/>
            </a:xfrm>
            <a:prstGeom prst="roundRect">
              <a:avLst/>
            </a:prstGeom>
            <a:solidFill>
              <a:schemeClr val="bg1"/>
            </a:solidFill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3200" dirty="0">
                  <a:solidFill>
                    <a:schemeClr val="tx1"/>
                  </a:solidFill>
                </a:rPr>
                <a:t>?</a:t>
              </a:r>
            </a:p>
          </p:txBody>
        </p:sp>
        <p:sp>
          <p:nvSpPr>
            <p:cNvPr id="11" name="Rounded Rectangle 10">
              <a:extLst>
                <a:ext uri="{FF2B5EF4-FFF2-40B4-BE49-F238E27FC236}">
                  <a16:creationId xmlns:a16="http://schemas.microsoft.com/office/drawing/2014/main" id="{F40285E1-421F-6F47-A82B-2448A79A2264}"/>
                </a:ext>
              </a:extLst>
            </p:cNvPr>
            <p:cNvSpPr/>
            <p:nvPr/>
          </p:nvSpPr>
          <p:spPr>
            <a:xfrm>
              <a:off x="2509654" y="4572698"/>
              <a:ext cx="924652" cy="675639"/>
            </a:xfrm>
            <a:prstGeom prst="roundRect">
              <a:avLst/>
            </a:prstGeom>
            <a:solidFill>
              <a:schemeClr val="bg1"/>
            </a:solidFill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3200" dirty="0">
                  <a:solidFill>
                    <a:schemeClr val="tx1"/>
                  </a:solidFill>
                </a:rPr>
                <a:t>?</a:t>
              </a:r>
            </a:p>
          </p:txBody>
        </p:sp>
        <p:sp>
          <p:nvSpPr>
            <p:cNvPr id="12" name="Rounded Rectangle 11">
              <a:extLst>
                <a:ext uri="{FF2B5EF4-FFF2-40B4-BE49-F238E27FC236}">
                  <a16:creationId xmlns:a16="http://schemas.microsoft.com/office/drawing/2014/main" id="{670A566C-BECA-C14D-8645-4B11D0A078DD}"/>
                </a:ext>
              </a:extLst>
            </p:cNvPr>
            <p:cNvSpPr/>
            <p:nvPr/>
          </p:nvSpPr>
          <p:spPr>
            <a:xfrm>
              <a:off x="4106237" y="4547802"/>
              <a:ext cx="924652" cy="675639"/>
            </a:xfrm>
            <a:prstGeom prst="roundRect">
              <a:avLst/>
            </a:prstGeom>
            <a:solidFill>
              <a:schemeClr val="bg1"/>
            </a:solidFill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3200" dirty="0">
                  <a:solidFill>
                    <a:schemeClr val="tx1"/>
                  </a:solidFill>
                </a:rPr>
                <a:t>?</a:t>
              </a:r>
            </a:p>
          </p:txBody>
        </p:sp>
      </p:grp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F9B6FA03-6C8C-43A8-9A01-8F46AF4EFDCC}"/>
              </a:ext>
            </a:extLst>
          </p:cNvPr>
          <p:cNvCxnSpPr>
            <a:cxnSpLocks/>
          </p:cNvCxnSpPr>
          <p:nvPr/>
        </p:nvCxnSpPr>
        <p:spPr>
          <a:xfrm>
            <a:off x="4326955" y="1401046"/>
            <a:ext cx="2617327" cy="0"/>
          </a:xfrm>
          <a:prstGeom prst="line">
            <a:avLst/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5A5930B7-E619-4E54-BCE4-02829E892C86}"/>
              </a:ext>
            </a:extLst>
          </p:cNvPr>
          <p:cNvCxnSpPr>
            <a:cxnSpLocks/>
          </p:cNvCxnSpPr>
          <p:nvPr/>
        </p:nvCxnSpPr>
        <p:spPr>
          <a:xfrm>
            <a:off x="7546112" y="1401046"/>
            <a:ext cx="2617327" cy="0"/>
          </a:xfrm>
          <a:prstGeom prst="line">
            <a:avLst/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Oval 18">
            <a:extLst>
              <a:ext uri="{FF2B5EF4-FFF2-40B4-BE49-F238E27FC236}">
                <a16:creationId xmlns:a16="http://schemas.microsoft.com/office/drawing/2014/main" id="{B4C4DE27-AFB3-48AC-A007-89E629171260}"/>
              </a:ext>
            </a:extLst>
          </p:cNvPr>
          <p:cNvSpPr/>
          <p:nvPr/>
        </p:nvSpPr>
        <p:spPr>
          <a:xfrm>
            <a:off x="1391655" y="1390382"/>
            <a:ext cx="636906" cy="480622"/>
          </a:xfrm>
          <a:prstGeom prst="ellipse">
            <a:avLst/>
          </a:prstGeom>
          <a:noFill/>
          <a:ln w="57150">
            <a:solidFill>
              <a:srgbClr val="FF0000"/>
            </a:solidFill>
          </a:ln>
          <a:effectLst>
            <a:glow rad="63500">
              <a:schemeClr val="accent6">
                <a:satMod val="175000"/>
                <a:alpha val="40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/>
          </a:p>
        </p:txBody>
      </p:sp>
    </p:spTree>
    <p:extLst>
      <p:ext uri="{BB962C8B-B14F-4D97-AF65-F5344CB8AC3E}">
        <p14:creationId xmlns:p14="http://schemas.microsoft.com/office/powerpoint/2010/main" val="17584987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1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6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ashreg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9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Hình chữ nhật 3">
            <a:extLst>
              <a:ext uri="{FF2B5EF4-FFF2-40B4-BE49-F238E27FC236}">
                <a16:creationId xmlns:a16="http://schemas.microsoft.com/office/drawing/2014/main" id="{2C928B64-B551-48FA-A7CC-C4CA5DB8871C}"/>
              </a:ext>
            </a:extLst>
          </p:cNvPr>
          <p:cNvSpPr/>
          <p:nvPr/>
        </p:nvSpPr>
        <p:spPr>
          <a:xfrm>
            <a:off x="86264" y="86264"/>
            <a:ext cx="11999344" cy="6685472"/>
          </a:xfrm>
          <a:prstGeom prst="rect">
            <a:avLst/>
          </a:prstGeom>
          <a:solidFill>
            <a:srgbClr val="333300"/>
          </a:solidFill>
          <a:ln w="254000">
            <a:solidFill>
              <a:srgbClr val="993300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Hộp Văn bản 4">
            <a:extLst>
              <a:ext uri="{FF2B5EF4-FFF2-40B4-BE49-F238E27FC236}">
                <a16:creationId xmlns:a16="http://schemas.microsoft.com/office/drawing/2014/main" id="{B072F6BB-5410-4602-924D-5FC0BB5D5CBE}"/>
              </a:ext>
            </a:extLst>
          </p:cNvPr>
          <p:cNvSpPr txBox="1"/>
          <p:nvPr/>
        </p:nvSpPr>
        <p:spPr>
          <a:xfrm>
            <a:off x="106932" y="361950"/>
            <a:ext cx="11999343" cy="629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CE3E934-21E4-433C-B6FC-C4843800CA6B}"/>
              </a:ext>
            </a:extLst>
          </p:cNvPr>
          <p:cNvSpPr txBox="1"/>
          <p:nvPr/>
        </p:nvSpPr>
        <p:spPr>
          <a:xfrm>
            <a:off x="220197" y="1191251"/>
            <a:ext cx="763971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Bài 5 ( tr </a:t>
            </a:r>
            <a:r>
              <a:rPr lang="en-US" sz="3200" b="1">
                <a:solidFill>
                  <a:prstClr val="white"/>
                </a:solidFill>
                <a:latin typeface="HP001 4 hàng" panose="020B0603050302020204" pitchFamily="34" charset="0"/>
              </a:rPr>
              <a:t>30</a:t>
            </a: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)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4E789DD-E8B9-4C78-9D23-A909814CC508}"/>
              </a:ext>
            </a:extLst>
          </p:cNvPr>
          <p:cNvSpPr txBox="1"/>
          <p:nvPr/>
        </p:nvSpPr>
        <p:spPr>
          <a:xfrm>
            <a:off x="3420979" y="1837980"/>
            <a:ext cx="668238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Bài giải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23BB344-084C-4D1B-B28B-BA1A36F47E47}"/>
              </a:ext>
            </a:extLst>
          </p:cNvPr>
          <p:cNvSpPr txBox="1"/>
          <p:nvPr/>
        </p:nvSpPr>
        <p:spPr>
          <a:xfrm>
            <a:off x="3442851" y="3828209"/>
            <a:ext cx="851525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Đáp số : ….. thùng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564C4F9-5C29-4465-BA40-006902D072B9}"/>
              </a:ext>
            </a:extLst>
          </p:cNvPr>
          <p:cNvSpPr txBox="1"/>
          <p:nvPr/>
        </p:nvSpPr>
        <p:spPr>
          <a:xfrm>
            <a:off x="3442851" y="3828208"/>
            <a:ext cx="851525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Đáp số: 13 thùng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7AF02D3A-19F7-4C5D-B824-8FC96AAE9967}"/>
              </a:ext>
            </a:extLst>
          </p:cNvPr>
          <p:cNvSpPr txBox="1"/>
          <p:nvPr/>
        </p:nvSpPr>
        <p:spPr>
          <a:xfrm>
            <a:off x="6983210" y="3811239"/>
            <a:ext cx="326414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đ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B69C9EBB-6D91-47D6-B78E-8E55E3BAC3F0}"/>
              </a:ext>
            </a:extLst>
          </p:cNvPr>
          <p:cNvSpPr/>
          <p:nvPr/>
        </p:nvSpPr>
        <p:spPr>
          <a:xfrm>
            <a:off x="8557146" y="1143915"/>
            <a:ext cx="3380418" cy="1761990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0F62BFAB-613E-4901-84FA-DE2FA52F59CA}"/>
              </a:ext>
            </a:extLst>
          </p:cNvPr>
          <p:cNvSpPr txBox="1"/>
          <p:nvPr/>
        </p:nvSpPr>
        <p:spPr>
          <a:xfrm>
            <a:off x="2205077" y="2831435"/>
            <a:ext cx="851525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…..  </a:t>
            </a:r>
            <a:r>
              <a:rPr kumimoji="0" lang="en-US" sz="66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-</a:t>
            </a:r>
            <a:r>
              <a:rPr kumimoji="0" lang="en-US" sz="4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…..  =  ….. ( </a:t>
            </a:r>
            <a:r>
              <a:rPr lang="en-US" sz="3200" b="1">
                <a:solidFill>
                  <a:prstClr val="white"/>
                </a:solidFill>
                <a:latin typeface="HP001 4 hàng" panose="020B0603050302020204" pitchFamily="34" charset="0"/>
              </a:rPr>
              <a:t>thùng</a:t>
            </a: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)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ABCCCF05-78B2-425F-B644-99AEF159BDE2}"/>
              </a:ext>
            </a:extLst>
          </p:cNvPr>
          <p:cNvSpPr txBox="1"/>
          <p:nvPr/>
        </p:nvSpPr>
        <p:spPr>
          <a:xfrm>
            <a:off x="2262807" y="3001113"/>
            <a:ext cx="851525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200" b="1">
                <a:solidFill>
                  <a:prstClr val="white"/>
                </a:solidFill>
                <a:latin typeface="HP001 4 hàng" panose="020B0603050302020204" pitchFamily="34" charset="0"/>
              </a:rPr>
              <a:t>8</a:t>
            </a: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 </a:t>
            </a:r>
            <a:r>
              <a:rPr lang="en-US" sz="4800" b="1">
                <a:solidFill>
                  <a:prstClr val="white"/>
                </a:solidFill>
                <a:latin typeface="HP001 4 hàng" panose="020B0603050302020204" pitchFamily="34" charset="0"/>
              </a:rPr>
              <a:t>+</a:t>
            </a: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 5   =  13 ( </a:t>
            </a:r>
            <a:r>
              <a:rPr lang="en-US" sz="3200" b="1">
                <a:solidFill>
                  <a:prstClr val="white"/>
                </a:solidFill>
                <a:latin typeface="HP001 4 hàng" panose="020B0603050302020204" pitchFamily="34" charset="0"/>
              </a:rPr>
              <a:t>thùng</a:t>
            </a: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)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E82CD6FC-60C8-4E91-9982-32C86DD6064B}"/>
              </a:ext>
            </a:extLst>
          </p:cNvPr>
          <p:cNvSpPr txBox="1"/>
          <p:nvPr/>
        </p:nvSpPr>
        <p:spPr>
          <a:xfrm>
            <a:off x="7051592" y="3167319"/>
            <a:ext cx="326414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đ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D65629D-B245-4960-B0F6-A82FBC643A1F}"/>
              </a:ext>
            </a:extLst>
          </p:cNvPr>
          <p:cNvSpPr txBox="1"/>
          <p:nvPr/>
        </p:nvSpPr>
        <p:spPr>
          <a:xfrm>
            <a:off x="8683665" y="1178699"/>
            <a:ext cx="3598085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2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        Tóm tắt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2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Quần áo : 8 thùng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vi-VN" sz="2400">
                <a:solidFill>
                  <a:prstClr val="white"/>
                </a:solidFill>
                <a:latin typeface="Arial"/>
              </a:rPr>
              <a:t>Sách vở</a:t>
            </a:r>
            <a:r>
              <a:rPr kumimoji="0" lang="vi-VN" sz="2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: 5 thùng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vi-VN" sz="2400">
                <a:solidFill>
                  <a:prstClr val="white"/>
                </a:solidFill>
                <a:latin typeface="Arial"/>
              </a:rPr>
              <a:t>Tất cả</a:t>
            </a:r>
            <a:r>
              <a:rPr kumimoji="0" lang="vi-VN" sz="2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    :..... thùng ? 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sz="2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50AE08F-DDCC-4E1A-8182-F4E4FDC9186B}"/>
              </a:ext>
            </a:extLst>
          </p:cNvPr>
          <p:cNvSpPr txBox="1"/>
          <p:nvPr/>
        </p:nvSpPr>
        <p:spPr>
          <a:xfrm>
            <a:off x="626111" y="2489419"/>
            <a:ext cx="851525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200" b="1">
                <a:solidFill>
                  <a:prstClr val="white"/>
                </a:solidFill>
                <a:latin typeface="HP001 4 hàng" panose="020B0603050302020204" pitchFamily="34" charset="0"/>
              </a:rPr>
              <a:t>Lớp em đã quyên góp số thùng </a:t>
            </a: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là: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36829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1" grpId="0"/>
      <p:bldP spid="13" grpId="0"/>
      <p:bldP spid="13" grpId="1"/>
      <p:bldP spid="14" grpId="0"/>
      <p:bldP spid="15" grpId="0"/>
      <p:bldP spid="17" grpId="0"/>
      <p:bldP spid="17" grpId="1"/>
      <p:bldP spid="18" grpId="0"/>
      <p:bldP spid="21" grpId="0"/>
      <p:bldP spid="19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Hình chữ nhật 3">
            <a:extLst>
              <a:ext uri="{FF2B5EF4-FFF2-40B4-BE49-F238E27FC236}">
                <a16:creationId xmlns:a16="http://schemas.microsoft.com/office/drawing/2014/main" id="{2C928B64-B551-48FA-A7CC-C4CA5DB8871C}"/>
              </a:ext>
            </a:extLst>
          </p:cNvPr>
          <p:cNvSpPr/>
          <p:nvPr/>
        </p:nvSpPr>
        <p:spPr>
          <a:xfrm>
            <a:off x="86264" y="86264"/>
            <a:ext cx="11999344" cy="6685472"/>
          </a:xfrm>
          <a:prstGeom prst="rect">
            <a:avLst/>
          </a:prstGeom>
          <a:solidFill>
            <a:srgbClr val="333300"/>
          </a:solidFill>
          <a:ln w="254000">
            <a:solidFill>
              <a:srgbClr val="993300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Hộp Văn bản 4">
            <a:extLst>
              <a:ext uri="{FF2B5EF4-FFF2-40B4-BE49-F238E27FC236}">
                <a16:creationId xmlns:a16="http://schemas.microsoft.com/office/drawing/2014/main" id="{B072F6BB-5410-4602-924D-5FC0BB5D5CBE}"/>
              </a:ext>
            </a:extLst>
          </p:cNvPr>
          <p:cNvSpPr txBox="1"/>
          <p:nvPr/>
        </p:nvSpPr>
        <p:spPr>
          <a:xfrm>
            <a:off x="106932" y="361950"/>
            <a:ext cx="11999343" cy="629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9C65E73E-5BA3-4B4D-8755-FB074395EEDF}"/>
              </a:ext>
            </a:extLst>
          </p:cNvPr>
          <p:cNvSpPr txBox="1"/>
          <p:nvPr/>
        </p:nvSpPr>
        <p:spPr>
          <a:xfrm>
            <a:off x="271176" y="2336401"/>
            <a:ext cx="788317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4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- 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</a:t>
            </a: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Làm </a:t>
            </a: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UTM Cookies"/>
                <a:ea typeface="+mn-ea"/>
                <a:cs typeface="+mn-cs"/>
              </a:rPr>
              <a:t>VBT</a:t>
            </a: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Tiếng Việt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C65E73E-5BA3-4B4D-8755-FB074395EEDF}"/>
              </a:ext>
            </a:extLst>
          </p:cNvPr>
          <p:cNvSpPr txBox="1"/>
          <p:nvPr/>
        </p:nvSpPr>
        <p:spPr>
          <a:xfrm>
            <a:off x="298523" y="1851046"/>
            <a:ext cx="402025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1. Tiếng Việt    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C65E73E-5BA3-4B4D-8755-FB074395EEDF}"/>
              </a:ext>
            </a:extLst>
          </p:cNvPr>
          <p:cNvSpPr txBox="1"/>
          <p:nvPr/>
        </p:nvSpPr>
        <p:spPr>
          <a:xfrm>
            <a:off x="4701713" y="1189873"/>
            <a:ext cx="402025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Ngày 29/9/2021    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638EA11-1AAE-4C1B-AC8F-90AB071EB35E}"/>
              </a:ext>
            </a:extLst>
          </p:cNvPr>
          <p:cNvSpPr txBox="1"/>
          <p:nvPr/>
        </p:nvSpPr>
        <p:spPr>
          <a:xfrm>
            <a:off x="298523" y="3814104"/>
            <a:ext cx="402025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2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. Toán   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CA3130B-7B5E-4F3F-A5F7-EE4780D91184}"/>
              </a:ext>
            </a:extLst>
          </p:cNvPr>
          <p:cNvSpPr txBox="1"/>
          <p:nvPr/>
        </p:nvSpPr>
        <p:spPr>
          <a:xfrm>
            <a:off x="252563" y="4310852"/>
            <a:ext cx="877947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4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-  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Làm 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UTM Cookies"/>
                <a:ea typeface="+mn-ea"/>
                <a:cs typeface="+mn-cs"/>
              </a:rPr>
              <a:t>VBT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Toán bài 1, 2, 3, 4, 5 ( Tiết </a:t>
            </a:r>
            <a:r>
              <a:rPr lang="vi-VN" sz="3200" b="1">
                <a:solidFill>
                  <a:srgbClr val="FFFF00"/>
                </a:solidFill>
                <a:latin typeface="HP001 4 hàng" panose="020B0603050302020204" pitchFamily="34" charset="0"/>
              </a:rPr>
              <a:t>3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)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AA7D5AB-1E5B-45B7-AE8E-5420563D2027}"/>
              </a:ext>
            </a:extLst>
          </p:cNvPr>
          <p:cNvSpPr txBox="1"/>
          <p:nvPr/>
        </p:nvSpPr>
        <p:spPr>
          <a:xfrm>
            <a:off x="3409731" y="5792852"/>
            <a:ext cx="764972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EEECE1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Chữ ký phụ huynh   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EEECE1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5F9D314E-AB61-4EE4-8BE2-11B4CDEDA2AC}"/>
              </a:ext>
            </a:extLst>
          </p:cNvPr>
          <p:cNvSpPr txBox="1"/>
          <p:nvPr/>
        </p:nvSpPr>
        <p:spPr>
          <a:xfrm>
            <a:off x="252563" y="4976248"/>
            <a:ext cx="877947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trang 31, 32</a:t>
            </a:r>
            <a:r>
              <a:rPr kumimoji="0" lang="vi-VN" sz="4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.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5AA01EF0-4C8E-469A-B9D7-205C92CA2DE9}"/>
              </a:ext>
            </a:extLst>
          </p:cNvPr>
          <p:cNvCxnSpPr>
            <a:cxnSpLocks/>
          </p:cNvCxnSpPr>
          <p:nvPr/>
        </p:nvCxnSpPr>
        <p:spPr>
          <a:xfrm>
            <a:off x="8717276" y="432083"/>
            <a:ext cx="0" cy="5875411"/>
          </a:xfrm>
          <a:prstGeom prst="line">
            <a:avLst/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03F68839-8A6A-49A9-94D9-C24E37869171}"/>
              </a:ext>
            </a:extLst>
          </p:cNvPr>
          <p:cNvSpPr txBox="1"/>
          <p:nvPr/>
        </p:nvSpPr>
        <p:spPr>
          <a:xfrm>
            <a:off x="161812" y="3144140"/>
            <a:ext cx="788317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trang</a:t>
            </a:r>
          </a:p>
        </p:txBody>
      </p:sp>
    </p:spTree>
    <p:extLst>
      <p:ext uri="{BB962C8B-B14F-4D97-AF65-F5344CB8AC3E}">
        <p14:creationId xmlns:p14="http://schemas.microsoft.com/office/powerpoint/2010/main" val="24453962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3" grpId="0"/>
      <p:bldP spid="14" grpId="0"/>
      <p:bldP spid="10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Shape 8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2" name="Google Shape;812;p4"/>
          <p:cNvSpPr/>
          <p:nvPr/>
        </p:nvSpPr>
        <p:spPr>
          <a:xfrm>
            <a:off x="3300481" y="3912230"/>
            <a:ext cx="5689115" cy="2220153"/>
          </a:xfrm>
          <a:prstGeom prst="rect">
            <a:avLst/>
          </a:prstGeom>
          <a:solidFill>
            <a:srgbClr val="92D050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40</a:t>
            </a:r>
            <a:endParaRPr kumimoji="0" sz="44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  <p:grpSp>
        <p:nvGrpSpPr>
          <p:cNvPr id="813" name="Google Shape;813;p4"/>
          <p:cNvGrpSpPr/>
          <p:nvPr/>
        </p:nvGrpSpPr>
        <p:grpSpPr>
          <a:xfrm>
            <a:off x="1828801" y="499601"/>
            <a:ext cx="9143691" cy="3412630"/>
            <a:chOff x="330958" y="248315"/>
            <a:chExt cx="9143691" cy="3412630"/>
          </a:xfrm>
        </p:grpSpPr>
        <p:pic>
          <p:nvPicPr>
            <p:cNvPr id="814" name="Google Shape;814;p4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>
              <a:off x="1593072" y="248315"/>
              <a:ext cx="5898682" cy="3063481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5" name="Google Shape;815;p4"/>
            <p:cNvGrpSpPr/>
            <p:nvPr/>
          </p:nvGrpSpPr>
          <p:grpSpPr>
            <a:xfrm>
              <a:off x="6630274" y="381000"/>
              <a:ext cx="2844375" cy="3247712"/>
              <a:chOff x="8876763" y="-521788"/>
              <a:chExt cx="2844375" cy="3247712"/>
            </a:xfrm>
          </p:grpSpPr>
          <p:pic>
            <p:nvPicPr>
              <p:cNvPr id="816" name="Google Shape;816;p4"/>
              <p:cNvPicPr preferRelativeResize="0"/>
              <p:nvPr/>
            </p:nvPicPr>
            <p:blipFill rotWithShape="1">
              <a:blip r:embed="rId5">
                <a:alphaModFix/>
              </a:blip>
              <a:srcRect/>
              <a:stretch/>
            </p:blipFill>
            <p:spPr>
              <a:xfrm>
                <a:off x="8901738" y="-521788"/>
                <a:ext cx="2819400" cy="3247712"/>
              </a:xfrm>
              <a:prstGeom prst="rect">
                <a:avLst/>
              </a:prstGeom>
              <a:noFill/>
              <a:ln>
                <a:noFill/>
              </a:ln>
            </p:spPr>
          </p:pic>
          <p:grpSp>
            <p:nvGrpSpPr>
              <p:cNvPr id="817" name="Google Shape;817;p4"/>
              <p:cNvGrpSpPr/>
              <p:nvPr/>
            </p:nvGrpSpPr>
            <p:grpSpPr>
              <a:xfrm>
                <a:off x="8876763" y="1589993"/>
                <a:ext cx="1191635" cy="857409"/>
                <a:chOff x="8015653" y="2725924"/>
                <a:chExt cx="1191635" cy="857409"/>
              </a:xfrm>
            </p:grpSpPr>
            <p:pic>
              <p:nvPicPr>
                <p:cNvPr id="818" name="Google Shape;818;p4"/>
                <p:cNvPicPr preferRelativeResize="0"/>
                <p:nvPr/>
              </p:nvPicPr>
              <p:blipFill rotWithShape="1">
                <a:blip r:embed="rId6">
                  <a:alphaModFix/>
                </a:blip>
                <a:srcRect/>
                <a:stretch/>
              </p:blipFill>
              <p:spPr>
                <a:xfrm>
                  <a:off x="8015653" y="2725924"/>
                  <a:ext cx="1093467" cy="857409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819" name="Google Shape;819;p4"/>
                <p:cNvPicPr preferRelativeResize="0"/>
                <p:nvPr/>
              </p:nvPicPr>
              <p:blipFill rotWithShape="1">
                <a:blip r:embed="rId7">
                  <a:alphaModFix/>
                </a:blip>
                <a:srcRect/>
                <a:stretch/>
              </p:blipFill>
              <p:spPr>
                <a:xfrm flipH="1">
                  <a:off x="8217302" y="2799166"/>
                  <a:ext cx="690168" cy="501317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grpSp>
              <p:nvGrpSpPr>
                <p:cNvPr id="820" name="Google Shape;820;p4"/>
                <p:cNvGrpSpPr/>
                <p:nvPr/>
              </p:nvGrpSpPr>
              <p:grpSpPr>
                <a:xfrm>
                  <a:off x="8057662" y="2866529"/>
                  <a:ext cx="1149626" cy="494544"/>
                  <a:chOff x="9979481" y="2866529"/>
                  <a:chExt cx="1149626" cy="494544"/>
                </a:xfrm>
              </p:grpSpPr>
              <p:pic>
                <p:nvPicPr>
                  <p:cNvPr id="821" name="Google Shape;821;p4"/>
                  <p:cNvPicPr preferRelativeResize="0"/>
                  <p:nvPr/>
                </p:nvPicPr>
                <p:blipFill rotWithShape="1">
                  <a:blip r:embed="rId8">
                    <a:alphaModFix/>
                  </a:blip>
                  <a:srcRect/>
                  <a:stretch/>
                </p:blipFill>
                <p:spPr>
                  <a:xfrm flipH="1">
                    <a:off x="10516353" y="2866529"/>
                    <a:ext cx="612754" cy="445086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</p:pic>
              <p:pic>
                <p:nvPicPr>
                  <p:cNvPr id="822" name="Google Shape;822;p4"/>
                  <p:cNvPicPr preferRelativeResize="0"/>
                  <p:nvPr/>
                </p:nvPicPr>
                <p:blipFill rotWithShape="1">
                  <a:blip r:embed="rId8">
                    <a:alphaModFix/>
                  </a:blip>
                  <a:srcRect/>
                  <a:stretch/>
                </p:blipFill>
                <p:spPr>
                  <a:xfrm flipH="1">
                    <a:off x="9979481" y="2866529"/>
                    <a:ext cx="612754" cy="445086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</p:pic>
              <p:pic>
                <p:nvPicPr>
                  <p:cNvPr id="823" name="Google Shape;823;p4"/>
                  <p:cNvPicPr preferRelativeResize="0"/>
                  <p:nvPr/>
                </p:nvPicPr>
                <p:blipFill rotWithShape="1">
                  <a:blip r:embed="rId8">
                    <a:alphaModFix/>
                  </a:blip>
                  <a:srcRect/>
                  <a:stretch/>
                </p:blipFill>
                <p:spPr>
                  <a:xfrm flipH="1">
                    <a:off x="10311438" y="2915987"/>
                    <a:ext cx="612754" cy="445086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</p:pic>
            </p:grpSp>
          </p:grpSp>
        </p:grpSp>
        <p:pic>
          <p:nvPicPr>
            <p:cNvPr id="824" name="Google Shape;824;p4"/>
            <p:cNvPicPr preferRelativeResize="0"/>
            <p:nvPr/>
          </p:nvPicPr>
          <p:blipFill rotWithShape="1">
            <a:blip r:embed="rId9">
              <a:alphaModFix/>
            </a:blip>
            <a:srcRect/>
            <a:stretch/>
          </p:blipFill>
          <p:spPr>
            <a:xfrm>
              <a:off x="330958" y="1704742"/>
              <a:ext cx="1471681" cy="1956203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25" name="Google Shape;825;p4"/>
          <p:cNvSpPr txBox="1"/>
          <p:nvPr/>
        </p:nvSpPr>
        <p:spPr>
          <a:xfrm>
            <a:off x="3562059" y="1073115"/>
            <a:ext cx="4800600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  <a:sym typeface="Calibri"/>
              </a:rPr>
              <a:t>Tổng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  <a:sym typeface="Calibri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  <a:sym typeface="Calibri"/>
              </a:rPr>
              <a:t>của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  <a:sym typeface="Calibri"/>
              </a:rPr>
              <a:t> 30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  <a:sym typeface="Calibri"/>
              </a:rPr>
              <a:t>và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  <a:sym typeface="Calibri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  <a:sym typeface="Calibri"/>
              </a:rPr>
              <a:t>số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  <a:sym typeface="Calibri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  <a:sym typeface="Calibri"/>
              </a:rPr>
              <a:t>tròn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  <a:sym typeface="Calibri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  <a:sym typeface="Calibri"/>
              </a:rPr>
              <a:t>chục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  <a:sym typeface="Calibri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  <a:sym typeface="Calibri"/>
              </a:rPr>
              <a:t>nhỏ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  <a:sym typeface="Calibri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  <a:sym typeface="Calibri"/>
              </a:rPr>
              <a:t>nhất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  <a:sym typeface="Calibri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  <a:sym typeface="Calibri"/>
              </a:rPr>
              <a:t>có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  <a:sym typeface="Calibri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  <a:sym typeface="Calibri"/>
              </a:rPr>
              <a:t>hai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  <a:sym typeface="Calibri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  <a:sym typeface="Calibri"/>
              </a:rPr>
              <a:t>chữ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  <a:sym typeface="Calibri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  <a:sym typeface="Calibri"/>
              </a:rPr>
              <a:t>số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  <a:sym typeface="Calibri"/>
              </a:rPr>
              <a:t>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  <a:sym typeface="Calibri"/>
              </a:rPr>
              <a:t>là</a:t>
            </a: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Calibri"/>
                <a:cs typeface="Times New Roman" panose="02020603050405020304" pitchFamily="18" charset="0"/>
                <a:sym typeface="Calibri"/>
              </a:rPr>
              <a:t> ….</a:t>
            </a:r>
            <a:endParaRPr kumimoji="0" sz="32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anose="02020603050405020304" pitchFamily="18" charset="0"/>
              <a:ea typeface="Calibri"/>
              <a:cs typeface="Times New Roman" panose="02020603050405020304" pitchFamily="18" charset="0"/>
              <a:sym typeface="Calibri"/>
            </a:endParaRPr>
          </a:p>
        </p:txBody>
      </p:sp>
      <p:sp>
        <p:nvSpPr>
          <p:cNvPr id="826" name="Google Shape;826;p4">
            <a:hlinkClick r:id="rId10" action="ppaction://hlinksldjump"/>
          </p:cNvPr>
          <p:cNvSpPr/>
          <p:nvPr/>
        </p:nvSpPr>
        <p:spPr>
          <a:xfrm>
            <a:off x="9410392" y="5791201"/>
            <a:ext cx="1156008" cy="858113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FFC000"/>
          </a:solidFill>
          <a:ln w="25400" cap="flat" cmpd="sng">
            <a:solidFill>
              <a:srgbClr val="395E89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Trở</a:t>
            </a: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18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về</a:t>
            </a:r>
            <a:endParaRPr kumimoji="0" sz="18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1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8CBFB790-B6AF-4D49-B0B2-DFAB2411E5FF}"/>
              </a:ext>
            </a:extLst>
          </p:cNvPr>
          <p:cNvSpPr/>
          <p:nvPr/>
        </p:nvSpPr>
        <p:spPr>
          <a:xfrm>
            <a:off x="4138246" y="1556951"/>
            <a:ext cx="3842159" cy="3744097"/>
          </a:xfrm>
          <a:prstGeom prst="rect">
            <a:avLst/>
          </a:prstGeom>
          <a:solidFill>
            <a:srgbClr val="B7DEE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9600" b="1" i="0" u="none" strike="noStrike" kern="120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Luyện tập</a:t>
            </a:r>
          </a:p>
        </p:txBody>
      </p:sp>
    </p:spTree>
    <p:extLst>
      <p:ext uri="{BB962C8B-B14F-4D97-AF65-F5344CB8AC3E}">
        <p14:creationId xmlns:p14="http://schemas.microsoft.com/office/powerpoint/2010/main" val="708953228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Hình chữ nhật 3">
            <a:extLst>
              <a:ext uri="{FF2B5EF4-FFF2-40B4-BE49-F238E27FC236}">
                <a16:creationId xmlns:a16="http://schemas.microsoft.com/office/drawing/2014/main" id="{2C928B64-B551-48FA-A7CC-C4CA5DB8871C}"/>
              </a:ext>
            </a:extLst>
          </p:cNvPr>
          <p:cNvSpPr/>
          <p:nvPr/>
        </p:nvSpPr>
        <p:spPr>
          <a:xfrm>
            <a:off x="86264" y="86264"/>
            <a:ext cx="11999344" cy="6685472"/>
          </a:xfrm>
          <a:prstGeom prst="rect">
            <a:avLst/>
          </a:prstGeom>
          <a:solidFill>
            <a:srgbClr val="333300"/>
          </a:solidFill>
          <a:ln w="254000">
            <a:solidFill>
              <a:srgbClr val="993300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Hộp Văn bản 4">
            <a:extLst>
              <a:ext uri="{FF2B5EF4-FFF2-40B4-BE49-F238E27FC236}">
                <a16:creationId xmlns:a16="http://schemas.microsoft.com/office/drawing/2014/main" id="{B072F6BB-5410-4602-924D-5FC0BB5D5CBE}"/>
              </a:ext>
            </a:extLst>
          </p:cNvPr>
          <p:cNvSpPr txBox="1"/>
          <p:nvPr/>
        </p:nvSpPr>
        <p:spPr>
          <a:xfrm>
            <a:off x="106932" y="361950"/>
            <a:ext cx="11999343" cy="629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7447DB6-5F38-413A-B89C-AFCFD18629C8}"/>
              </a:ext>
            </a:extLst>
          </p:cNvPr>
          <p:cNvSpPr txBox="1"/>
          <p:nvPr/>
        </p:nvSpPr>
        <p:spPr>
          <a:xfrm>
            <a:off x="201577" y="1192696"/>
            <a:ext cx="7583871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Thứ </a:t>
            </a:r>
            <a:r>
              <a:rPr lang="vi-VN" sz="3200" b="1">
                <a:solidFill>
                  <a:prstClr val="white"/>
                </a:solidFill>
                <a:latin typeface="HP001 4 hàng" panose="020B0603050302020204" pitchFamily="34" charset="0"/>
              </a:rPr>
              <a:t>Năm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ngày </a:t>
            </a:r>
            <a:r>
              <a:rPr lang="vi-VN" sz="3200" b="1">
                <a:solidFill>
                  <a:prstClr val="white"/>
                </a:solidFill>
                <a:latin typeface="HP001 4 hàng" panose="020B0603050302020204" pitchFamily="34" charset="0"/>
              </a:rPr>
              <a:t>30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</a:t>
            </a: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tháng 9 năm 2021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0E529EE-C7D4-4A3F-924C-EE937BB5D701}"/>
              </a:ext>
            </a:extLst>
          </p:cNvPr>
          <p:cNvSpPr txBox="1"/>
          <p:nvPr/>
        </p:nvSpPr>
        <p:spPr>
          <a:xfrm>
            <a:off x="3385933" y="1843731"/>
            <a:ext cx="245827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Toán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94D5C60-A0BF-41B3-B2AF-979B6C6833F1}"/>
              </a:ext>
            </a:extLst>
          </p:cNvPr>
          <p:cNvSpPr txBox="1"/>
          <p:nvPr/>
        </p:nvSpPr>
        <p:spPr>
          <a:xfrm>
            <a:off x="1498877" y="2494766"/>
            <a:ext cx="667989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Bài 7: Luyện tập ( Tiết 4)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625190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P spid="6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6CE3B853-1772-9C40-96A6-4E46DA6E5E18}"/>
              </a:ext>
            </a:extLst>
          </p:cNvPr>
          <p:cNvSpPr txBox="1"/>
          <p:nvPr/>
        </p:nvSpPr>
        <p:spPr>
          <a:xfrm>
            <a:off x="1466421" y="402349"/>
            <a:ext cx="83724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VN" sz="2800" dirty="0"/>
              <a:t>Số?</a:t>
            </a:r>
          </a:p>
        </p:txBody>
      </p:sp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0638E234-107C-5B41-98C2-5F19DD6702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2897587"/>
              </p:ext>
            </p:extLst>
          </p:nvPr>
        </p:nvGraphicFramePr>
        <p:xfrm>
          <a:off x="1123943" y="1490180"/>
          <a:ext cx="9778519" cy="20068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96403">
                  <a:extLst>
                    <a:ext uri="{9D8B030D-6E8A-4147-A177-3AD203B41FA5}">
                      <a16:colId xmlns:a16="http://schemas.microsoft.com/office/drawing/2014/main" val="3301960261"/>
                    </a:ext>
                  </a:extLst>
                </a:gridCol>
                <a:gridCol w="1263686">
                  <a:extLst>
                    <a:ext uri="{9D8B030D-6E8A-4147-A177-3AD203B41FA5}">
                      <a16:colId xmlns:a16="http://schemas.microsoft.com/office/drawing/2014/main" val="1457856739"/>
                    </a:ext>
                  </a:extLst>
                </a:gridCol>
                <a:gridCol w="1263686">
                  <a:extLst>
                    <a:ext uri="{9D8B030D-6E8A-4147-A177-3AD203B41FA5}">
                      <a16:colId xmlns:a16="http://schemas.microsoft.com/office/drawing/2014/main" val="3554666792"/>
                    </a:ext>
                  </a:extLst>
                </a:gridCol>
                <a:gridCol w="1263686">
                  <a:extLst>
                    <a:ext uri="{9D8B030D-6E8A-4147-A177-3AD203B41FA5}">
                      <a16:colId xmlns:a16="http://schemas.microsoft.com/office/drawing/2014/main" val="3408620678"/>
                    </a:ext>
                  </a:extLst>
                </a:gridCol>
                <a:gridCol w="1263686">
                  <a:extLst>
                    <a:ext uri="{9D8B030D-6E8A-4147-A177-3AD203B41FA5}">
                      <a16:colId xmlns:a16="http://schemas.microsoft.com/office/drawing/2014/main" val="1271204528"/>
                    </a:ext>
                  </a:extLst>
                </a:gridCol>
                <a:gridCol w="1263686">
                  <a:extLst>
                    <a:ext uri="{9D8B030D-6E8A-4147-A177-3AD203B41FA5}">
                      <a16:colId xmlns:a16="http://schemas.microsoft.com/office/drawing/2014/main" val="2677835701"/>
                    </a:ext>
                  </a:extLst>
                </a:gridCol>
                <a:gridCol w="1263686">
                  <a:extLst>
                    <a:ext uri="{9D8B030D-6E8A-4147-A177-3AD203B41FA5}">
                      <a16:colId xmlns:a16="http://schemas.microsoft.com/office/drawing/2014/main" val="2946917561"/>
                    </a:ext>
                  </a:extLst>
                </a:gridCol>
              </a:tblGrid>
              <a:tr h="624567">
                <a:tc>
                  <a:txBody>
                    <a:bodyPr/>
                    <a:lstStyle/>
                    <a:p>
                      <a:pPr algn="ctr"/>
                      <a:r>
                        <a:rPr lang="en-VN" sz="2400" b="0" dirty="0">
                          <a:solidFill>
                            <a:schemeClr val="tx1"/>
                          </a:solidFill>
                          <a:latin typeface="+mn-lt"/>
                        </a:rPr>
                        <a:t>Số hạng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1216328"/>
                  </a:ext>
                </a:extLst>
              </a:tr>
              <a:tr h="700688">
                <a:tc>
                  <a:txBody>
                    <a:bodyPr/>
                    <a:lstStyle/>
                    <a:p>
                      <a:pPr algn="ctr"/>
                      <a:r>
                        <a:rPr lang="en-VN" sz="2400" b="0" dirty="0">
                          <a:solidFill>
                            <a:schemeClr val="tx1"/>
                          </a:solidFill>
                          <a:latin typeface="+mn-lt"/>
                        </a:rPr>
                        <a:t>Số hạng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4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5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9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3493399"/>
                  </a:ext>
                </a:extLst>
              </a:tr>
              <a:tr h="681558">
                <a:tc>
                  <a:txBody>
                    <a:bodyPr/>
                    <a:lstStyle/>
                    <a:p>
                      <a:pPr algn="ctr"/>
                      <a:r>
                        <a:rPr lang="en-VN" sz="2400" b="0" dirty="0">
                          <a:solidFill>
                            <a:schemeClr val="tx1"/>
                          </a:solidFill>
                          <a:latin typeface="+mn-lt"/>
                        </a:rPr>
                        <a:t>Tổng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10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12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1688769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40650799-A4F1-C546-AD3C-6B7192F85089}"/>
              </a:ext>
            </a:extLst>
          </p:cNvPr>
          <p:cNvSpPr txBox="1"/>
          <p:nvPr/>
        </p:nvSpPr>
        <p:spPr>
          <a:xfrm>
            <a:off x="4803671" y="2872514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11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5601706-A114-A540-963F-5DCE24DB7A06}"/>
              </a:ext>
            </a:extLst>
          </p:cNvPr>
          <p:cNvSpPr txBox="1"/>
          <p:nvPr/>
        </p:nvSpPr>
        <p:spPr>
          <a:xfrm>
            <a:off x="7363868" y="2863497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13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EF526444-BD8D-7A41-99F6-D0D496C419F3}"/>
              </a:ext>
            </a:extLst>
          </p:cNvPr>
          <p:cNvSpPr txBox="1"/>
          <p:nvPr/>
        </p:nvSpPr>
        <p:spPr>
          <a:xfrm>
            <a:off x="8607565" y="2872511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14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6455096-F278-BF41-8442-B7AA122EB20C}"/>
              </a:ext>
            </a:extLst>
          </p:cNvPr>
          <p:cNvSpPr txBox="1"/>
          <p:nvPr/>
        </p:nvSpPr>
        <p:spPr>
          <a:xfrm>
            <a:off x="9909211" y="2875384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>
                <a:solidFill>
                  <a:srgbClr val="FF0000"/>
                </a:solidFill>
              </a:rPr>
              <a:t>1</a:t>
            </a:r>
            <a:r>
              <a:rPr lang="en-US" sz="3200">
                <a:solidFill>
                  <a:srgbClr val="FF0000"/>
                </a:solidFill>
              </a:rPr>
              <a:t>5</a:t>
            </a:r>
            <a:endParaRPr lang="en-VN" sz="3200" dirty="0">
              <a:solidFill>
                <a:srgbClr val="FF0000"/>
              </a:solidFill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88D16A49-5AAE-224A-B9A3-7476B477087C}"/>
              </a:ext>
            </a:extLst>
          </p:cNvPr>
          <p:cNvSpPr txBox="1"/>
          <p:nvPr/>
        </p:nvSpPr>
        <p:spPr>
          <a:xfrm>
            <a:off x="1066642" y="3557566"/>
            <a:ext cx="907761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vi-VN" sz="2800" dirty="0"/>
              <a:t>b)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9BD0EE7F-E743-4545-9C55-0238460A2CF5}"/>
              </a:ext>
            </a:extLst>
          </p:cNvPr>
          <p:cNvGrpSpPr/>
          <p:nvPr/>
        </p:nvGrpSpPr>
        <p:grpSpPr>
          <a:xfrm>
            <a:off x="821030" y="167314"/>
            <a:ext cx="605826" cy="830997"/>
            <a:chOff x="3174278" y="237323"/>
            <a:chExt cx="605826" cy="830997"/>
          </a:xfrm>
        </p:grpSpPr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E881EE35-0B63-BD49-A179-7AA192F8A60B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99BA06EB-7260-EF43-843D-2168640B8570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VN" sz="4800" b="1" i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</a:p>
          </p:txBody>
        </p:sp>
      </p:grpSp>
      <p:sp>
        <p:nvSpPr>
          <p:cNvPr id="6" name="Rectangle 5">
            <a:extLst>
              <a:ext uri="{FF2B5EF4-FFF2-40B4-BE49-F238E27FC236}">
                <a16:creationId xmlns:a16="http://schemas.microsoft.com/office/drawing/2014/main" id="{29DAEF6C-D763-9E47-833E-73FBAEB282B5}"/>
              </a:ext>
            </a:extLst>
          </p:cNvPr>
          <p:cNvSpPr/>
          <p:nvPr/>
        </p:nvSpPr>
        <p:spPr>
          <a:xfrm>
            <a:off x="1019427" y="867759"/>
            <a:ext cx="60465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VN" sz="2800" dirty="0">
                <a:solidFill>
                  <a:prstClr val="black"/>
                </a:solidFill>
              </a:rPr>
              <a:t>a) </a:t>
            </a:r>
            <a:endParaRPr lang="en-VN" dirty="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EE3E947E-2AA2-A14F-96D3-6D6FF5EFE070}"/>
              </a:ext>
            </a:extLst>
          </p:cNvPr>
          <p:cNvGrpSpPr/>
          <p:nvPr/>
        </p:nvGrpSpPr>
        <p:grpSpPr>
          <a:xfrm>
            <a:off x="2047748" y="4235167"/>
            <a:ext cx="2423160" cy="2218029"/>
            <a:chOff x="2011680" y="4237622"/>
            <a:chExt cx="2423160" cy="2218029"/>
          </a:xfrm>
          <a:solidFill>
            <a:schemeClr val="accent5">
              <a:lumMod val="40000"/>
              <a:lumOff val="60000"/>
            </a:schemeClr>
          </a:solidFill>
        </p:grpSpPr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099E121E-8656-2A40-B169-2DC86FB32AD7}"/>
                </a:ext>
              </a:extLst>
            </p:cNvPr>
            <p:cNvSpPr/>
            <p:nvPr/>
          </p:nvSpPr>
          <p:spPr>
            <a:xfrm>
              <a:off x="2011680" y="5647931"/>
              <a:ext cx="807720" cy="807720"/>
            </a:xfrm>
            <a:prstGeom prst="ellipse">
              <a:avLst/>
            </a:prstGeom>
            <a:grpFill/>
            <a:ln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2800" dirty="0">
                  <a:solidFill>
                    <a:schemeClr val="tx1"/>
                  </a:solidFill>
                </a:rPr>
                <a:t>1</a:t>
              </a:r>
            </a:p>
          </p:txBody>
        </p:sp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1C1EA211-661F-FA48-BC17-6F3BF7FF79F6}"/>
                </a:ext>
              </a:extLst>
            </p:cNvPr>
            <p:cNvSpPr/>
            <p:nvPr/>
          </p:nvSpPr>
          <p:spPr>
            <a:xfrm>
              <a:off x="2819400" y="5647931"/>
              <a:ext cx="807720" cy="807720"/>
            </a:xfrm>
            <a:prstGeom prst="ellipse">
              <a:avLst/>
            </a:prstGeom>
            <a:grpFill/>
            <a:ln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2800" dirty="0">
                  <a:solidFill>
                    <a:schemeClr val="tx1"/>
                  </a:solidFill>
                </a:rPr>
                <a:t>2</a:t>
              </a:r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48F0FFDB-B399-F04A-A4DC-3DA02131F9E2}"/>
                </a:ext>
              </a:extLst>
            </p:cNvPr>
            <p:cNvSpPr/>
            <p:nvPr/>
          </p:nvSpPr>
          <p:spPr>
            <a:xfrm>
              <a:off x="3627120" y="5634888"/>
              <a:ext cx="807720" cy="807720"/>
            </a:xfrm>
            <a:prstGeom prst="ellipse">
              <a:avLst/>
            </a:prstGeom>
            <a:grpFill/>
            <a:ln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2800" dirty="0">
                  <a:solidFill>
                    <a:schemeClr val="tx1"/>
                  </a:solidFill>
                </a:rPr>
                <a:t>6</a:t>
              </a:r>
            </a:p>
          </p:txBody>
        </p:sp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173FE875-EED4-374C-80B6-8233A780F5E3}"/>
                </a:ext>
              </a:extLst>
            </p:cNvPr>
            <p:cNvSpPr/>
            <p:nvPr/>
          </p:nvSpPr>
          <p:spPr>
            <a:xfrm>
              <a:off x="2415540" y="4947209"/>
              <a:ext cx="807720" cy="807720"/>
            </a:xfrm>
            <a:prstGeom prst="ellipse">
              <a:avLst/>
            </a:prstGeom>
            <a:grpFill/>
            <a:ln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2800" dirty="0">
                  <a:solidFill>
                    <a:schemeClr val="tx1"/>
                  </a:solidFill>
                </a:rPr>
                <a:t>3</a:t>
              </a:r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DCE6DA3D-F067-2546-95F1-62963061F984}"/>
                </a:ext>
              </a:extLst>
            </p:cNvPr>
            <p:cNvSpPr/>
            <p:nvPr/>
          </p:nvSpPr>
          <p:spPr>
            <a:xfrm>
              <a:off x="3223260" y="4941572"/>
              <a:ext cx="807720" cy="807720"/>
            </a:xfrm>
            <a:prstGeom prst="ellipse">
              <a:avLst/>
            </a:prstGeom>
            <a:grpFill/>
            <a:ln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2800" dirty="0">
                  <a:solidFill>
                    <a:schemeClr val="tx1"/>
                  </a:solidFill>
                </a:rPr>
                <a:t>8</a:t>
              </a:r>
            </a:p>
          </p:txBody>
        </p: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08BB9235-D61B-C145-A07A-241D16B16AF7}"/>
                </a:ext>
              </a:extLst>
            </p:cNvPr>
            <p:cNvSpPr/>
            <p:nvPr/>
          </p:nvSpPr>
          <p:spPr>
            <a:xfrm>
              <a:off x="2816352" y="4237622"/>
              <a:ext cx="807720" cy="807720"/>
            </a:xfrm>
            <a:prstGeom prst="ellipse">
              <a:avLst/>
            </a:prstGeom>
            <a:grpFill/>
            <a:ln>
              <a:solidFill>
                <a:schemeClr val="accent5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2800" dirty="0">
                  <a:solidFill>
                    <a:schemeClr val="tx1"/>
                  </a:solidFill>
                </a:rPr>
                <a:t>?</a:t>
              </a: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1765CD17-A619-614F-BCD1-D053177D3C36}"/>
              </a:ext>
            </a:extLst>
          </p:cNvPr>
          <p:cNvGrpSpPr/>
          <p:nvPr/>
        </p:nvGrpSpPr>
        <p:grpSpPr>
          <a:xfrm>
            <a:off x="6829917" y="3596194"/>
            <a:ext cx="3230880" cy="2857002"/>
            <a:chOff x="6184405" y="3596194"/>
            <a:chExt cx="3230880" cy="2857002"/>
          </a:xfrm>
          <a:solidFill>
            <a:srgbClr val="F2D6C6"/>
          </a:solidFill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D28105D1-D5E6-3241-8221-E742F719EFDB}"/>
                </a:ext>
              </a:extLst>
            </p:cNvPr>
            <p:cNvGrpSpPr/>
            <p:nvPr/>
          </p:nvGrpSpPr>
          <p:grpSpPr>
            <a:xfrm>
              <a:off x="6184405" y="4232712"/>
              <a:ext cx="2423160" cy="2220484"/>
              <a:chOff x="2011680" y="4237622"/>
              <a:chExt cx="2423160" cy="2220484"/>
            </a:xfrm>
            <a:grpFill/>
          </p:grpSpPr>
          <p:sp>
            <p:nvSpPr>
              <p:cNvPr id="31" name="Oval 30">
                <a:extLst>
                  <a:ext uri="{FF2B5EF4-FFF2-40B4-BE49-F238E27FC236}">
                    <a16:creationId xmlns:a16="http://schemas.microsoft.com/office/drawing/2014/main" id="{F1FB17A0-367B-A341-A2D0-325F56B51B95}"/>
                  </a:ext>
                </a:extLst>
              </p:cNvPr>
              <p:cNvSpPr/>
              <p:nvPr/>
            </p:nvSpPr>
            <p:spPr>
              <a:xfrm>
                <a:off x="2011680" y="5647931"/>
                <a:ext cx="807720" cy="807720"/>
              </a:xfrm>
              <a:prstGeom prst="ellipse">
                <a:avLst/>
              </a:prstGeom>
              <a:grpFill/>
              <a:ln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VN" sz="2800" dirty="0">
                    <a:solidFill>
                      <a:schemeClr val="tx1"/>
                    </a:solidFill>
                  </a:rPr>
                  <a:t>1</a:t>
                </a:r>
              </a:p>
            </p:txBody>
          </p:sp>
          <p:sp>
            <p:nvSpPr>
              <p:cNvPr id="32" name="Oval 31">
                <a:extLst>
                  <a:ext uri="{FF2B5EF4-FFF2-40B4-BE49-F238E27FC236}">
                    <a16:creationId xmlns:a16="http://schemas.microsoft.com/office/drawing/2014/main" id="{C6472D1C-00C3-D046-92C9-A1C3AABD88A3}"/>
                  </a:ext>
                </a:extLst>
              </p:cNvPr>
              <p:cNvSpPr/>
              <p:nvPr/>
            </p:nvSpPr>
            <p:spPr>
              <a:xfrm>
                <a:off x="2819400" y="5647931"/>
                <a:ext cx="807720" cy="807720"/>
              </a:xfrm>
              <a:prstGeom prst="ellipse">
                <a:avLst/>
              </a:prstGeom>
              <a:grpFill/>
              <a:ln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VN" sz="2800" dirty="0">
                    <a:solidFill>
                      <a:schemeClr val="tx1"/>
                    </a:solidFill>
                  </a:rPr>
                  <a:t>2</a:t>
                </a:r>
              </a:p>
            </p:txBody>
          </p:sp>
          <p:sp>
            <p:nvSpPr>
              <p:cNvPr id="33" name="Oval 32">
                <a:extLst>
                  <a:ext uri="{FF2B5EF4-FFF2-40B4-BE49-F238E27FC236}">
                    <a16:creationId xmlns:a16="http://schemas.microsoft.com/office/drawing/2014/main" id="{D8DFFDAE-13AF-914C-BADD-35F4AC783C2D}"/>
                  </a:ext>
                </a:extLst>
              </p:cNvPr>
              <p:cNvSpPr/>
              <p:nvPr/>
            </p:nvSpPr>
            <p:spPr>
              <a:xfrm>
                <a:off x="3627120" y="5650386"/>
                <a:ext cx="807720" cy="807720"/>
              </a:xfrm>
              <a:prstGeom prst="ellipse">
                <a:avLst/>
              </a:prstGeom>
              <a:grpFill/>
              <a:ln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VN" sz="2800" dirty="0">
                    <a:solidFill>
                      <a:schemeClr val="tx1"/>
                    </a:solidFill>
                  </a:rPr>
                  <a:t>2</a:t>
                </a:r>
              </a:p>
            </p:txBody>
          </p:sp>
          <p:sp>
            <p:nvSpPr>
              <p:cNvPr id="34" name="Oval 33">
                <a:extLst>
                  <a:ext uri="{FF2B5EF4-FFF2-40B4-BE49-F238E27FC236}">
                    <a16:creationId xmlns:a16="http://schemas.microsoft.com/office/drawing/2014/main" id="{B3221173-4E0F-CF40-9FD0-7F70B7A0F2C5}"/>
                  </a:ext>
                </a:extLst>
              </p:cNvPr>
              <p:cNvSpPr/>
              <p:nvPr/>
            </p:nvSpPr>
            <p:spPr>
              <a:xfrm>
                <a:off x="2415540" y="4947209"/>
                <a:ext cx="807720" cy="807720"/>
              </a:xfrm>
              <a:prstGeom prst="ellipse">
                <a:avLst/>
              </a:prstGeom>
              <a:grpFill/>
              <a:ln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VN" sz="2800" dirty="0">
                    <a:solidFill>
                      <a:schemeClr val="tx1"/>
                    </a:solidFill>
                  </a:rPr>
                  <a:t>3</a:t>
                </a:r>
              </a:p>
            </p:txBody>
          </p:sp>
          <p:sp>
            <p:nvSpPr>
              <p:cNvPr id="36" name="Oval 35">
                <a:extLst>
                  <a:ext uri="{FF2B5EF4-FFF2-40B4-BE49-F238E27FC236}">
                    <a16:creationId xmlns:a16="http://schemas.microsoft.com/office/drawing/2014/main" id="{A33580C4-0DEE-224B-B531-3C5FCFDE6EFF}"/>
                  </a:ext>
                </a:extLst>
              </p:cNvPr>
              <p:cNvSpPr/>
              <p:nvPr/>
            </p:nvSpPr>
            <p:spPr>
              <a:xfrm>
                <a:off x="3223260" y="4941572"/>
                <a:ext cx="807720" cy="807720"/>
              </a:xfrm>
              <a:prstGeom prst="ellipse">
                <a:avLst/>
              </a:prstGeom>
              <a:grpFill/>
              <a:ln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VN" sz="2800" dirty="0">
                    <a:solidFill>
                      <a:schemeClr val="tx1"/>
                    </a:solidFill>
                  </a:rPr>
                  <a:t>4</a:t>
                </a:r>
              </a:p>
            </p:txBody>
          </p:sp>
          <p:sp>
            <p:nvSpPr>
              <p:cNvPr id="37" name="Oval 36">
                <a:extLst>
                  <a:ext uri="{FF2B5EF4-FFF2-40B4-BE49-F238E27FC236}">
                    <a16:creationId xmlns:a16="http://schemas.microsoft.com/office/drawing/2014/main" id="{36458B61-0B2C-7E4C-99EC-F520524EAF03}"/>
                  </a:ext>
                </a:extLst>
              </p:cNvPr>
              <p:cNvSpPr/>
              <p:nvPr/>
            </p:nvSpPr>
            <p:spPr>
              <a:xfrm>
                <a:off x="2816352" y="4237622"/>
                <a:ext cx="807720" cy="807720"/>
              </a:xfrm>
              <a:prstGeom prst="ellipse">
                <a:avLst/>
              </a:prstGeom>
              <a:grpFill/>
              <a:ln>
                <a:solidFill>
                  <a:schemeClr val="accent2">
                    <a:lumMod val="40000"/>
                    <a:lumOff val="6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VN" sz="2800" dirty="0">
                    <a:solidFill>
                      <a:schemeClr val="tx1"/>
                    </a:solidFill>
                  </a:rPr>
                  <a:t>?</a:t>
                </a:r>
              </a:p>
            </p:txBody>
          </p:sp>
        </p:grp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E8AA7A12-80A1-D146-A10A-A4B047F8EED4}"/>
                </a:ext>
              </a:extLst>
            </p:cNvPr>
            <p:cNvSpPr/>
            <p:nvPr/>
          </p:nvSpPr>
          <p:spPr>
            <a:xfrm>
              <a:off x="8607565" y="5643021"/>
              <a:ext cx="807720" cy="807720"/>
            </a:xfrm>
            <a:prstGeom prst="ellipse">
              <a:avLst/>
            </a:prstGeom>
            <a:grpFill/>
            <a:ln>
              <a:solidFill>
                <a:schemeClr val="accent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2800" dirty="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EC08846B-AD82-CD45-B457-E446512C4CF3}"/>
                </a:ext>
              </a:extLst>
            </p:cNvPr>
            <p:cNvSpPr/>
            <p:nvPr/>
          </p:nvSpPr>
          <p:spPr>
            <a:xfrm>
              <a:off x="8206753" y="4944754"/>
              <a:ext cx="807720" cy="807720"/>
            </a:xfrm>
            <a:prstGeom prst="ellipse">
              <a:avLst/>
            </a:prstGeom>
            <a:grpFill/>
            <a:ln>
              <a:solidFill>
                <a:schemeClr val="accent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2800" dirty="0">
                  <a:solidFill>
                    <a:schemeClr val="tx1"/>
                  </a:solidFill>
                </a:rPr>
                <a:t>?</a:t>
              </a:r>
            </a:p>
          </p:txBody>
        </p:sp>
        <p:sp>
          <p:nvSpPr>
            <p:cNvPr id="40" name="Oval 39">
              <a:extLst>
                <a:ext uri="{FF2B5EF4-FFF2-40B4-BE49-F238E27FC236}">
                  <a16:creationId xmlns:a16="http://schemas.microsoft.com/office/drawing/2014/main" id="{0E27A43C-31A2-4446-B729-C64694124210}"/>
                </a:ext>
              </a:extLst>
            </p:cNvPr>
            <p:cNvSpPr/>
            <p:nvPr/>
          </p:nvSpPr>
          <p:spPr>
            <a:xfrm>
              <a:off x="7815475" y="4244032"/>
              <a:ext cx="807720" cy="807720"/>
            </a:xfrm>
            <a:prstGeom prst="ellipse">
              <a:avLst/>
            </a:prstGeom>
            <a:grpFill/>
            <a:ln>
              <a:solidFill>
                <a:schemeClr val="accent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2800" dirty="0">
                  <a:solidFill>
                    <a:schemeClr val="tx1"/>
                  </a:solidFill>
                </a:rPr>
                <a:t>?</a:t>
              </a:r>
            </a:p>
          </p:txBody>
        </p:sp>
        <p:sp>
          <p:nvSpPr>
            <p:cNvPr id="44" name="Oval 43">
              <a:extLst>
                <a:ext uri="{FF2B5EF4-FFF2-40B4-BE49-F238E27FC236}">
                  <a16:creationId xmlns:a16="http://schemas.microsoft.com/office/drawing/2014/main" id="{E61420EA-69BB-684C-AB2E-E265FD44860C}"/>
                </a:ext>
              </a:extLst>
            </p:cNvPr>
            <p:cNvSpPr/>
            <p:nvPr/>
          </p:nvSpPr>
          <p:spPr>
            <a:xfrm>
              <a:off x="7408699" y="3596194"/>
              <a:ext cx="807720" cy="739338"/>
            </a:xfrm>
            <a:prstGeom prst="ellipse">
              <a:avLst/>
            </a:prstGeom>
            <a:grpFill/>
            <a:ln>
              <a:solidFill>
                <a:schemeClr val="accent2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2800" dirty="0">
                  <a:solidFill>
                    <a:schemeClr val="tx1"/>
                  </a:solidFill>
                </a:rPr>
                <a:t>?</a:t>
              </a:r>
            </a:p>
          </p:txBody>
        </p:sp>
      </p:grpSp>
      <p:sp>
        <p:nvSpPr>
          <p:cNvPr id="45" name="Oval 44">
            <a:extLst>
              <a:ext uri="{FF2B5EF4-FFF2-40B4-BE49-F238E27FC236}">
                <a16:creationId xmlns:a16="http://schemas.microsoft.com/office/drawing/2014/main" id="{BF7FD715-ABE1-0447-BD11-6664CBFFCFED}"/>
              </a:ext>
            </a:extLst>
          </p:cNvPr>
          <p:cNvSpPr/>
          <p:nvPr/>
        </p:nvSpPr>
        <p:spPr>
          <a:xfrm>
            <a:off x="2854117" y="4228476"/>
            <a:ext cx="807720" cy="807720"/>
          </a:xfrm>
          <a:prstGeom prst="ellipse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accent5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800" b="1" dirty="0">
                <a:ln w="22225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</a:rPr>
              <a:t>11</a:t>
            </a:r>
          </a:p>
        </p:txBody>
      </p:sp>
      <p:sp>
        <p:nvSpPr>
          <p:cNvPr id="46" name="Oval 45">
            <a:extLst>
              <a:ext uri="{FF2B5EF4-FFF2-40B4-BE49-F238E27FC236}">
                <a16:creationId xmlns:a16="http://schemas.microsoft.com/office/drawing/2014/main" id="{B45D299C-AAE7-604B-8D2A-232960C6B90B}"/>
              </a:ext>
            </a:extLst>
          </p:cNvPr>
          <p:cNvSpPr/>
          <p:nvPr/>
        </p:nvSpPr>
        <p:spPr>
          <a:xfrm>
            <a:off x="8853843" y="4948539"/>
            <a:ext cx="807720" cy="807720"/>
          </a:xfrm>
          <a:prstGeom prst="ellipse">
            <a:avLst/>
          </a:prstGeom>
          <a:solidFill>
            <a:srgbClr val="F2D6C6"/>
          </a:solidFill>
          <a:ln>
            <a:solidFill>
              <a:schemeClr val="accent2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8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</a:rPr>
              <a:t>2</a:t>
            </a:r>
          </a:p>
        </p:txBody>
      </p:sp>
      <p:sp>
        <p:nvSpPr>
          <p:cNvPr id="48" name="Oval 47">
            <a:extLst>
              <a:ext uri="{FF2B5EF4-FFF2-40B4-BE49-F238E27FC236}">
                <a16:creationId xmlns:a16="http://schemas.microsoft.com/office/drawing/2014/main" id="{0411E1C9-BAED-724A-A1E1-04DDB56A7B32}"/>
              </a:ext>
            </a:extLst>
          </p:cNvPr>
          <p:cNvSpPr/>
          <p:nvPr/>
        </p:nvSpPr>
        <p:spPr>
          <a:xfrm>
            <a:off x="7638841" y="4237354"/>
            <a:ext cx="807720" cy="807720"/>
          </a:xfrm>
          <a:prstGeom prst="ellipse">
            <a:avLst/>
          </a:prstGeom>
          <a:solidFill>
            <a:srgbClr val="F2D6C6"/>
          </a:solidFill>
          <a:ln>
            <a:solidFill>
              <a:schemeClr val="accent2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8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</a:rPr>
              <a:t>7</a:t>
            </a:r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25ECD4DB-78DE-0347-A081-4E30CC46B487}"/>
              </a:ext>
            </a:extLst>
          </p:cNvPr>
          <p:cNvSpPr/>
          <p:nvPr/>
        </p:nvSpPr>
        <p:spPr>
          <a:xfrm>
            <a:off x="8456867" y="4240010"/>
            <a:ext cx="807720" cy="807720"/>
          </a:xfrm>
          <a:prstGeom prst="ellipse">
            <a:avLst/>
          </a:prstGeom>
          <a:solidFill>
            <a:srgbClr val="F2D6C6"/>
          </a:solidFill>
          <a:ln>
            <a:solidFill>
              <a:schemeClr val="accent2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8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</a:rPr>
              <a:t>6</a:t>
            </a:r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D06AED69-74BF-A741-B87B-C9787EA06C33}"/>
              </a:ext>
            </a:extLst>
          </p:cNvPr>
          <p:cNvSpPr/>
          <p:nvPr/>
        </p:nvSpPr>
        <p:spPr>
          <a:xfrm>
            <a:off x="8038449" y="3597743"/>
            <a:ext cx="839113" cy="712042"/>
          </a:xfrm>
          <a:prstGeom prst="ellipse">
            <a:avLst/>
          </a:prstGeom>
          <a:solidFill>
            <a:srgbClr val="F2D6C6"/>
          </a:solidFill>
          <a:ln>
            <a:solidFill>
              <a:schemeClr val="accent2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800" b="1" dirty="0">
                <a:ln w="6600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700000" algn="tl" rotWithShape="0">
                    <a:schemeClr val="accent2"/>
                  </a:outerShdw>
                </a:effectLst>
              </a:rPr>
              <a:t>13</a:t>
            </a:r>
          </a:p>
        </p:txBody>
      </p:sp>
    </p:spTree>
    <p:extLst>
      <p:ext uri="{BB962C8B-B14F-4D97-AF65-F5344CB8AC3E}">
        <p14:creationId xmlns:p14="http://schemas.microsoft.com/office/powerpoint/2010/main" val="31966588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7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8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2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" fill="hold">
                          <p:stCondLst>
                            <p:cond delay="indefinite"/>
                          </p:stCondLst>
                          <p:childTnLst>
                            <p:par>
                              <p:cTn id="1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5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8" fill="hold">
                          <p:stCondLst>
                            <p:cond delay="indefinite"/>
                          </p:stCondLst>
                          <p:childTnLst>
                            <p:par>
                              <p:cTn id="1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0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2" fill="hold">
                          <p:stCondLst>
                            <p:cond delay="indefinite"/>
                          </p:stCondLst>
                          <p:childTnLst>
                            <p:par>
                              <p:cTn id="2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4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6" fill="hold">
                          <p:stCondLst>
                            <p:cond delay="indefinite"/>
                          </p:stCondLst>
                          <p:childTnLst>
                            <p:par>
                              <p:cTn id="2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8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0" fill="hold">
                          <p:stCondLst>
                            <p:cond delay="indefinite"/>
                          </p:stCondLst>
                          <p:childTnLst>
                            <p:par>
                              <p:cTn id="3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2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7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8" fill="hold">
                          <p:stCondLst>
                            <p:cond delay="indefinite"/>
                          </p:stCondLst>
                          <p:childTnLst>
                            <p:par>
                              <p:cTn id="3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0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2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5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6" fill="hold">
                          <p:stCondLst>
                            <p:cond delay="indefinite"/>
                          </p:stCondLst>
                          <p:childTnLst>
                            <p:par>
                              <p:cTn id="4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8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0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1" fill="hold">
                          <p:stCondLst>
                            <p:cond delay="indefinite"/>
                          </p:stCondLst>
                          <p:childTnLst>
                            <p:par>
                              <p:cTn id="5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3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5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6" fill="hold">
                          <p:stCondLst>
                            <p:cond delay="indefinite"/>
                          </p:stCondLst>
                          <p:childTnLst>
                            <p:par>
                              <p:cTn id="5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8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1" fill="hold">
                          <p:stCondLst>
                            <p:cond delay="indefinite"/>
                          </p:stCondLst>
                          <p:childTnLst>
                            <p:par>
                              <p:cTn id="6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3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6" fill="hold">
                          <p:stCondLst>
                            <p:cond delay="indefinite"/>
                          </p:stCondLst>
                          <p:childTnLst>
                            <p:par>
                              <p:cTn id="6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8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/>
          <p:bldP spid="20" grpId="0" animBg="1"/>
          <p:bldP spid="15" grpId="0" animBg="1"/>
          <p:bldP spid="16" grpId="0" animBg="1"/>
          <p:bldP spid="17" grpId="0" animBg="1"/>
          <p:bldP spid="35" grpId="0"/>
          <p:bldP spid="45" grpId="0" animBg="1"/>
          <p:bldP spid="46" grpId="0" animBg="1"/>
          <p:bldP spid="48" grpId="0" animBg="1"/>
          <p:bldP spid="49" grpId="0" animBg="1"/>
          <p:bldP spid="50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2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" fill="hold">
                          <p:stCondLst>
                            <p:cond delay="indefinite"/>
                          </p:stCondLst>
                          <p:childTnLst>
                            <p:par>
                              <p:cTn id="1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5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8" fill="hold">
                          <p:stCondLst>
                            <p:cond delay="indefinite"/>
                          </p:stCondLst>
                          <p:childTnLst>
                            <p:par>
                              <p:cTn id="1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0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2" fill="hold">
                          <p:stCondLst>
                            <p:cond delay="indefinite"/>
                          </p:stCondLst>
                          <p:childTnLst>
                            <p:par>
                              <p:cTn id="2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4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6" fill="hold">
                          <p:stCondLst>
                            <p:cond delay="indefinite"/>
                          </p:stCondLst>
                          <p:childTnLst>
                            <p:par>
                              <p:cTn id="2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8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0" fill="hold">
                          <p:stCondLst>
                            <p:cond delay="indefinite"/>
                          </p:stCondLst>
                          <p:childTnLst>
                            <p:par>
                              <p:cTn id="3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2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7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8" fill="hold">
                          <p:stCondLst>
                            <p:cond delay="indefinite"/>
                          </p:stCondLst>
                          <p:childTnLst>
                            <p:par>
                              <p:cTn id="3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0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2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5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6" fill="hold">
                          <p:stCondLst>
                            <p:cond delay="indefinite"/>
                          </p:stCondLst>
                          <p:childTnLst>
                            <p:par>
                              <p:cTn id="4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8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0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1" fill="hold">
                          <p:stCondLst>
                            <p:cond delay="indefinite"/>
                          </p:stCondLst>
                          <p:childTnLst>
                            <p:par>
                              <p:cTn id="5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3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5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6" fill="hold">
                          <p:stCondLst>
                            <p:cond delay="indefinite"/>
                          </p:stCondLst>
                          <p:childTnLst>
                            <p:par>
                              <p:cTn id="5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8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1" fill="hold">
                          <p:stCondLst>
                            <p:cond delay="indefinite"/>
                          </p:stCondLst>
                          <p:childTnLst>
                            <p:par>
                              <p:cTn id="6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3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5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6" fill="hold">
                          <p:stCondLst>
                            <p:cond delay="indefinite"/>
                          </p:stCondLst>
                          <p:childTnLst>
                            <p:par>
                              <p:cTn id="6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8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0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/>
          <p:bldP spid="20" grpId="0" animBg="1"/>
          <p:bldP spid="15" grpId="0" animBg="1"/>
          <p:bldP spid="16" grpId="0" animBg="1"/>
          <p:bldP spid="17" grpId="0" animBg="1"/>
          <p:bldP spid="35" grpId="0"/>
          <p:bldP spid="45" grpId="0" animBg="1"/>
          <p:bldP spid="46" grpId="0" animBg="1"/>
          <p:bldP spid="48" grpId="0" animBg="1"/>
          <p:bldP spid="49" grpId="0" animBg="1"/>
          <p:bldP spid="50" grpId="0" animBg="1"/>
        </p:bldLst>
      </p:timing>
    </mc:Fallback>
  </mc:AlternateContent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3CFF8928-A21A-464F-8663-EC01F46CB02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46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7085" y="309817"/>
            <a:ext cx="9129288" cy="3633008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5ACC6FC0-F39B-7049-8E73-5D437E51A48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sharpenSoften amount="46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5399" y="3771672"/>
            <a:ext cx="10285835" cy="2520640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F68B7129-27B4-CF43-A875-404E2D25F097}"/>
              </a:ext>
            </a:extLst>
          </p:cNvPr>
          <p:cNvSpPr txBox="1"/>
          <p:nvPr/>
        </p:nvSpPr>
        <p:spPr>
          <a:xfrm>
            <a:off x="1466421" y="402349"/>
            <a:ext cx="83724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VN" sz="2800" dirty="0"/>
              <a:t>Số?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F0C46642-A3B5-EB41-B2BC-E0576BD792D8}"/>
              </a:ext>
            </a:extLst>
          </p:cNvPr>
          <p:cNvGrpSpPr/>
          <p:nvPr/>
        </p:nvGrpSpPr>
        <p:grpSpPr>
          <a:xfrm>
            <a:off x="821030" y="167314"/>
            <a:ext cx="605826" cy="830997"/>
            <a:chOff x="3174278" y="237323"/>
            <a:chExt cx="605826" cy="830997"/>
          </a:xfrm>
        </p:grpSpPr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6307CAB3-2534-5248-B3EA-ECDE74EDDCBA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rgbClr val="92D050"/>
            </a:solidFill>
            <a:ln>
              <a:solidFill>
                <a:srgbClr val="CFE6C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C162CB26-3745-5D4B-8313-DD07B7D414D9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VN" sz="4800" b="1" i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</a:p>
          </p:txBody>
        </p:sp>
      </p:grpSp>
      <p:sp>
        <p:nvSpPr>
          <p:cNvPr id="11" name="TextBox 10">
            <a:extLst>
              <a:ext uri="{FF2B5EF4-FFF2-40B4-BE49-F238E27FC236}">
                <a16:creationId xmlns:a16="http://schemas.microsoft.com/office/drawing/2014/main" id="{AAF528A6-5981-4F45-B538-2F8FDFF14CEF}"/>
              </a:ext>
            </a:extLst>
          </p:cNvPr>
          <p:cNvSpPr txBox="1"/>
          <p:nvPr/>
        </p:nvSpPr>
        <p:spPr>
          <a:xfrm>
            <a:off x="5090878" y="2051270"/>
            <a:ext cx="771908" cy="584775"/>
          </a:xfrm>
          <a:prstGeom prst="rect">
            <a:avLst/>
          </a:prstGeom>
          <a:solidFill>
            <a:srgbClr val="F5A36A"/>
          </a:solidFill>
          <a:ln w="38100">
            <a:noFill/>
          </a:ln>
          <a:effectLst>
            <a:softEdge rad="63500"/>
          </a:effectLst>
        </p:spPr>
        <p:txBody>
          <a:bodyPr wrap="square" rtlCol="0">
            <a:spAutoFit/>
          </a:bodyPr>
          <a:lstStyle/>
          <a:p>
            <a:pPr algn="ctr"/>
            <a:r>
              <a:rPr lang="en-VN" sz="3200" b="1" dirty="0">
                <a:ln w="12700">
                  <a:solidFill>
                    <a:schemeClr val="bg1"/>
                  </a:solidFill>
                </a:ln>
              </a:rPr>
              <a:t>11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187FBC4-F316-144E-B6AD-E5774058B88E}"/>
              </a:ext>
            </a:extLst>
          </p:cNvPr>
          <p:cNvSpPr txBox="1"/>
          <p:nvPr/>
        </p:nvSpPr>
        <p:spPr>
          <a:xfrm>
            <a:off x="8823382" y="2082265"/>
            <a:ext cx="771908" cy="584775"/>
          </a:xfrm>
          <a:prstGeom prst="rect">
            <a:avLst/>
          </a:prstGeom>
          <a:solidFill>
            <a:srgbClr val="F5A36A"/>
          </a:solidFill>
          <a:ln w="38100">
            <a:noFill/>
          </a:ln>
          <a:effectLst>
            <a:softEdge rad="63500"/>
          </a:effectLst>
        </p:spPr>
        <p:txBody>
          <a:bodyPr wrap="square" rtlCol="0">
            <a:spAutoFit/>
          </a:bodyPr>
          <a:lstStyle/>
          <a:p>
            <a:pPr algn="ctr"/>
            <a:r>
              <a:rPr lang="en-VN" sz="3200" b="1" dirty="0">
                <a:ln w="12700">
                  <a:solidFill>
                    <a:schemeClr val="bg1"/>
                  </a:solidFill>
                </a:ln>
              </a:rPr>
              <a:t>18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04B9156-64AC-1A43-8980-E90CE2595F34}"/>
              </a:ext>
            </a:extLst>
          </p:cNvPr>
          <p:cNvSpPr txBox="1"/>
          <p:nvPr/>
        </p:nvSpPr>
        <p:spPr>
          <a:xfrm>
            <a:off x="3801937" y="5210342"/>
            <a:ext cx="771908" cy="584775"/>
          </a:xfrm>
          <a:prstGeom prst="rect">
            <a:avLst/>
          </a:prstGeom>
          <a:solidFill>
            <a:srgbClr val="92D050"/>
          </a:solidFill>
          <a:ln w="38100">
            <a:noFill/>
          </a:ln>
          <a:effectLst>
            <a:softEdge rad="127000"/>
          </a:effectLst>
        </p:spPr>
        <p:txBody>
          <a:bodyPr wrap="square" rtlCol="0">
            <a:spAutoFit/>
          </a:bodyPr>
          <a:lstStyle/>
          <a:p>
            <a:pPr algn="ctr"/>
            <a:r>
              <a:rPr lang="en-VN" sz="3200" b="1" dirty="0">
                <a:ln w="12700">
                  <a:solidFill>
                    <a:schemeClr val="bg1"/>
                  </a:solidFill>
                </a:ln>
              </a:rPr>
              <a:t>7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823C4FB-EB5F-BA4E-81DD-57F4EDC88E65}"/>
              </a:ext>
            </a:extLst>
          </p:cNvPr>
          <p:cNvSpPr txBox="1"/>
          <p:nvPr/>
        </p:nvSpPr>
        <p:spPr>
          <a:xfrm>
            <a:off x="6663183" y="5132850"/>
            <a:ext cx="771908" cy="584775"/>
          </a:xfrm>
          <a:prstGeom prst="rect">
            <a:avLst/>
          </a:prstGeom>
          <a:solidFill>
            <a:srgbClr val="FFED8E"/>
          </a:solidFill>
          <a:ln w="38100">
            <a:noFill/>
          </a:ln>
          <a:effectLst>
            <a:softEdge rad="127000"/>
          </a:effectLst>
        </p:spPr>
        <p:txBody>
          <a:bodyPr wrap="square" rtlCol="0">
            <a:spAutoFit/>
          </a:bodyPr>
          <a:lstStyle/>
          <a:p>
            <a:pPr algn="ctr"/>
            <a:r>
              <a:rPr lang="en-VN" sz="3200" b="1" dirty="0">
                <a:ln w="12700">
                  <a:solidFill>
                    <a:schemeClr val="bg1"/>
                  </a:solidFill>
                </a:ln>
              </a:rPr>
              <a:t>13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77DA1FF-2279-334E-AC7B-D964689D35E2}"/>
              </a:ext>
            </a:extLst>
          </p:cNvPr>
          <p:cNvSpPr txBox="1"/>
          <p:nvPr/>
        </p:nvSpPr>
        <p:spPr>
          <a:xfrm>
            <a:off x="9452917" y="4781101"/>
            <a:ext cx="771908" cy="584775"/>
          </a:xfrm>
          <a:prstGeom prst="rect">
            <a:avLst/>
          </a:prstGeom>
          <a:solidFill>
            <a:srgbClr val="F5A45F"/>
          </a:solidFill>
          <a:ln w="38100">
            <a:noFill/>
          </a:ln>
          <a:effectLst>
            <a:softEdge rad="127000"/>
          </a:effectLst>
        </p:spPr>
        <p:txBody>
          <a:bodyPr wrap="square" rtlCol="0">
            <a:spAutoFit/>
          </a:bodyPr>
          <a:lstStyle/>
          <a:p>
            <a:pPr algn="ctr"/>
            <a:r>
              <a:rPr lang="en-VN" sz="3200" b="1" dirty="0">
                <a:ln w="12700">
                  <a:solidFill>
                    <a:schemeClr val="bg1"/>
                  </a:solidFill>
                </a:ln>
              </a:rPr>
              <a:t>17</a:t>
            </a: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A0575428-5656-C246-860E-25D8C9307763}"/>
              </a:ext>
            </a:extLst>
          </p:cNvPr>
          <p:cNvGrpSpPr/>
          <p:nvPr/>
        </p:nvGrpSpPr>
        <p:grpSpPr>
          <a:xfrm>
            <a:off x="1019427" y="867759"/>
            <a:ext cx="651868" cy="3213027"/>
            <a:chOff x="1019427" y="867759"/>
            <a:chExt cx="651868" cy="3213027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66A7B80E-5610-8646-8618-8FE4E65D7E84}"/>
                </a:ext>
              </a:extLst>
            </p:cNvPr>
            <p:cNvSpPr txBox="1"/>
            <p:nvPr/>
          </p:nvSpPr>
          <p:spPr>
            <a:xfrm>
              <a:off x="1066642" y="3557566"/>
              <a:ext cx="604653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vi-VN" sz="2800" dirty="0"/>
                <a:t>b)</a:t>
              </a: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B74B5B6B-8A8A-4745-9629-2773BC18E76A}"/>
                </a:ext>
              </a:extLst>
            </p:cNvPr>
            <p:cNvSpPr/>
            <p:nvPr/>
          </p:nvSpPr>
          <p:spPr>
            <a:xfrm>
              <a:off x="1019427" y="867759"/>
              <a:ext cx="604653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VN" sz="2800" dirty="0">
                  <a:solidFill>
                    <a:prstClr val="black"/>
                  </a:solidFill>
                </a:rPr>
                <a:t>a) </a:t>
              </a:r>
              <a:endParaRPr lang="en-VN" dirty="0"/>
            </a:p>
          </p:txBody>
        </p:sp>
      </p:grpSp>
    </p:spTree>
    <p:extLst>
      <p:ext uri="{BB962C8B-B14F-4D97-AF65-F5344CB8AC3E}">
        <p14:creationId xmlns:p14="http://schemas.microsoft.com/office/powerpoint/2010/main" val="14104780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7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8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2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" fill="hold">
                          <p:stCondLst>
                            <p:cond delay="indefinite"/>
                          </p:stCondLst>
                          <p:childTnLst>
                            <p:par>
                              <p:cTn id="1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5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5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0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4" fill="hold">
                          <p:stCondLst>
                            <p:cond delay="indefinite"/>
                          </p:stCondLst>
                          <p:childTnLst>
                            <p:par>
                              <p:cTn id="2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6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8" fill="hold">
                          <p:stCondLst>
                            <p:cond delay="indefinite"/>
                          </p:stCondLst>
                          <p:childTnLst>
                            <p:par>
                              <p:cTn id="2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0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2" fill="hold">
                          <p:stCondLst>
                            <p:cond delay="indefinite"/>
                          </p:stCondLst>
                          <p:childTnLst>
                            <p:par>
                              <p:cTn id="3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4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6" fill="hold">
                          <p:stCondLst>
                            <p:cond delay="indefinite"/>
                          </p:stCondLst>
                          <p:childTnLst>
                            <p:par>
                              <p:cTn id="3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8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0" fill="hold">
                          <p:stCondLst>
                            <p:cond delay="indefinite"/>
                          </p:stCondLst>
                          <p:childTnLst>
                            <p:par>
                              <p:cTn id="4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2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/>
          <p:bldP spid="11" grpId="0" animBg="1"/>
          <p:bldP spid="12" grpId="0" animBg="1"/>
          <p:bldP spid="13" grpId="0" animBg="1"/>
          <p:bldP spid="14" grpId="0" animBg="1"/>
          <p:bldP spid="15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2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" fill="hold">
                          <p:stCondLst>
                            <p:cond delay="indefinite"/>
                          </p:stCondLst>
                          <p:childTnLst>
                            <p:par>
                              <p:cTn id="1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5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5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0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4" fill="hold">
                          <p:stCondLst>
                            <p:cond delay="indefinite"/>
                          </p:stCondLst>
                          <p:childTnLst>
                            <p:par>
                              <p:cTn id="2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6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8" fill="hold">
                          <p:stCondLst>
                            <p:cond delay="indefinite"/>
                          </p:stCondLst>
                          <p:childTnLst>
                            <p:par>
                              <p:cTn id="2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0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2" fill="hold">
                          <p:stCondLst>
                            <p:cond delay="indefinite"/>
                          </p:stCondLst>
                          <p:childTnLst>
                            <p:par>
                              <p:cTn id="3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4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6" fill="hold">
                          <p:stCondLst>
                            <p:cond delay="indefinite"/>
                          </p:stCondLst>
                          <p:childTnLst>
                            <p:par>
                              <p:cTn id="3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8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0" fill="hold">
                          <p:stCondLst>
                            <p:cond delay="indefinite"/>
                          </p:stCondLst>
                          <p:childTnLst>
                            <p:par>
                              <p:cTn id="4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2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/>
          <p:bldP spid="11" grpId="0" animBg="1"/>
          <p:bldP spid="12" grpId="0" animBg="1"/>
          <p:bldP spid="13" grpId="0" animBg="1"/>
          <p:bldP spid="14" grpId="0" animBg="1"/>
          <p:bldP spid="15" grpId="0" animBg="1"/>
        </p:bldLst>
      </p:timing>
    </mc:Fallback>
  </mc:AlternateContent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98C718B8-0C2C-7444-BEF6-1AB0773B12E9}"/>
              </a:ext>
            </a:extLst>
          </p:cNvPr>
          <p:cNvGrpSpPr/>
          <p:nvPr/>
        </p:nvGrpSpPr>
        <p:grpSpPr>
          <a:xfrm>
            <a:off x="825699" y="295840"/>
            <a:ext cx="605826" cy="830997"/>
            <a:chOff x="3174278" y="237323"/>
            <a:chExt cx="605826" cy="830997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7D3B0B1D-5A51-1441-8F3B-B288F4C4CD1B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solidFill>
                <a:schemeClr val="accent5">
                  <a:lumMod val="20000"/>
                  <a:lumOff val="8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EF63E703-FB35-BB4A-B933-770A392A1671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VN" sz="4800" b="1" i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BBA18997-8683-BE49-9BC1-0EC526876D49}"/>
              </a:ext>
            </a:extLst>
          </p:cNvPr>
          <p:cNvSpPr txBox="1"/>
          <p:nvPr/>
        </p:nvSpPr>
        <p:spPr>
          <a:xfrm>
            <a:off x="1431525" y="520949"/>
            <a:ext cx="760398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 err="1"/>
              <a:t>Nối</a:t>
            </a:r>
            <a:r>
              <a:rPr lang="en-US" sz="2800" dirty="0"/>
              <a:t> </a:t>
            </a:r>
            <a:r>
              <a:rPr lang="en-US" sz="2800" dirty="0" err="1"/>
              <a:t>hai</a:t>
            </a:r>
            <a:r>
              <a:rPr lang="en-US" sz="2800" dirty="0"/>
              <a:t> </a:t>
            </a:r>
            <a:r>
              <a:rPr lang="en-US" sz="2800" dirty="0" err="1"/>
              <a:t>phép</a:t>
            </a:r>
            <a:r>
              <a:rPr lang="en-US" sz="2800" dirty="0"/>
              <a:t> </a:t>
            </a:r>
            <a:r>
              <a:rPr lang="en-US" sz="2800" dirty="0" err="1"/>
              <a:t>tính</a:t>
            </a:r>
            <a:r>
              <a:rPr lang="en-US" sz="2800" dirty="0"/>
              <a:t> </a:t>
            </a:r>
            <a:r>
              <a:rPr lang="en-US" sz="2800" dirty="0" err="1"/>
              <a:t>có</a:t>
            </a:r>
            <a:r>
              <a:rPr lang="en-US" sz="2800" dirty="0"/>
              <a:t> </a:t>
            </a:r>
            <a:r>
              <a:rPr lang="en-US" sz="2800" dirty="0" err="1"/>
              <a:t>cùng</a:t>
            </a:r>
            <a:r>
              <a:rPr lang="en-US" sz="2800" dirty="0"/>
              <a:t> </a:t>
            </a:r>
            <a:r>
              <a:rPr lang="en-US" sz="2800" dirty="0" err="1"/>
              <a:t>kết</a:t>
            </a:r>
            <a:r>
              <a:rPr lang="en-US" sz="2800" dirty="0"/>
              <a:t> </a:t>
            </a:r>
            <a:r>
              <a:rPr lang="en-US" sz="2800" dirty="0" err="1"/>
              <a:t>quả</a:t>
            </a:r>
            <a:r>
              <a:rPr lang="en-US" sz="2800" dirty="0"/>
              <a:t>: </a:t>
            </a:r>
            <a:endParaRPr lang="en-VN" sz="2800" dirty="0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F2C179FC-7280-DA43-8092-3E9BDCEEB2C1}"/>
              </a:ext>
            </a:extLst>
          </p:cNvPr>
          <p:cNvPicPr>
            <a:picLocks noChangeAspect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38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52269" y="1406611"/>
            <a:ext cx="1923111" cy="1655041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B278B8DD-F42D-EC41-B472-452B3AC5BF00}"/>
              </a:ext>
            </a:extLst>
          </p:cNvPr>
          <p:cNvPicPr>
            <a:picLocks noChangeAspect="1"/>
          </p:cNvPicPr>
          <p:nvPr/>
        </p:nvPicPr>
        <p:blipFill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sharpenSoften amount="58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18520" y="672059"/>
            <a:ext cx="1875508" cy="1457006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234C40A9-F677-164E-A679-B397C2133615}"/>
              </a:ext>
            </a:extLst>
          </p:cNvPr>
          <p:cNvPicPr>
            <a:picLocks noChangeAspect="1"/>
          </p:cNvPicPr>
          <p:nvPr/>
        </p:nvPicPr>
        <p:blipFill>
          <a:blip r:embed="rId6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sharpenSoften amount="49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30591" y="4045059"/>
            <a:ext cx="1830189" cy="1608520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0FA6A914-DE19-5C40-B148-AE53AD54FB69}"/>
              </a:ext>
            </a:extLst>
          </p:cNvPr>
          <p:cNvPicPr>
            <a:picLocks noChangeAspect="1"/>
          </p:cNvPicPr>
          <p:nvPr/>
        </p:nvPicPr>
        <p:blipFill>
          <a:blip r:embed="rId8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sharpenSoften amount="5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61208" y="4268085"/>
            <a:ext cx="1661665" cy="1794117"/>
          </a:xfrm>
          <a:prstGeom prst="rect">
            <a:avLst/>
          </a:prstGeom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738261B1-765B-1E49-AD30-3C71B72E7FF1}"/>
              </a:ext>
            </a:extLst>
          </p:cNvPr>
          <p:cNvPicPr>
            <a:picLocks noChangeAspect="1"/>
          </p:cNvPicPr>
          <p:nvPr/>
        </p:nvPicPr>
        <p:blipFill>
          <a:blip r:embed="rId10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sharpenSoften amount="47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39231" y="2388669"/>
            <a:ext cx="1757882" cy="1502091"/>
          </a:xfrm>
          <a:prstGeom prst="rect">
            <a:avLst/>
          </a:prstGeom>
        </p:spPr>
      </p:pic>
      <p:grpSp>
        <p:nvGrpSpPr>
          <p:cNvPr id="36" name="Group 35">
            <a:extLst>
              <a:ext uri="{FF2B5EF4-FFF2-40B4-BE49-F238E27FC236}">
                <a16:creationId xmlns:a16="http://schemas.microsoft.com/office/drawing/2014/main" id="{629C7B35-8BCA-BE43-AC50-BF0215ADE5A9}"/>
              </a:ext>
            </a:extLst>
          </p:cNvPr>
          <p:cNvGrpSpPr/>
          <p:nvPr/>
        </p:nvGrpSpPr>
        <p:grpSpPr>
          <a:xfrm>
            <a:off x="3947504" y="1300504"/>
            <a:ext cx="4447713" cy="5131824"/>
            <a:chOff x="4066772" y="1300504"/>
            <a:chExt cx="4447713" cy="5131824"/>
          </a:xfrm>
        </p:grpSpPr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E19F99A5-641B-C145-9297-231FDB5EDCE4}"/>
                </a:ext>
              </a:extLst>
            </p:cNvPr>
            <p:cNvSpPr/>
            <p:nvPr/>
          </p:nvSpPr>
          <p:spPr>
            <a:xfrm>
              <a:off x="5083444" y="3766088"/>
              <a:ext cx="402956" cy="278970"/>
            </a:xfrm>
            <a:custGeom>
              <a:avLst/>
              <a:gdLst>
                <a:gd name="connsiteX0" fmla="*/ 0 w 402956"/>
                <a:gd name="connsiteY0" fmla="*/ 0 h 278970"/>
                <a:gd name="connsiteX1" fmla="*/ 402956 w 402956"/>
                <a:gd name="connsiteY1" fmla="*/ 278970 h 278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2956" h="278970">
                  <a:moveTo>
                    <a:pt x="0" y="0"/>
                  </a:moveTo>
                  <a:lnTo>
                    <a:pt x="402956" y="278970"/>
                  </a:lnTo>
                </a:path>
              </a:pathLst>
            </a:custGeom>
            <a:noFill/>
            <a:ln w="57150">
              <a:solidFill>
                <a:srgbClr val="92D050"/>
              </a:solidFill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5EAB4998-30B9-594B-87A4-1EE06266B410}"/>
                </a:ext>
              </a:extLst>
            </p:cNvPr>
            <p:cNvSpPr/>
            <p:nvPr/>
          </p:nvSpPr>
          <p:spPr>
            <a:xfrm rot="5644552">
              <a:off x="6617138" y="3621363"/>
              <a:ext cx="428139" cy="521602"/>
            </a:xfrm>
            <a:custGeom>
              <a:avLst/>
              <a:gdLst>
                <a:gd name="connsiteX0" fmla="*/ 0 w 402956"/>
                <a:gd name="connsiteY0" fmla="*/ 0 h 278970"/>
                <a:gd name="connsiteX1" fmla="*/ 402956 w 402956"/>
                <a:gd name="connsiteY1" fmla="*/ 278970 h 278970"/>
                <a:gd name="connsiteX0" fmla="*/ 0 w 341947"/>
                <a:gd name="connsiteY0" fmla="*/ 0 h 382515"/>
                <a:gd name="connsiteX1" fmla="*/ 341947 w 341947"/>
                <a:gd name="connsiteY1" fmla="*/ 382515 h 382515"/>
                <a:gd name="connsiteX0" fmla="*/ 0 w 341947"/>
                <a:gd name="connsiteY0" fmla="*/ 0 h 382515"/>
                <a:gd name="connsiteX1" fmla="*/ 341947 w 341947"/>
                <a:gd name="connsiteY1" fmla="*/ 382515 h 382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1947" h="382515">
                  <a:moveTo>
                    <a:pt x="0" y="0"/>
                  </a:moveTo>
                  <a:cubicBezTo>
                    <a:pt x="96718" y="208774"/>
                    <a:pt x="207628" y="289525"/>
                    <a:pt x="341947" y="382515"/>
                  </a:cubicBezTo>
                </a:path>
              </a:pathLst>
            </a:custGeom>
            <a:noFill/>
            <a:ln w="57150">
              <a:solidFill>
                <a:srgbClr val="92D050"/>
              </a:solidFill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pic>
          <p:nvPicPr>
            <p:cNvPr id="37" name="Picture 4" descr="Three Leaves PNG Images | Vector and PSD Files | Free Download on Pngtree">
              <a:extLst>
                <a:ext uri="{FF2B5EF4-FFF2-40B4-BE49-F238E27FC236}">
                  <a16:creationId xmlns:a16="http://schemas.microsoft.com/office/drawing/2014/main" id="{FCE4E60C-653E-294A-961E-85AE4CD9FA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BEBA8EAE-BF5A-486C-A8C5-ECC9F3942E4B}">
                  <a14:imgProps xmlns:a14="http://schemas.microsoft.com/office/drawing/2010/main">
                    <a14:imgLayer r:embed="rId13">
                      <a14:imgEffect>
                        <a14:backgroundRemoval t="10000" b="90000" l="10000" r="90000">
                          <a14:backgroundMark x1="43611" y1="38611" x2="29444" y2="54167"/>
                          <a14:backgroundMark x1="29444" y1="54167" x2="29444" y2="54444"/>
                          <a14:backgroundMark x1="28889" y1="54722" x2="31111" y2="33889"/>
                          <a14:backgroundMark x1="31111" y1="33889" x2="22222" y2="66389"/>
                          <a14:backgroundMark x1="22222" y1="66389" x2="27778" y2="86667"/>
                          <a14:backgroundMark x1="27778" y1="86667" x2="31667" y2="83889"/>
                          <a14:backgroundMark x1="31389" y1="81944" x2="22500" y2="38333"/>
                          <a14:backgroundMark x1="22500" y1="38333" x2="33333" y2="29444"/>
                          <a14:backgroundMark x1="32778" y1="29444" x2="43611" y2="26389"/>
                          <a14:backgroundMark x1="43056" y1="26667" x2="46944" y2="50000"/>
                          <a14:backgroundMark x1="46944" y1="50000" x2="11111" y2="82222"/>
                          <a14:backgroundMark x1="46944" y1="66944" x2="33889" y2="58889"/>
                          <a14:backgroundMark x1="46944" y1="41944" x2="43333" y2="21389"/>
                          <a14:backgroundMark x1="43333" y1="21389" x2="31944" y2="18889"/>
                          <a14:backgroundMark x1="31944" y1="18889" x2="49444" y2="31111"/>
                          <a14:backgroundMark x1="49444" y1="31111" x2="47778" y2="52222"/>
                          <a14:backgroundMark x1="47778" y1="52222" x2="49722" y2="58333"/>
                          <a14:backgroundMark x1="52500" y1="58333" x2="57222" y2="6083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3146633">
              <a:off x="5023739" y="1635329"/>
              <a:ext cx="1611388" cy="161138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5" name="Picture 4" descr="Three Leaves PNG Images | Vector and PSD Files | Free Download on Pngtree">
              <a:extLst>
                <a:ext uri="{FF2B5EF4-FFF2-40B4-BE49-F238E27FC236}">
                  <a16:creationId xmlns:a16="http://schemas.microsoft.com/office/drawing/2014/main" id="{AC46A96D-55AD-4641-AAC2-C31DF092FD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BEBA8EAE-BF5A-486C-A8C5-ECC9F3942E4B}">
                  <a14:imgProps xmlns:a14="http://schemas.microsoft.com/office/drawing/2010/main">
                    <a14:imgLayer r:embed="rId14">
                      <a14:imgEffect>
                        <a14:backgroundRemoval t="10000" b="90000" l="10000" r="90000">
                          <a14:backgroundMark x1="43611" y1="38611" x2="29444" y2="54167"/>
                          <a14:backgroundMark x1="29444" y1="54167" x2="29444" y2="54444"/>
                          <a14:backgroundMark x1="28889" y1="54722" x2="31111" y2="33889"/>
                          <a14:backgroundMark x1="31111" y1="33889" x2="22222" y2="66389"/>
                          <a14:backgroundMark x1="22222" y1="66389" x2="27778" y2="86667"/>
                          <a14:backgroundMark x1="27778" y1="86667" x2="31667" y2="83889"/>
                          <a14:backgroundMark x1="31389" y1="81944" x2="22500" y2="38333"/>
                          <a14:backgroundMark x1="22500" y1="38333" x2="33333" y2="29444"/>
                          <a14:backgroundMark x1="32778" y1="29444" x2="43611" y2="26389"/>
                          <a14:backgroundMark x1="43056" y1="26667" x2="46944" y2="50000"/>
                          <a14:backgroundMark x1="46944" y1="50000" x2="11111" y2="82222"/>
                          <a14:backgroundMark x1="46944" y1="66944" x2="33889" y2="58889"/>
                          <a14:backgroundMark x1="46944" y1="41944" x2="43333" y2="21389"/>
                          <a14:backgroundMark x1="43333" y1="21389" x2="31944" y2="18889"/>
                          <a14:backgroundMark x1="31944" y1="18889" x2="49444" y2="31111"/>
                          <a14:backgroundMark x1="49444" y1="31111" x2="47778" y2="52222"/>
                          <a14:backgroundMark x1="47778" y1="52222" x2="49722" y2="58333"/>
                          <a14:backgroundMark x1="52500" y1="58333" x2="57222" y2="6083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6131069">
              <a:off x="6165721" y="1300504"/>
              <a:ext cx="2348764" cy="234876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4" name="Picture 4" descr="Three Leaves PNG Images | Vector and PSD Files | Free Download on Pngtree">
              <a:extLst>
                <a:ext uri="{FF2B5EF4-FFF2-40B4-BE49-F238E27FC236}">
                  <a16:creationId xmlns:a16="http://schemas.microsoft.com/office/drawing/2014/main" id="{5C1BFC6C-32AF-194D-8978-2BD25A1209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BEBA8EAE-BF5A-486C-A8C5-ECC9F3942E4B}">
                  <a14:imgProps xmlns:a14="http://schemas.microsoft.com/office/drawing/2010/main">
                    <a14:imgLayer r:embed="rId14">
                      <a14:imgEffect>
                        <a14:backgroundRemoval t="10000" b="90000" l="10000" r="90000">
                          <a14:backgroundMark x1="43611" y1="38611" x2="29444" y2="54167"/>
                          <a14:backgroundMark x1="29444" y1="54167" x2="29444" y2="54444"/>
                          <a14:backgroundMark x1="28889" y1="54722" x2="31111" y2="33889"/>
                          <a14:backgroundMark x1="31111" y1="33889" x2="22222" y2="66389"/>
                          <a14:backgroundMark x1="22222" y1="66389" x2="27778" y2="86667"/>
                          <a14:backgroundMark x1="27778" y1="86667" x2="31667" y2="83889"/>
                          <a14:backgroundMark x1="31389" y1="81944" x2="22500" y2="38333"/>
                          <a14:backgroundMark x1="22500" y1="38333" x2="33333" y2="29444"/>
                          <a14:backgroundMark x1="32778" y1="29444" x2="43611" y2="26389"/>
                          <a14:backgroundMark x1="43056" y1="26667" x2="46944" y2="50000"/>
                          <a14:backgroundMark x1="46944" y1="50000" x2="11111" y2="82222"/>
                          <a14:backgroundMark x1="46944" y1="66944" x2="33889" y2="58889"/>
                          <a14:backgroundMark x1="46944" y1="41944" x2="43333" y2="21389"/>
                          <a14:backgroundMark x1="43333" y1="21389" x2="31944" y2="18889"/>
                          <a14:backgroundMark x1="31944" y1="18889" x2="49444" y2="31111"/>
                          <a14:backgroundMark x1="49444" y1="31111" x2="47778" y2="52222"/>
                          <a14:backgroundMark x1="47778" y1="52222" x2="49722" y2="58333"/>
                          <a14:backgroundMark x1="52500" y1="58333" x2="57222" y2="6083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6131069">
              <a:off x="5984442" y="2888676"/>
              <a:ext cx="2081782" cy="208178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3" name="Picture 4" descr="Three Leaves PNG Images | Vector and PSD Files | Free Download on Pngtree">
              <a:extLst>
                <a:ext uri="{FF2B5EF4-FFF2-40B4-BE49-F238E27FC236}">
                  <a16:creationId xmlns:a16="http://schemas.microsoft.com/office/drawing/2014/main" id="{AD3CC632-3A64-6542-9132-6C41A40DBE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BEBA8EAE-BF5A-486C-A8C5-ECC9F3942E4B}">
                  <a14:imgProps xmlns:a14="http://schemas.microsoft.com/office/drawing/2010/main">
                    <a14:imgLayer r:embed="rId14">
                      <a14:imgEffect>
                        <a14:backgroundRemoval t="10000" b="90000" l="10000" r="90000">
                          <a14:backgroundMark x1="43611" y1="38611" x2="29444" y2="54167"/>
                          <a14:backgroundMark x1="29444" y1="54167" x2="29444" y2="54444"/>
                          <a14:backgroundMark x1="28889" y1="54722" x2="31111" y2="33889"/>
                          <a14:backgroundMark x1="31111" y1="33889" x2="22222" y2="66389"/>
                          <a14:backgroundMark x1="22222" y1="66389" x2="27778" y2="86667"/>
                          <a14:backgroundMark x1="27778" y1="86667" x2="31667" y2="83889"/>
                          <a14:backgroundMark x1="31389" y1="81944" x2="22500" y2="38333"/>
                          <a14:backgroundMark x1="22500" y1="38333" x2="33333" y2="29444"/>
                          <a14:backgroundMark x1="32778" y1="29444" x2="43611" y2="26389"/>
                          <a14:backgroundMark x1="43056" y1="26667" x2="46944" y2="50000"/>
                          <a14:backgroundMark x1="46944" y1="50000" x2="11111" y2="82222"/>
                          <a14:backgroundMark x1="46944" y1="66944" x2="33889" y2="58889"/>
                          <a14:backgroundMark x1="46944" y1="41944" x2="43333" y2="21389"/>
                          <a14:backgroundMark x1="43333" y1="21389" x2="31944" y2="18889"/>
                          <a14:backgroundMark x1="31944" y1="18889" x2="49444" y2="31111"/>
                          <a14:backgroundMark x1="49444" y1="31111" x2="47778" y2="52222"/>
                          <a14:backgroundMark x1="47778" y1="52222" x2="49722" y2="58333"/>
                          <a14:backgroundMark x1="52500" y1="58333" x2="57222" y2="6083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5468931" flipH="1">
              <a:off x="4128162" y="2780524"/>
              <a:ext cx="2348764" cy="234876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9" name="Picture 28">
              <a:extLst>
                <a:ext uri="{FF2B5EF4-FFF2-40B4-BE49-F238E27FC236}">
                  <a16:creationId xmlns:a16="http://schemas.microsoft.com/office/drawing/2014/main" id="{05EAE8B5-05BB-F540-A0F8-59B1685EDA75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BEBA8EAE-BF5A-486C-A8C5-ECC9F3942E4B}">
                  <a14:imgProps xmlns:a14="http://schemas.microsoft.com/office/drawing/2010/main">
                    <a14:imgLayer r:embed="rId16">
                      <a14:imgEffect>
                        <a14:sharpenSoften amount="53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615255" y="2817305"/>
              <a:ext cx="1628329" cy="1460408"/>
            </a:xfrm>
            <a:prstGeom prst="rect">
              <a:avLst/>
            </a:prstGeom>
          </p:spPr>
        </p:pic>
        <p:pic>
          <p:nvPicPr>
            <p:cNvPr id="13314" name="Picture 2" descr="Vase Vector PNG Images | Flower vase, Vase flowers, Glass vase Vectors in  .AI .EPS format | Free Download on Pngtree">
              <a:extLst>
                <a:ext uri="{FF2B5EF4-FFF2-40B4-BE49-F238E27FC236}">
                  <a16:creationId xmlns:a16="http://schemas.microsoft.com/office/drawing/2014/main" id="{CE20778B-85A0-A54E-8FFA-57B7473B51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BEBA8EAE-BF5A-486C-A8C5-ECC9F3942E4B}">
                  <a14:imgProps xmlns:a14="http://schemas.microsoft.com/office/drawing/2010/main">
                    <a14:imgLayer r:embed="rId18">
                      <a14:imgEffect>
                        <a14:backgroundRemoval t="6944" b="94444" l="10000" r="90000">
                          <a14:foregroundMark x1="35556" y1="7778" x2="46667" y2="3611"/>
                          <a14:foregroundMark x1="46667" y1="3611" x2="57222" y2="7778"/>
                          <a14:foregroundMark x1="57222" y1="7778" x2="58056" y2="7222"/>
                          <a14:foregroundMark x1="39722" y1="93889" x2="51389" y2="94444"/>
                          <a14:foregroundMark x1="51389" y1="94444" x2="59444" y2="93333"/>
                        </a14:backgroundRemoval>
                      </a14:imgEffect>
                      <a14:imgEffect>
                        <a14:sharpenSoften amount="22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23477" y="4466618"/>
              <a:ext cx="1965710" cy="19657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5F0DBA74-1963-1446-B658-3208B90EED7A}"/>
                </a:ext>
              </a:extLst>
            </p:cNvPr>
            <p:cNvSpPr/>
            <p:nvPr/>
          </p:nvSpPr>
          <p:spPr>
            <a:xfrm>
              <a:off x="5548393" y="2495227"/>
              <a:ext cx="557939" cy="2092271"/>
            </a:xfrm>
            <a:custGeom>
              <a:avLst/>
              <a:gdLst>
                <a:gd name="connsiteX0" fmla="*/ 0 w 557939"/>
                <a:gd name="connsiteY0" fmla="*/ 0 h 2092271"/>
                <a:gd name="connsiteX1" fmla="*/ 185980 w 557939"/>
                <a:gd name="connsiteY1" fmla="*/ 309966 h 2092271"/>
                <a:gd name="connsiteX2" fmla="*/ 278970 w 557939"/>
                <a:gd name="connsiteY2" fmla="*/ 557939 h 2092271"/>
                <a:gd name="connsiteX3" fmla="*/ 464949 w 557939"/>
                <a:gd name="connsiteY3" fmla="*/ 836909 h 2092271"/>
                <a:gd name="connsiteX4" fmla="*/ 557939 w 557939"/>
                <a:gd name="connsiteY4" fmla="*/ 2092271 h 209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7939" h="2092271">
                  <a:moveTo>
                    <a:pt x="0" y="0"/>
                  </a:moveTo>
                  <a:cubicBezTo>
                    <a:pt x="69742" y="108488"/>
                    <a:pt x="139485" y="216976"/>
                    <a:pt x="185980" y="309966"/>
                  </a:cubicBezTo>
                  <a:cubicBezTo>
                    <a:pt x="232475" y="402956"/>
                    <a:pt x="232475" y="470115"/>
                    <a:pt x="278970" y="557939"/>
                  </a:cubicBezTo>
                  <a:cubicBezTo>
                    <a:pt x="325465" y="645763"/>
                    <a:pt x="418454" y="581187"/>
                    <a:pt x="464949" y="836909"/>
                  </a:cubicBezTo>
                  <a:cubicBezTo>
                    <a:pt x="511444" y="1092631"/>
                    <a:pt x="534691" y="1592451"/>
                    <a:pt x="557939" y="2092271"/>
                  </a:cubicBezTo>
                </a:path>
              </a:pathLst>
            </a:custGeom>
            <a:noFill/>
            <a:ln w="57150">
              <a:solidFill>
                <a:srgbClr val="92D050"/>
              </a:solidFill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032F254F-1059-E74A-B178-1818D98383ED}"/>
                </a:ext>
              </a:extLst>
            </p:cNvPr>
            <p:cNvSpPr/>
            <p:nvPr/>
          </p:nvSpPr>
          <p:spPr>
            <a:xfrm rot="4928551">
              <a:off x="6280885" y="2879675"/>
              <a:ext cx="504526" cy="380407"/>
            </a:xfrm>
            <a:custGeom>
              <a:avLst/>
              <a:gdLst>
                <a:gd name="connsiteX0" fmla="*/ 0 w 402956"/>
                <a:gd name="connsiteY0" fmla="*/ 0 h 278970"/>
                <a:gd name="connsiteX1" fmla="*/ 402956 w 402956"/>
                <a:gd name="connsiteY1" fmla="*/ 278970 h 278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2956" h="278970">
                  <a:moveTo>
                    <a:pt x="0" y="0"/>
                  </a:moveTo>
                  <a:lnTo>
                    <a:pt x="402956" y="278970"/>
                  </a:lnTo>
                </a:path>
              </a:pathLst>
            </a:custGeom>
            <a:noFill/>
            <a:ln w="57150">
              <a:solidFill>
                <a:srgbClr val="92D050"/>
              </a:solidFill>
            </a:ln>
            <a:scene3d>
              <a:camera prst="orthographicFront"/>
              <a:lightRig rig="threePt" dir="t"/>
            </a:scene3d>
            <a:sp3d>
              <a:bevelT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4F5A4560-1CC4-6447-9F79-A96FEB5768BF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BEBA8EAE-BF5A-486C-A8C5-ECC9F3942E4B}">
                  <a14:imgProps xmlns:a14="http://schemas.microsoft.com/office/drawing/2010/main">
                    <a14:imgLayer r:embed="rId20">
                      <a14:imgEffect>
                        <a14:sharpenSoften amount="64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0881321">
              <a:off x="4540410" y="1316198"/>
              <a:ext cx="1811865" cy="1307481"/>
            </a:xfrm>
            <a:prstGeom prst="rect">
              <a:avLst/>
            </a:prstGeom>
          </p:spPr>
        </p:pic>
        <p:pic>
          <p:nvPicPr>
            <p:cNvPr id="38" name="Picture 4" descr="Three Leaves PNG Images | Vector and PSD Files | Free Download on Pngtree">
              <a:extLst>
                <a:ext uri="{FF2B5EF4-FFF2-40B4-BE49-F238E27FC236}">
                  <a16:creationId xmlns:a16="http://schemas.microsoft.com/office/drawing/2014/main" id="{9971E0D5-2474-6C4E-BF20-467B15C6F5F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BEBA8EAE-BF5A-486C-A8C5-ECC9F3942E4B}">
                  <a14:imgProps xmlns:a14="http://schemas.microsoft.com/office/drawing/2010/main">
                    <a14:imgLayer r:embed="rId21">
                      <a14:imgEffect>
                        <a14:backgroundRemoval t="10000" b="90000" l="10000" r="90000">
                          <a14:backgroundMark x1="43611" y1="38611" x2="29444" y2="54167"/>
                          <a14:backgroundMark x1="29444" y1="54167" x2="29444" y2="54444"/>
                          <a14:backgroundMark x1="28889" y1="54722" x2="31111" y2="33889"/>
                          <a14:backgroundMark x1="31111" y1="33889" x2="22222" y2="66389"/>
                          <a14:backgroundMark x1="22222" y1="66389" x2="27778" y2="86667"/>
                          <a14:backgroundMark x1="27778" y1="86667" x2="31667" y2="83889"/>
                          <a14:backgroundMark x1="31389" y1="81944" x2="22500" y2="38333"/>
                          <a14:backgroundMark x1="22500" y1="38333" x2="33333" y2="29444"/>
                          <a14:backgroundMark x1="32778" y1="29444" x2="43611" y2="26389"/>
                          <a14:backgroundMark x1="43056" y1="26667" x2="46944" y2="50000"/>
                          <a14:backgroundMark x1="46944" y1="50000" x2="11111" y2="82222"/>
                          <a14:backgroundMark x1="46944" y1="66944" x2="33889" y2="58889"/>
                          <a14:backgroundMark x1="46944" y1="41944" x2="43333" y2="21389"/>
                          <a14:backgroundMark x1="43333" y1="21389" x2="31944" y2="18889"/>
                          <a14:backgroundMark x1="31944" y1="18889" x2="49444" y2="31111"/>
                          <a14:backgroundMark x1="49444" y1="31111" x2="47778" y2="52222"/>
                          <a14:backgroundMark x1="47778" y1="52222" x2="49722" y2="58333"/>
                          <a14:backgroundMark x1="52500" y1="58333" x2="57222" y2="6083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5672620" flipH="1">
              <a:off x="4350159" y="1615743"/>
              <a:ext cx="1809508" cy="180950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B9CA36B3-2915-6F4C-9447-51C39E3169DD}"/>
                </a:ext>
              </a:extLst>
            </p:cNvPr>
            <p:cNvPicPr>
              <a:picLocks noChangeAspect="1"/>
            </p:cNvPicPr>
            <p:nvPr/>
          </p:nvPicPr>
          <p:blipFill>
            <a:blip r:embed="rId22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BEBA8EAE-BF5A-486C-A8C5-ECC9F3942E4B}">
                  <a14:imgProps xmlns:a14="http://schemas.microsoft.com/office/drawing/2010/main">
                    <a14:imgLayer r:embed="rId23">
                      <a14:imgEffect>
                        <a14:sharpenSoften amount="44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117828">
              <a:off x="6018700" y="1706088"/>
              <a:ext cx="1677589" cy="1354199"/>
            </a:xfrm>
            <a:prstGeom prst="rect">
              <a:avLst/>
            </a:prstGeom>
          </p:spPr>
        </p:pic>
        <p:pic>
          <p:nvPicPr>
            <p:cNvPr id="27" name="Picture 26">
              <a:extLst>
                <a:ext uri="{FF2B5EF4-FFF2-40B4-BE49-F238E27FC236}">
                  <a16:creationId xmlns:a16="http://schemas.microsoft.com/office/drawing/2014/main" id="{A46A850C-401E-674D-80B9-6535BAA459A4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BEBA8EAE-BF5A-486C-A8C5-ECC9F3942E4B}">
                  <a14:imgProps xmlns:a14="http://schemas.microsoft.com/office/drawing/2010/main">
                    <a14:imgLayer r:embed="rId25">
                      <a14:imgEffect>
                        <a14:sharpenSoften amount="39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388898" y="3156738"/>
              <a:ext cx="1628328" cy="1249129"/>
            </a:xfrm>
            <a:prstGeom prst="rect">
              <a:avLst/>
            </a:prstGeom>
          </p:spPr>
        </p:pic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E1EE0B2D-E6E7-0344-B9B9-D549452A55FC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BEBA8EAE-BF5A-486C-A8C5-ECC9F3942E4B}">
                  <a14:imgProps xmlns:a14="http://schemas.microsoft.com/office/drawing/2010/main">
                    <a14:imgLayer r:embed="rId27">
                      <a14:imgEffect>
                        <a14:sharpenSoften amount="42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0384663">
              <a:off x="4066772" y="2696977"/>
              <a:ext cx="1683108" cy="1290880"/>
            </a:xfrm>
            <a:prstGeom prst="rect">
              <a:avLst/>
            </a:prstGeom>
          </p:spPr>
        </p:pic>
      </p:grp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A1453B35-F012-2C47-A5A6-D2C453CEBB7A}"/>
              </a:ext>
            </a:extLst>
          </p:cNvPr>
          <p:cNvCxnSpPr>
            <a:cxnSpLocks/>
          </p:cNvCxnSpPr>
          <p:nvPr/>
        </p:nvCxnSpPr>
        <p:spPr>
          <a:xfrm>
            <a:off x="3156889" y="2628037"/>
            <a:ext cx="1201692" cy="942807"/>
          </a:xfrm>
          <a:prstGeom prst="line">
            <a:avLst/>
          </a:prstGeom>
          <a:ln w="57150">
            <a:solidFill>
              <a:srgbClr val="F5A36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FEA9CF28-6587-C240-9045-77138AA15E9A}"/>
              </a:ext>
            </a:extLst>
          </p:cNvPr>
          <p:cNvCxnSpPr>
            <a:cxnSpLocks/>
          </p:cNvCxnSpPr>
          <p:nvPr/>
        </p:nvCxnSpPr>
        <p:spPr>
          <a:xfrm flipV="1">
            <a:off x="7310151" y="1928318"/>
            <a:ext cx="1049687" cy="269333"/>
          </a:xfrm>
          <a:prstGeom prst="line">
            <a:avLst/>
          </a:prstGeom>
          <a:ln w="57150"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7F439973-F6F0-374C-8AE8-0268631C4577}"/>
              </a:ext>
            </a:extLst>
          </p:cNvPr>
          <p:cNvCxnSpPr>
            <a:cxnSpLocks/>
          </p:cNvCxnSpPr>
          <p:nvPr/>
        </p:nvCxnSpPr>
        <p:spPr>
          <a:xfrm flipV="1">
            <a:off x="7846803" y="3379097"/>
            <a:ext cx="1816248" cy="161268"/>
          </a:xfrm>
          <a:prstGeom prst="line">
            <a:avLst/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Straight Connector 64">
            <a:extLst>
              <a:ext uri="{FF2B5EF4-FFF2-40B4-BE49-F238E27FC236}">
                <a16:creationId xmlns:a16="http://schemas.microsoft.com/office/drawing/2014/main" id="{529D8223-E550-944D-AA41-C75487E2FEFD}"/>
              </a:ext>
            </a:extLst>
          </p:cNvPr>
          <p:cNvCxnSpPr>
            <a:cxnSpLocks/>
          </p:cNvCxnSpPr>
          <p:nvPr/>
        </p:nvCxnSpPr>
        <p:spPr>
          <a:xfrm>
            <a:off x="6282126" y="4350220"/>
            <a:ext cx="2525795" cy="1274476"/>
          </a:xfrm>
          <a:prstGeom prst="line">
            <a:avLst/>
          </a:prstGeom>
          <a:ln w="57150">
            <a:solidFill>
              <a:srgbClr val="00B0F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67">
            <a:extLst>
              <a:ext uri="{FF2B5EF4-FFF2-40B4-BE49-F238E27FC236}">
                <a16:creationId xmlns:a16="http://schemas.microsoft.com/office/drawing/2014/main" id="{C33050DC-0F67-3D4B-A1CA-FDB0121B111D}"/>
              </a:ext>
            </a:extLst>
          </p:cNvPr>
          <p:cNvCxnSpPr>
            <a:cxnSpLocks/>
          </p:cNvCxnSpPr>
          <p:nvPr/>
        </p:nvCxnSpPr>
        <p:spPr>
          <a:xfrm flipV="1">
            <a:off x="3184926" y="2169204"/>
            <a:ext cx="1505911" cy="3049399"/>
          </a:xfrm>
          <a:prstGeom prst="line">
            <a:avLst/>
          </a:prstGeom>
          <a:ln w="57150">
            <a:solidFill>
              <a:srgbClr val="59C03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9603E4E8-CD1B-4EB2-9724-FEF6054E1450}"/>
              </a:ext>
            </a:extLst>
          </p:cNvPr>
          <p:cNvCxnSpPr>
            <a:cxnSpLocks/>
          </p:cNvCxnSpPr>
          <p:nvPr/>
        </p:nvCxnSpPr>
        <p:spPr>
          <a:xfrm>
            <a:off x="2144391" y="987184"/>
            <a:ext cx="2034178" cy="0"/>
          </a:xfrm>
          <a:prstGeom prst="line">
            <a:avLst/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94F91B59-5542-4CA9-8E8A-287C496C34B0}"/>
              </a:ext>
            </a:extLst>
          </p:cNvPr>
          <p:cNvCxnSpPr>
            <a:cxnSpLocks/>
          </p:cNvCxnSpPr>
          <p:nvPr/>
        </p:nvCxnSpPr>
        <p:spPr>
          <a:xfrm>
            <a:off x="4805808" y="987184"/>
            <a:ext cx="2034178" cy="0"/>
          </a:xfrm>
          <a:prstGeom prst="line">
            <a:avLst/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4137663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9" presetID="2" presetClass="entr" presetSubtype="1" fill="hold" grpId="0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1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2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" fill="hold">
                          <p:stCondLst>
                            <p:cond delay="indefinite"/>
                          </p:stCondLst>
                          <p:childTnLst>
                            <p:par>
                              <p:cTn id="1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5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5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8" fill="hold">
                          <p:stCondLst>
                            <p:cond delay="indefinite"/>
                          </p:stCondLst>
                          <p:childTnLst>
                            <p:par>
                              <p:cTn id="1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0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8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1" dur="5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4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36" presetID="42" presetClass="path" presetSubtype="0" repeatCount="indefinite" autoRev="1" fill="hold" nodeType="afterEffect">
                                      <p:stCondLst>
                                        <p:cond delay="0"/>
                                      </p:stCondLst>
                                      <p:endCondLst>
                                        <p:cond evt="onNext" delay="0">
                                          <p:tgtEl>
                                            <p:sldTgt/>
                                          </p:tgtEl>
                                        </p:cond>
                                      </p:endCondLst>
                                      <p:childTnLst>
                                        <p:animMotion origin="layout" path="M -2.70833E-6 3.33333E-6 L 0.01224 0.04004 " pathEditMode="relative" rAng="0" ptsTypes="AA">
                                          <p:cBhvr>
                                            <p:cTn id="37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12" y="199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8" presetID="42" presetClass="path" presetSubtype="0" repeatCount="indefinite" autoRev="1" fill="hold" nodeType="withEffect">
                                      <p:stCondLst>
                                        <p:cond delay="0"/>
                                      </p:stCondLst>
                                      <p:endCondLst>
                                        <p:cond evt="onNext" delay="0">
                                          <p:tgtEl>
                                            <p:sldTgt/>
                                          </p:tgtEl>
                                        </p:cond>
                                      </p:endCondLst>
                                      <p:childTnLst>
                                        <p:animMotion origin="layout" path="M 2.91667E-6 -3.7037E-7 L -0.00469 0.01875 " pathEditMode="relative" rAng="0" ptsTypes="AA">
                                          <p:cBhvr>
                                            <p:cTn id="39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34" y="92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0" presetID="42" presetClass="path" presetSubtype="0" repeatCount="indefinite" autoRev="1" fill="hold" nodeType="withEffect">
                                      <p:stCondLst>
                                        <p:cond delay="0"/>
                                      </p:stCondLst>
                                      <p:endCondLst>
                                        <p:cond evt="onNext" delay="0">
                                          <p:tgtEl>
                                            <p:sldTgt/>
                                          </p:tgtEl>
                                        </p:cond>
                                      </p:endCondLst>
                                      <p:childTnLst>
                                        <p:animMotion origin="layout" path="M -2.5E-6 -7.40741E-7 L 0.02813 0.01412 " pathEditMode="relative" rAng="0" ptsTypes="AA">
                                          <p:cBhvr>
                                            <p:cTn id="41" dur="2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406" y="69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2" presetID="42" presetClass="path" presetSubtype="0" repeatCount="indefinite" autoRev="1" fill="hold" nodeType="withEffect">
                                      <p:stCondLst>
                                        <p:cond delay="0"/>
                                      </p:stCondLst>
                                      <p:endCondLst>
                                        <p:cond evt="onNext" delay="0">
                                          <p:tgtEl>
                                            <p:sldTgt/>
                                          </p:tgtEl>
                                        </p:cond>
                                      </p:endCondLst>
                                      <p:childTnLst>
                                        <p:animMotion origin="layout" path="M -2.5E-6 -7.40741E-7 L 0.02813 0.01412 " pathEditMode="relative" rAng="0" ptsTypes="AA">
                                          <p:cBhvr>
                                            <p:cTn id="43" dur="2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406" y="69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42" presetClass="path" presetSubtype="0" repeatCount="indefinite" autoRev="1" fill="hold" nodeType="withEffect">
                                      <p:stCondLst>
                                        <p:cond delay="0"/>
                                      </p:stCondLst>
                                      <p:endCondLst>
                                        <p:cond evt="onNext" delay="0">
                                          <p:tgtEl>
                                            <p:sldTgt/>
                                          </p:tgtEl>
                                        </p:cond>
                                      </p:endCondLst>
                                      <p:childTnLst>
                                        <p:animMotion origin="layout" path="M 2.91667E-6 -4.44444E-6 L -0.00248 0.01644 " pathEditMode="relative" rAng="0" ptsTypes="AA">
                                          <p:cBhvr>
                                            <p:cTn id="45" dur="2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30" y="81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6" fill="hold">
                          <p:stCondLst>
                            <p:cond delay="indefinite"/>
                          </p:stCondLst>
                          <p:childTnLst>
                            <p:par>
                              <p:cTn id="4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8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50" dur="2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1" fill="hold">
                          <p:stCondLst>
                            <p:cond delay="indefinite"/>
                          </p:stCondLst>
                          <p:childTnLst>
                            <p:par>
                              <p:cTn id="5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3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55" dur="2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6" fill="hold">
                          <p:stCondLst>
                            <p:cond delay="indefinite"/>
                          </p:stCondLst>
                          <p:childTnLst>
                            <p:par>
                              <p:cTn id="5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8" presetID="22" presetClass="entr" presetSubtype="8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60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1" fill="hold">
                          <p:stCondLst>
                            <p:cond delay="indefinite"/>
                          </p:stCondLst>
                          <p:childTnLst>
                            <p:par>
                              <p:cTn id="6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3" presetID="22" presetClass="entr" presetSubtype="8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65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6" fill="hold">
                          <p:stCondLst>
                            <p:cond delay="indefinite"/>
                          </p:stCondLst>
                          <p:childTnLst>
                            <p:par>
                              <p:cTn id="6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8" presetID="22" presetClass="entr" presetSubtype="8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0" dur="500"/>
                                            <p:tgtEl>
                                              <p:spTgt spid="6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1" fill="hold">
                          <p:stCondLst>
                            <p:cond delay="indefinite"/>
                          </p:stCondLst>
                          <p:childTnLst>
                            <p:par>
                              <p:cTn id="7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3" presetID="22" presetClass="entr" presetSubtype="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75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6" fill="hold">
                          <p:stCondLst>
                            <p:cond delay="indefinite"/>
                          </p:stCondLst>
                          <p:childTnLst>
                            <p:par>
                              <p:cTn id="7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8" presetID="22" presetClass="entr" presetSubtype="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80" dur="500"/>
                                            <p:tgtEl>
                                              <p:spTgt spid="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9" presetID="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" fill="hold">
                          <p:stCondLst>
                            <p:cond delay="indefinite"/>
                          </p:stCondLst>
                          <p:childTnLst>
                            <p:par>
                              <p:cTn id="1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5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5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8" fill="hold">
                          <p:stCondLst>
                            <p:cond delay="indefinite"/>
                          </p:stCondLst>
                          <p:childTnLst>
                            <p:par>
                              <p:cTn id="1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0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8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1" dur="5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4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36" presetID="42" presetClass="path" presetSubtype="0" repeatCount="indefinite" autoRev="1" fill="hold" nodeType="afterEffect">
                                      <p:stCondLst>
                                        <p:cond delay="0"/>
                                      </p:stCondLst>
                                      <p:endCondLst>
                                        <p:cond evt="onNext" delay="0">
                                          <p:tgtEl>
                                            <p:sldTgt/>
                                          </p:tgtEl>
                                        </p:cond>
                                      </p:endCondLst>
                                      <p:childTnLst>
                                        <p:animMotion origin="layout" path="M -2.70833E-6 3.33333E-6 L 0.01224 0.04004 " pathEditMode="relative" rAng="0" ptsTypes="AA">
                                          <p:cBhvr>
                                            <p:cTn id="37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12" y="199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8" presetID="42" presetClass="path" presetSubtype="0" repeatCount="indefinite" autoRev="1" fill="hold" nodeType="withEffect">
                                      <p:stCondLst>
                                        <p:cond delay="0"/>
                                      </p:stCondLst>
                                      <p:endCondLst>
                                        <p:cond evt="onNext" delay="0">
                                          <p:tgtEl>
                                            <p:sldTgt/>
                                          </p:tgtEl>
                                        </p:cond>
                                      </p:endCondLst>
                                      <p:childTnLst>
                                        <p:animMotion origin="layout" path="M 2.91667E-6 -3.7037E-7 L -0.00469 0.01875 " pathEditMode="relative" rAng="0" ptsTypes="AA">
                                          <p:cBhvr>
                                            <p:cTn id="39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34" y="92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0" presetID="42" presetClass="path" presetSubtype="0" repeatCount="indefinite" autoRev="1" fill="hold" nodeType="withEffect">
                                      <p:stCondLst>
                                        <p:cond delay="0"/>
                                      </p:stCondLst>
                                      <p:endCondLst>
                                        <p:cond evt="onNext" delay="0">
                                          <p:tgtEl>
                                            <p:sldTgt/>
                                          </p:tgtEl>
                                        </p:cond>
                                      </p:endCondLst>
                                      <p:childTnLst>
                                        <p:animMotion origin="layout" path="M -2.5E-6 -7.40741E-7 L 0.02813 0.01412 " pathEditMode="relative" rAng="0" ptsTypes="AA">
                                          <p:cBhvr>
                                            <p:cTn id="41" dur="2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406" y="69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2" presetID="42" presetClass="path" presetSubtype="0" repeatCount="indefinite" autoRev="1" fill="hold" nodeType="withEffect">
                                      <p:stCondLst>
                                        <p:cond delay="0"/>
                                      </p:stCondLst>
                                      <p:endCondLst>
                                        <p:cond evt="onNext" delay="0">
                                          <p:tgtEl>
                                            <p:sldTgt/>
                                          </p:tgtEl>
                                        </p:cond>
                                      </p:endCondLst>
                                      <p:childTnLst>
                                        <p:animMotion origin="layout" path="M -2.5E-6 -7.40741E-7 L 0.02813 0.01412 " pathEditMode="relative" rAng="0" ptsTypes="AA">
                                          <p:cBhvr>
                                            <p:cTn id="43" dur="2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406" y="69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42" presetClass="path" presetSubtype="0" repeatCount="indefinite" autoRev="1" fill="hold" nodeType="withEffect">
                                      <p:stCondLst>
                                        <p:cond delay="0"/>
                                      </p:stCondLst>
                                      <p:endCondLst>
                                        <p:cond evt="onNext" delay="0">
                                          <p:tgtEl>
                                            <p:sldTgt/>
                                          </p:tgtEl>
                                        </p:cond>
                                      </p:endCondLst>
                                      <p:childTnLst>
                                        <p:animMotion origin="layout" path="M 2.91667E-6 -4.44444E-6 L -0.00248 0.01644 " pathEditMode="relative" rAng="0" ptsTypes="AA">
                                          <p:cBhvr>
                                            <p:cTn id="45" dur="2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30" y="81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6" fill="hold">
                          <p:stCondLst>
                            <p:cond delay="indefinite"/>
                          </p:stCondLst>
                          <p:childTnLst>
                            <p:par>
                              <p:cTn id="4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8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50" dur="2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1" fill="hold">
                          <p:stCondLst>
                            <p:cond delay="indefinite"/>
                          </p:stCondLst>
                          <p:childTnLst>
                            <p:par>
                              <p:cTn id="5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3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55" dur="20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6" fill="hold">
                          <p:stCondLst>
                            <p:cond delay="indefinite"/>
                          </p:stCondLst>
                          <p:childTnLst>
                            <p:par>
                              <p:cTn id="5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8" presetID="22" presetClass="entr" presetSubtype="8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60" dur="500"/>
                                            <p:tgtEl>
                                              <p:spTgt spid="5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1" fill="hold">
                          <p:stCondLst>
                            <p:cond delay="indefinite"/>
                          </p:stCondLst>
                          <p:childTnLst>
                            <p:par>
                              <p:cTn id="6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3" presetID="22" presetClass="entr" presetSubtype="8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65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6" fill="hold">
                          <p:stCondLst>
                            <p:cond delay="indefinite"/>
                          </p:stCondLst>
                          <p:childTnLst>
                            <p:par>
                              <p:cTn id="6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8" presetID="22" presetClass="entr" presetSubtype="8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0" dur="500"/>
                                            <p:tgtEl>
                                              <p:spTgt spid="6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1" fill="hold">
                          <p:stCondLst>
                            <p:cond delay="indefinite"/>
                          </p:stCondLst>
                          <p:childTnLst>
                            <p:par>
                              <p:cTn id="7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3" presetID="22" presetClass="entr" presetSubtype="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75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6" fill="hold">
                          <p:stCondLst>
                            <p:cond delay="indefinite"/>
                          </p:stCondLst>
                          <p:childTnLst>
                            <p:par>
                              <p:cTn id="7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8" presetID="22" presetClass="entr" presetSubtype="2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80" dur="500"/>
                                            <p:tgtEl>
                                              <p:spTgt spid="6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/>
        </p:bldLst>
      </p:timing>
    </mc:Fallback>
  </mc:AlternateContent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8ACBDFB4-6DB8-7D47-B7F6-FCAB9331F5F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51448" y="1446826"/>
            <a:ext cx="9940104" cy="3963374"/>
          </a:xfrm>
          <a:prstGeom prst="rect">
            <a:avLst/>
          </a:prstGeom>
        </p:spPr>
      </p:pic>
      <p:grpSp>
        <p:nvGrpSpPr>
          <p:cNvPr id="4" name="Group 3">
            <a:extLst>
              <a:ext uri="{FF2B5EF4-FFF2-40B4-BE49-F238E27FC236}">
                <a16:creationId xmlns:a16="http://schemas.microsoft.com/office/drawing/2014/main" id="{9AC54BEA-D32F-8C44-814B-EE24E3BBD5AB}"/>
              </a:ext>
            </a:extLst>
          </p:cNvPr>
          <p:cNvGrpSpPr/>
          <p:nvPr/>
        </p:nvGrpSpPr>
        <p:grpSpPr>
          <a:xfrm>
            <a:off x="491253" y="178777"/>
            <a:ext cx="605826" cy="830997"/>
            <a:chOff x="3174278" y="237323"/>
            <a:chExt cx="605826" cy="830997"/>
          </a:xfrm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52109E47-CC38-624B-AAFB-42A5C1E20B82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rgbClr val="F5A45F"/>
            </a:solidFill>
            <a:ln>
              <a:solidFill>
                <a:srgbClr val="F5A36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3E455A2C-AD4C-C74C-90EC-C58CAEB16E1E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VN" sz="4800" b="1" i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018F41A8-7790-3F49-8FF2-A808585D94CF}"/>
              </a:ext>
            </a:extLst>
          </p:cNvPr>
          <p:cNvSpPr txBox="1"/>
          <p:nvPr/>
        </p:nvSpPr>
        <p:spPr>
          <a:xfrm>
            <a:off x="1184471" y="234608"/>
            <a:ext cx="10516275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vi-VN" sz="2800" dirty="0"/>
              <a:t>Đoàn tàu chở hàng có 4 toa đã ra khỏi đường hầm, </a:t>
            </a:r>
            <a:r>
              <a:rPr lang="vi-VN" sz="2800"/>
              <a:t>còn 7 </a:t>
            </a:r>
            <a:r>
              <a:rPr lang="vi-VN" sz="2800" dirty="0"/>
              <a:t>toa ở trong đường hầm. Hỏi đoàn tàu đó có tất </a:t>
            </a:r>
            <a:r>
              <a:rPr lang="vi-VN" sz="2800"/>
              <a:t>cả bao </a:t>
            </a:r>
            <a:r>
              <a:rPr lang="vi-VN" sz="2800" dirty="0"/>
              <a:t>nhiêu toa?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A9CED7D8-98C6-7C42-9DAA-32043B65DC2F}"/>
              </a:ext>
            </a:extLst>
          </p:cNvPr>
          <p:cNvGrpSpPr/>
          <p:nvPr/>
        </p:nvGrpSpPr>
        <p:grpSpPr>
          <a:xfrm>
            <a:off x="4081739" y="5410200"/>
            <a:ext cx="6804863" cy="1323439"/>
            <a:chOff x="1032454" y="4348202"/>
            <a:chExt cx="7991617" cy="1323439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4AF3B138-7FEE-7C4B-A322-0BC385F62F88}"/>
                </a:ext>
              </a:extLst>
            </p:cNvPr>
            <p:cNvSpPr/>
            <p:nvPr/>
          </p:nvSpPr>
          <p:spPr>
            <a:xfrm>
              <a:off x="1957107" y="4348202"/>
              <a:ext cx="7066964" cy="132343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40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+     </a:t>
              </a:r>
              <a:r>
                <a:rPr lang="en-US" sz="32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   =   </a:t>
              </a:r>
              <a:r>
                <a:rPr lang="en-US" sz="24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	 </a:t>
              </a:r>
            </a:p>
            <a:p>
              <a:pPr algn="ctr"/>
              <a:endParaRPr lang="en-VN" sz="2000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Rounded Rectangle 9">
              <a:extLst>
                <a:ext uri="{FF2B5EF4-FFF2-40B4-BE49-F238E27FC236}">
                  <a16:creationId xmlns:a16="http://schemas.microsoft.com/office/drawing/2014/main" id="{A12D8FF5-0F13-BC42-B9C7-2273F663C803}"/>
                </a:ext>
              </a:extLst>
            </p:cNvPr>
            <p:cNvSpPr/>
            <p:nvPr/>
          </p:nvSpPr>
          <p:spPr>
            <a:xfrm>
              <a:off x="1032454" y="4572698"/>
              <a:ext cx="924653" cy="675639"/>
            </a:xfrm>
            <a:prstGeom prst="roundRect">
              <a:avLst/>
            </a:prstGeom>
            <a:solidFill>
              <a:schemeClr val="bg1"/>
            </a:solidFill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3200" dirty="0">
                  <a:solidFill>
                    <a:schemeClr val="tx1"/>
                  </a:solidFill>
                </a:rPr>
                <a:t>?</a:t>
              </a:r>
            </a:p>
          </p:txBody>
        </p:sp>
        <p:sp>
          <p:nvSpPr>
            <p:cNvPr id="11" name="Rounded Rectangle 10">
              <a:extLst>
                <a:ext uri="{FF2B5EF4-FFF2-40B4-BE49-F238E27FC236}">
                  <a16:creationId xmlns:a16="http://schemas.microsoft.com/office/drawing/2014/main" id="{75AA565C-6861-CD44-83D0-F76B47E084F2}"/>
                </a:ext>
              </a:extLst>
            </p:cNvPr>
            <p:cNvSpPr/>
            <p:nvPr/>
          </p:nvSpPr>
          <p:spPr>
            <a:xfrm>
              <a:off x="2509654" y="4572698"/>
              <a:ext cx="924652" cy="675639"/>
            </a:xfrm>
            <a:prstGeom prst="roundRect">
              <a:avLst/>
            </a:prstGeom>
            <a:solidFill>
              <a:schemeClr val="bg1"/>
            </a:solidFill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3200" dirty="0">
                  <a:solidFill>
                    <a:schemeClr val="tx1"/>
                  </a:solidFill>
                </a:rPr>
                <a:t>?</a:t>
              </a:r>
            </a:p>
          </p:txBody>
        </p:sp>
        <p:sp>
          <p:nvSpPr>
            <p:cNvPr id="12" name="Rounded Rectangle 11">
              <a:extLst>
                <a:ext uri="{FF2B5EF4-FFF2-40B4-BE49-F238E27FC236}">
                  <a16:creationId xmlns:a16="http://schemas.microsoft.com/office/drawing/2014/main" id="{34051BB6-A626-E349-9073-C75D9BE37431}"/>
                </a:ext>
              </a:extLst>
            </p:cNvPr>
            <p:cNvSpPr/>
            <p:nvPr/>
          </p:nvSpPr>
          <p:spPr>
            <a:xfrm>
              <a:off x="4106237" y="4547802"/>
              <a:ext cx="924652" cy="675639"/>
            </a:xfrm>
            <a:prstGeom prst="roundRect">
              <a:avLst/>
            </a:prstGeom>
            <a:solidFill>
              <a:schemeClr val="bg1"/>
            </a:solidFill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3200" dirty="0">
                  <a:solidFill>
                    <a:schemeClr val="tx1"/>
                  </a:solidFill>
                </a:rPr>
                <a:t>?</a:t>
              </a:r>
            </a:p>
          </p:txBody>
        </p:sp>
      </p:grpSp>
      <p:sp>
        <p:nvSpPr>
          <p:cNvPr id="13" name="Rounded Rectangle 12">
            <a:extLst>
              <a:ext uri="{FF2B5EF4-FFF2-40B4-BE49-F238E27FC236}">
                <a16:creationId xmlns:a16="http://schemas.microsoft.com/office/drawing/2014/main" id="{A3C5F862-A72D-C442-9FB3-34891ACE9E16}"/>
              </a:ext>
            </a:extLst>
          </p:cNvPr>
          <p:cNvSpPr/>
          <p:nvPr/>
        </p:nvSpPr>
        <p:spPr>
          <a:xfrm>
            <a:off x="4082282" y="5636315"/>
            <a:ext cx="787341" cy="675639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3600" dirty="0">
                <a:solidFill>
                  <a:srgbClr val="FF0000"/>
                </a:solidFill>
              </a:rPr>
              <a:t>4</a:t>
            </a:r>
          </a:p>
        </p:txBody>
      </p:sp>
      <p:sp>
        <p:nvSpPr>
          <p:cNvPr id="14" name="Rounded Rectangle 13">
            <a:extLst>
              <a:ext uri="{FF2B5EF4-FFF2-40B4-BE49-F238E27FC236}">
                <a16:creationId xmlns:a16="http://schemas.microsoft.com/office/drawing/2014/main" id="{86A4A6E3-8C40-1442-A3D5-73C4045975F7}"/>
              </a:ext>
            </a:extLst>
          </p:cNvPr>
          <p:cNvSpPr/>
          <p:nvPr/>
        </p:nvSpPr>
        <p:spPr>
          <a:xfrm>
            <a:off x="5336147" y="5634696"/>
            <a:ext cx="787341" cy="675639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3600" dirty="0">
                <a:solidFill>
                  <a:srgbClr val="FF0000"/>
                </a:solidFill>
              </a:rPr>
              <a:t>7</a:t>
            </a:r>
          </a:p>
        </p:txBody>
      </p:sp>
      <p:sp>
        <p:nvSpPr>
          <p:cNvPr id="15" name="Rounded Rectangle 14">
            <a:extLst>
              <a:ext uri="{FF2B5EF4-FFF2-40B4-BE49-F238E27FC236}">
                <a16:creationId xmlns:a16="http://schemas.microsoft.com/office/drawing/2014/main" id="{E27F32E4-9A13-F34D-BC1E-B2EDEFD59E4F}"/>
              </a:ext>
            </a:extLst>
          </p:cNvPr>
          <p:cNvSpPr/>
          <p:nvPr/>
        </p:nvSpPr>
        <p:spPr>
          <a:xfrm>
            <a:off x="6695638" y="5611525"/>
            <a:ext cx="787341" cy="675639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3600" dirty="0">
                <a:solidFill>
                  <a:srgbClr val="FF0000"/>
                </a:solidFill>
              </a:rPr>
              <a:t>11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3FF49B5E-354F-4B1E-A408-E4BE7CCC24F7}"/>
              </a:ext>
            </a:extLst>
          </p:cNvPr>
          <p:cNvCxnSpPr>
            <a:cxnSpLocks/>
          </p:cNvCxnSpPr>
          <p:nvPr/>
        </p:nvCxnSpPr>
        <p:spPr>
          <a:xfrm>
            <a:off x="4253190" y="1130297"/>
            <a:ext cx="531483" cy="0"/>
          </a:xfrm>
          <a:prstGeom prst="line">
            <a:avLst/>
          </a:prstGeom>
          <a:ln w="190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1B197403-B1F1-4FAB-A239-19252016D3C2}"/>
              </a:ext>
            </a:extLst>
          </p:cNvPr>
          <p:cNvCxnSpPr>
            <a:cxnSpLocks/>
          </p:cNvCxnSpPr>
          <p:nvPr/>
        </p:nvCxnSpPr>
        <p:spPr>
          <a:xfrm flipV="1">
            <a:off x="8328073" y="1116229"/>
            <a:ext cx="1519312" cy="4882"/>
          </a:xfrm>
          <a:prstGeom prst="line">
            <a:avLst/>
          </a:prstGeom>
          <a:ln w="190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Oval 17">
            <a:extLst>
              <a:ext uri="{FF2B5EF4-FFF2-40B4-BE49-F238E27FC236}">
                <a16:creationId xmlns:a16="http://schemas.microsoft.com/office/drawing/2014/main" id="{E58FE2CB-C370-49CD-AAA2-69D19C7AB61B}"/>
              </a:ext>
            </a:extLst>
          </p:cNvPr>
          <p:cNvSpPr/>
          <p:nvPr/>
        </p:nvSpPr>
        <p:spPr>
          <a:xfrm>
            <a:off x="7230794" y="686795"/>
            <a:ext cx="1009888" cy="480622"/>
          </a:xfrm>
          <a:prstGeom prst="ellipse">
            <a:avLst/>
          </a:prstGeom>
          <a:noFill/>
          <a:ln w="12700">
            <a:solidFill>
              <a:srgbClr val="FF0000"/>
            </a:solidFill>
          </a:ln>
          <a:effectLst>
            <a:glow rad="63500">
              <a:schemeClr val="accent6">
                <a:satMod val="175000"/>
                <a:alpha val="40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/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265C64CE-043C-4799-804F-43DB0E544611}"/>
              </a:ext>
            </a:extLst>
          </p:cNvPr>
          <p:cNvCxnSpPr>
            <a:cxnSpLocks/>
          </p:cNvCxnSpPr>
          <p:nvPr/>
        </p:nvCxnSpPr>
        <p:spPr>
          <a:xfrm>
            <a:off x="10438228" y="1116229"/>
            <a:ext cx="293630" cy="0"/>
          </a:xfrm>
          <a:prstGeom prst="line">
            <a:avLst/>
          </a:prstGeom>
          <a:ln w="190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5D5CA990-7EEA-4268-A595-378528A8A82B}"/>
              </a:ext>
            </a:extLst>
          </p:cNvPr>
          <p:cNvSpPr txBox="1"/>
          <p:nvPr/>
        </p:nvSpPr>
        <p:spPr>
          <a:xfrm>
            <a:off x="8705859" y="1051493"/>
            <a:ext cx="91812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>
                <a:solidFill>
                  <a:srgbClr val="FF0000"/>
                </a:solidFill>
              </a:rPr>
              <a:t>số</a:t>
            </a:r>
            <a:endParaRPr lang="vi-VN" sz="2800">
              <a:solidFill>
                <a:srgbClr val="FF0000"/>
              </a:solidFill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E479015C-FE80-4330-BEC9-3E34F981BE65}"/>
              </a:ext>
            </a:extLst>
          </p:cNvPr>
          <p:cNvSpPr txBox="1"/>
          <p:nvPr/>
        </p:nvSpPr>
        <p:spPr>
          <a:xfrm>
            <a:off x="10358443" y="1004062"/>
            <a:ext cx="56457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>
                <a:solidFill>
                  <a:srgbClr val="FF0000"/>
                </a:solidFill>
              </a:rPr>
              <a:t>là:</a:t>
            </a:r>
            <a:endParaRPr lang="vi-VN" sz="280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1136629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7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8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" fill="hold">
                          <p:stCondLst>
                            <p:cond delay="indefinite"/>
                          </p:stCondLst>
                          <p:childTnLst>
                            <p:par>
                              <p:cTn id="1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1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7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8" fill="hold">
                          <p:stCondLst>
                            <p:cond delay="indefinite"/>
                          </p:stCondLst>
                          <p:childTnLst>
                            <p:par>
                              <p:cTn id="1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0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22" dur="2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3" fill="hold">
                          <p:stCondLst>
                            <p:cond delay="indefinite"/>
                          </p:stCondLst>
                          <p:childTnLst>
                            <p:par>
                              <p:cTn id="2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5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27" dur="2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8" fill="hold">
                          <p:stCondLst>
                            <p:cond delay="indefinite"/>
                          </p:stCondLst>
                          <p:childTnLst>
                            <p:par>
                              <p:cTn id="2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0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32" dur="20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3" fill="hold">
                          <p:stCondLst>
                            <p:cond delay="indefinite"/>
                          </p:stCondLst>
                          <p:childTnLst>
                            <p:par>
                              <p:cTn id="3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5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7" fill="hold">
                          <p:stCondLst>
                            <p:cond delay="indefinite"/>
                          </p:stCondLst>
                          <p:childTnLst>
                            <p:par>
                              <p:cTn id="3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9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2" fill="hold">
                          <p:stCondLst>
                            <p:cond delay="indefinite"/>
                          </p:stCondLst>
                          <p:childTnLst>
                            <p:par>
                              <p:cTn id="4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4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44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2" name="cashreg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6" fill="hold">
                          <p:stCondLst>
                            <p:cond delay="indefinite"/>
                          </p:stCondLst>
                          <p:childTnLst>
                            <p:par>
                              <p:cTn id="4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8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50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1" fill="hold">
                          <p:stCondLst>
                            <p:cond delay="indefinite"/>
                          </p:stCondLst>
                          <p:childTnLst>
                            <p:par>
                              <p:cTn id="5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3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5" fill="hold">
                          <p:stCondLst>
                            <p:cond delay="indefinite"/>
                          </p:stCondLst>
                          <p:childTnLst>
                            <p:par>
                              <p:cTn id="5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7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9" fill="hold">
                          <p:stCondLst>
                            <p:cond delay="indefinite"/>
                          </p:stCondLst>
                          <p:childTnLst>
                            <p:par>
                              <p:cTn id="6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1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/>
          <p:bldP spid="13" grpId="0" animBg="1"/>
          <p:bldP spid="14" grpId="0" animBg="1"/>
          <p:bldP spid="15" grpId="0" animBg="1"/>
          <p:bldP spid="18" grpId="0" animBg="1"/>
          <p:bldP spid="24" grpId="0"/>
          <p:bldP spid="25" grpId="0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" fill="hold">
                          <p:stCondLst>
                            <p:cond delay="indefinite"/>
                          </p:stCondLst>
                          <p:childTnLst>
                            <p:par>
                              <p:cTn id="1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1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7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8" fill="hold">
                          <p:stCondLst>
                            <p:cond delay="indefinite"/>
                          </p:stCondLst>
                          <p:childTnLst>
                            <p:par>
                              <p:cTn id="1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0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22" dur="2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3" fill="hold">
                          <p:stCondLst>
                            <p:cond delay="indefinite"/>
                          </p:stCondLst>
                          <p:childTnLst>
                            <p:par>
                              <p:cTn id="2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5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27" dur="2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8" fill="hold">
                          <p:stCondLst>
                            <p:cond delay="indefinite"/>
                          </p:stCondLst>
                          <p:childTnLst>
                            <p:par>
                              <p:cTn id="2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0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32" dur="20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3" fill="hold">
                          <p:stCondLst>
                            <p:cond delay="indefinite"/>
                          </p:stCondLst>
                          <p:childTnLst>
                            <p:par>
                              <p:cTn id="3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5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7" fill="hold">
                          <p:stCondLst>
                            <p:cond delay="indefinite"/>
                          </p:stCondLst>
                          <p:childTnLst>
                            <p:par>
                              <p:cTn id="3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9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2" fill="hold">
                          <p:stCondLst>
                            <p:cond delay="indefinite"/>
                          </p:stCondLst>
                          <p:childTnLst>
                            <p:par>
                              <p:cTn id="4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4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44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2" name="cashreg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6" fill="hold">
                          <p:stCondLst>
                            <p:cond delay="indefinite"/>
                          </p:stCondLst>
                          <p:childTnLst>
                            <p:par>
                              <p:cTn id="4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8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50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1" fill="hold">
                          <p:stCondLst>
                            <p:cond delay="indefinite"/>
                          </p:stCondLst>
                          <p:childTnLst>
                            <p:par>
                              <p:cTn id="5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3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5" fill="hold">
                          <p:stCondLst>
                            <p:cond delay="indefinite"/>
                          </p:stCondLst>
                          <p:childTnLst>
                            <p:par>
                              <p:cTn id="5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7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9" fill="hold">
                          <p:stCondLst>
                            <p:cond delay="indefinite"/>
                          </p:stCondLst>
                          <p:childTnLst>
                            <p:par>
                              <p:cTn id="6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1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/>
          <p:bldP spid="13" grpId="0" animBg="1"/>
          <p:bldP spid="14" grpId="0" animBg="1"/>
          <p:bldP spid="15" grpId="0" animBg="1"/>
          <p:bldP spid="18" grpId="0" animBg="1"/>
          <p:bldP spid="24" grpId="0"/>
          <p:bldP spid="25" grpId="0"/>
        </p:bldLst>
      </p:timing>
    </mc:Fallback>
  </mc:AlternateContent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Hình chữ nhật 3">
            <a:extLst>
              <a:ext uri="{FF2B5EF4-FFF2-40B4-BE49-F238E27FC236}">
                <a16:creationId xmlns:a16="http://schemas.microsoft.com/office/drawing/2014/main" id="{2C928B64-B551-48FA-A7CC-C4CA5DB8871C}"/>
              </a:ext>
            </a:extLst>
          </p:cNvPr>
          <p:cNvSpPr/>
          <p:nvPr/>
        </p:nvSpPr>
        <p:spPr>
          <a:xfrm>
            <a:off x="86264" y="86264"/>
            <a:ext cx="11999344" cy="6685472"/>
          </a:xfrm>
          <a:prstGeom prst="rect">
            <a:avLst/>
          </a:prstGeom>
          <a:solidFill>
            <a:srgbClr val="333300"/>
          </a:solidFill>
          <a:ln w="254000">
            <a:solidFill>
              <a:srgbClr val="993300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Hộp Văn bản 4">
            <a:extLst>
              <a:ext uri="{FF2B5EF4-FFF2-40B4-BE49-F238E27FC236}">
                <a16:creationId xmlns:a16="http://schemas.microsoft.com/office/drawing/2014/main" id="{B072F6BB-5410-4602-924D-5FC0BB5D5CBE}"/>
              </a:ext>
            </a:extLst>
          </p:cNvPr>
          <p:cNvSpPr txBox="1"/>
          <p:nvPr/>
        </p:nvSpPr>
        <p:spPr>
          <a:xfrm>
            <a:off x="106932" y="361950"/>
            <a:ext cx="11999343" cy="629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CE3E934-21E4-433C-B6FC-C4843800CA6B}"/>
              </a:ext>
            </a:extLst>
          </p:cNvPr>
          <p:cNvSpPr txBox="1"/>
          <p:nvPr/>
        </p:nvSpPr>
        <p:spPr>
          <a:xfrm>
            <a:off x="220197" y="1191251"/>
            <a:ext cx="763971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Bài 4 ( tr 31)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4E789DD-E8B9-4C78-9D23-A909814CC508}"/>
              </a:ext>
            </a:extLst>
          </p:cNvPr>
          <p:cNvSpPr txBox="1"/>
          <p:nvPr/>
        </p:nvSpPr>
        <p:spPr>
          <a:xfrm>
            <a:off x="3392843" y="1837980"/>
            <a:ext cx="668238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Bài giải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23BB344-084C-4D1B-B28B-BA1A36F47E47}"/>
              </a:ext>
            </a:extLst>
          </p:cNvPr>
          <p:cNvSpPr txBox="1"/>
          <p:nvPr/>
        </p:nvSpPr>
        <p:spPr>
          <a:xfrm>
            <a:off x="3442851" y="3828209"/>
            <a:ext cx="851525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Đáp số : ….. toa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564C4F9-5C29-4465-BA40-006902D072B9}"/>
              </a:ext>
            </a:extLst>
          </p:cNvPr>
          <p:cNvSpPr txBox="1"/>
          <p:nvPr/>
        </p:nvSpPr>
        <p:spPr>
          <a:xfrm>
            <a:off x="3442851" y="3801722"/>
            <a:ext cx="851525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Đáp số: 11</a:t>
            </a:r>
            <a:r>
              <a:rPr kumimoji="0" lang="en-US" sz="3200" b="1" i="0" u="none" strike="noStrike" kern="1200" cap="none" spc="0" normalizeH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toa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7AF02D3A-19F7-4C5D-B824-8FC96AAE9967}"/>
              </a:ext>
            </a:extLst>
          </p:cNvPr>
          <p:cNvSpPr txBox="1"/>
          <p:nvPr/>
        </p:nvSpPr>
        <p:spPr>
          <a:xfrm>
            <a:off x="6491056" y="3787107"/>
            <a:ext cx="326414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đ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B69C9EBB-6D91-47D6-B78E-8E55E3BAC3F0}"/>
              </a:ext>
            </a:extLst>
          </p:cNvPr>
          <p:cNvSpPr/>
          <p:nvPr/>
        </p:nvSpPr>
        <p:spPr>
          <a:xfrm>
            <a:off x="8989254" y="1143915"/>
            <a:ext cx="2948309" cy="1761990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0F62BFAB-613E-4901-84FA-DE2FA52F59CA}"/>
              </a:ext>
            </a:extLst>
          </p:cNvPr>
          <p:cNvSpPr txBox="1"/>
          <p:nvPr/>
        </p:nvSpPr>
        <p:spPr>
          <a:xfrm>
            <a:off x="2205077" y="2987238"/>
            <a:ext cx="851525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…..  </a:t>
            </a:r>
            <a:r>
              <a:rPr lang="en-US" sz="3200" b="1">
                <a:solidFill>
                  <a:prstClr val="white"/>
                </a:solidFill>
                <a:latin typeface="HP001 4 hàng" panose="020B0603050302020204" pitchFamily="34" charset="0"/>
              </a:rPr>
              <a:t>+</a:t>
            </a:r>
            <a:r>
              <a:rPr kumimoji="0" lang="en-US" sz="4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…..  =  ….. ( toa)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ABCCCF05-78B2-425F-B644-99AEF159BDE2}"/>
              </a:ext>
            </a:extLst>
          </p:cNvPr>
          <p:cNvSpPr txBox="1"/>
          <p:nvPr/>
        </p:nvSpPr>
        <p:spPr>
          <a:xfrm>
            <a:off x="2233428" y="2994232"/>
            <a:ext cx="851525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200" b="1">
                <a:solidFill>
                  <a:prstClr val="white"/>
                </a:solidFill>
                <a:latin typeface="HP001 4 hàng" panose="020B0603050302020204" pitchFamily="34" charset="0"/>
              </a:rPr>
              <a:t>4</a:t>
            </a: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 </a:t>
            </a:r>
            <a:r>
              <a:rPr kumimoji="0" lang="en-US" sz="4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+</a:t>
            </a: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 7   =  11</a:t>
            </a:r>
            <a:r>
              <a:rPr kumimoji="0" lang="en-US" sz="3200" b="1" i="0" u="none" strike="noStrike" kern="1200" cap="none" spc="0" normalizeH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( toa)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E82CD6FC-60C8-4E91-9982-32C86DD6064B}"/>
              </a:ext>
            </a:extLst>
          </p:cNvPr>
          <p:cNvSpPr txBox="1"/>
          <p:nvPr/>
        </p:nvSpPr>
        <p:spPr>
          <a:xfrm>
            <a:off x="6462706" y="3138226"/>
            <a:ext cx="51487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đ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D65629D-B245-4960-B0F6-A82FBC643A1F}"/>
              </a:ext>
            </a:extLst>
          </p:cNvPr>
          <p:cNvSpPr txBox="1"/>
          <p:nvPr/>
        </p:nvSpPr>
        <p:spPr>
          <a:xfrm>
            <a:off x="9017605" y="1178699"/>
            <a:ext cx="3264145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2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        Tóm tắt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vi-VN" sz="2400">
                <a:solidFill>
                  <a:prstClr val="white"/>
                </a:solidFill>
                <a:latin typeface="Arial"/>
              </a:rPr>
              <a:t>Có    </a:t>
            </a:r>
            <a:r>
              <a:rPr kumimoji="0" lang="vi-VN" sz="2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 : </a:t>
            </a:r>
            <a:r>
              <a:rPr lang="vi-VN" sz="2400">
                <a:solidFill>
                  <a:prstClr val="white"/>
                </a:solidFill>
                <a:latin typeface="Arial"/>
              </a:rPr>
              <a:t>4 toa</a:t>
            </a:r>
            <a:endParaRPr kumimoji="0" lang="vi-VN" sz="2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vi-VN" sz="2400">
                <a:solidFill>
                  <a:prstClr val="white"/>
                </a:solidFill>
                <a:latin typeface="Arial"/>
              </a:rPr>
              <a:t>Còn</a:t>
            </a:r>
            <a:r>
              <a:rPr kumimoji="0" lang="vi-VN" sz="2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   : 7 toa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2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Tất cả :..... toa ? 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sz="2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50AE08F-DDCC-4E1A-8182-F4E4FDC9186B}"/>
              </a:ext>
            </a:extLst>
          </p:cNvPr>
          <p:cNvSpPr txBox="1"/>
          <p:nvPr/>
        </p:nvSpPr>
        <p:spPr>
          <a:xfrm>
            <a:off x="839802" y="2489179"/>
            <a:ext cx="851525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200" b="1" noProof="0">
                <a:solidFill>
                  <a:prstClr val="white"/>
                </a:solidFill>
                <a:latin typeface="HP001 4 hàng" panose="020B0603050302020204" pitchFamily="34" charset="0"/>
              </a:rPr>
              <a:t>Đoàn tàu đó có tất cả số toa</a:t>
            </a: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là: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276275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1" grpId="0"/>
      <p:bldP spid="13" grpId="0"/>
      <p:bldP spid="13" grpId="1"/>
      <p:bldP spid="14" grpId="0"/>
      <p:bldP spid="15" grpId="0"/>
      <p:bldP spid="17" grpId="0"/>
      <p:bldP spid="17" grpId="1"/>
      <p:bldP spid="18" grpId="0"/>
      <p:bldP spid="21" grpId="0"/>
      <p:bldP spid="19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Hình chữ nhật 3">
            <a:extLst>
              <a:ext uri="{FF2B5EF4-FFF2-40B4-BE49-F238E27FC236}">
                <a16:creationId xmlns:a16="http://schemas.microsoft.com/office/drawing/2014/main" id="{2C928B64-B551-48FA-A7CC-C4CA5DB8871C}"/>
              </a:ext>
            </a:extLst>
          </p:cNvPr>
          <p:cNvSpPr/>
          <p:nvPr/>
        </p:nvSpPr>
        <p:spPr>
          <a:xfrm>
            <a:off x="86264" y="86264"/>
            <a:ext cx="11999344" cy="6685472"/>
          </a:xfrm>
          <a:prstGeom prst="rect">
            <a:avLst/>
          </a:prstGeom>
          <a:solidFill>
            <a:srgbClr val="333300"/>
          </a:solidFill>
          <a:ln w="254000">
            <a:solidFill>
              <a:srgbClr val="993300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Hộp Văn bản 4">
            <a:extLst>
              <a:ext uri="{FF2B5EF4-FFF2-40B4-BE49-F238E27FC236}">
                <a16:creationId xmlns:a16="http://schemas.microsoft.com/office/drawing/2014/main" id="{B072F6BB-5410-4602-924D-5FC0BB5D5CBE}"/>
              </a:ext>
            </a:extLst>
          </p:cNvPr>
          <p:cNvSpPr txBox="1"/>
          <p:nvPr/>
        </p:nvSpPr>
        <p:spPr>
          <a:xfrm>
            <a:off x="106932" y="361950"/>
            <a:ext cx="11999343" cy="629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9C65E73E-5BA3-4B4D-8755-FB074395EEDF}"/>
              </a:ext>
            </a:extLst>
          </p:cNvPr>
          <p:cNvSpPr txBox="1"/>
          <p:nvPr/>
        </p:nvSpPr>
        <p:spPr>
          <a:xfrm>
            <a:off x="271176" y="2336401"/>
            <a:ext cx="788317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4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- 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</a:t>
            </a: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Làm </a:t>
            </a: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UTM Cookies"/>
                <a:ea typeface="+mn-ea"/>
                <a:cs typeface="+mn-cs"/>
              </a:rPr>
              <a:t>VBT</a:t>
            </a: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Tiếng Việt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C65E73E-5BA3-4B4D-8755-FB074395EEDF}"/>
              </a:ext>
            </a:extLst>
          </p:cNvPr>
          <p:cNvSpPr txBox="1"/>
          <p:nvPr/>
        </p:nvSpPr>
        <p:spPr>
          <a:xfrm>
            <a:off x="298523" y="1851046"/>
            <a:ext cx="402025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1. Tiếng Việt    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C65E73E-5BA3-4B4D-8755-FB074395EEDF}"/>
              </a:ext>
            </a:extLst>
          </p:cNvPr>
          <p:cNvSpPr txBox="1"/>
          <p:nvPr/>
        </p:nvSpPr>
        <p:spPr>
          <a:xfrm>
            <a:off x="4701713" y="1189873"/>
            <a:ext cx="402025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Ngày </a:t>
            </a:r>
            <a:r>
              <a:rPr lang="vi-VN" sz="3200" b="1">
                <a:solidFill>
                  <a:prstClr val="white"/>
                </a:solidFill>
                <a:latin typeface="HP001 4 hàng" panose="020B0603050302020204" pitchFamily="34" charset="0"/>
              </a:rPr>
              <a:t>30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/9/2021    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638EA11-1AAE-4C1B-AC8F-90AB071EB35E}"/>
              </a:ext>
            </a:extLst>
          </p:cNvPr>
          <p:cNvSpPr txBox="1"/>
          <p:nvPr/>
        </p:nvSpPr>
        <p:spPr>
          <a:xfrm>
            <a:off x="298523" y="3814104"/>
            <a:ext cx="402025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2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. Toán   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CA3130B-7B5E-4F3F-A5F7-EE4780D91184}"/>
              </a:ext>
            </a:extLst>
          </p:cNvPr>
          <p:cNvSpPr txBox="1"/>
          <p:nvPr/>
        </p:nvSpPr>
        <p:spPr>
          <a:xfrm>
            <a:off x="252563" y="4310852"/>
            <a:ext cx="877947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4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-  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Làm 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UTM Cookies"/>
                <a:ea typeface="+mn-ea"/>
                <a:cs typeface="+mn-cs"/>
              </a:rPr>
              <a:t>VBT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Toán bài 1, 2, 3, 4 ( Tiết 4)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AA7D5AB-1E5B-45B7-AE8E-5420563D2027}"/>
              </a:ext>
            </a:extLst>
          </p:cNvPr>
          <p:cNvSpPr txBox="1"/>
          <p:nvPr/>
        </p:nvSpPr>
        <p:spPr>
          <a:xfrm>
            <a:off x="3409731" y="5792852"/>
            <a:ext cx="764972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EEECE1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Chữ ký phụ huynh   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EEECE1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5F9D314E-AB61-4EE4-8BE2-11B4CDEDA2AC}"/>
              </a:ext>
            </a:extLst>
          </p:cNvPr>
          <p:cNvSpPr txBox="1"/>
          <p:nvPr/>
        </p:nvSpPr>
        <p:spPr>
          <a:xfrm>
            <a:off x="252563" y="4976248"/>
            <a:ext cx="877947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trang 32, 33</a:t>
            </a:r>
            <a:r>
              <a:rPr kumimoji="0" lang="vi-VN" sz="4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.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5AA01EF0-4C8E-469A-B9D7-205C92CA2DE9}"/>
              </a:ext>
            </a:extLst>
          </p:cNvPr>
          <p:cNvCxnSpPr>
            <a:cxnSpLocks/>
          </p:cNvCxnSpPr>
          <p:nvPr/>
        </p:nvCxnSpPr>
        <p:spPr>
          <a:xfrm>
            <a:off x="8717276" y="432083"/>
            <a:ext cx="0" cy="5875411"/>
          </a:xfrm>
          <a:prstGeom prst="line">
            <a:avLst/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03F68839-8A6A-49A9-94D9-C24E37869171}"/>
              </a:ext>
            </a:extLst>
          </p:cNvPr>
          <p:cNvSpPr txBox="1"/>
          <p:nvPr/>
        </p:nvSpPr>
        <p:spPr>
          <a:xfrm>
            <a:off x="161812" y="3144140"/>
            <a:ext cx="788317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trang</a:t>
            </a:r>
          </a:p>
        </p:txBody>
      </p:sp>
    </p:spTree>
    <p:extLst>
      <p:ext uri="{BB962C8B-B14F-4D97-AF65-F5344CB8AC3E}">
        <p14:creationId xmlns:p14="http://schemas.microsoft.com/office/powerpoint/2010/main" val="18004393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3" grpId="0"/>
      <p:bldP spid="14" grpId="0"/>
      <p:bldP spid="10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8CBFB790-B6AF-4D49-B0B2-DFAB2411E5FF}"/>
              </a:ext>
            </a:extLst>
          </p:cNvPr>
          <p:cNvSpPr/>
          <p:nvPr/>
        </p:nvSpPr>
        <p:spPr>
          <a:xfrm>
            <a:off x="4138246" y="1556951"/>
            <a:ext cx="3842159" cy="3744097"/>
          </a:xfrm>
          <a:prstGeom prst="rect">
            <a:avLst/>
          </a:prstGeom>
          <a:solidFill>
            <a:srgbClr val="B7DEE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9600" b="1" i="0" u="none" strike="noStrike" kern="120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Luyện tập</a:t>
            </a:r>
          </a:p>
        </p:txBody>
      </p:sp>
    </p:spTree>
    <p:extLst>
      <p:ext uri="{BB962C8B-B14F-4D97-AF65-F5344CB8AC3E}">
        <p14:creationId xmlns:p14="http://schemas.microsoft.com/office/powerpoint/2010/main" val="2744281032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Hình chữ nhật 3">
            <a:extLst>
              <a:ext uri="{FF2B5EF4-FFF2-40B4-BE49-F238E27FC236}">
                <a16:creationId xmlns:a16="http://schemas.microsoft.com/office/drawing/2014/main" id="{2C928B64-B551-48FA-A7CC-C4CA5DB8871C}"/>
              </a:ext>
            </a:extLst>
          </p:cNvPr>
          <p:cNvSpPr/>
          <p:nvPr/>
        </p:nvSpPr>
        <p:spPr>
          <a:xfrm>
            <a:off x="86264" y="86264"/>
            <a:ext cx="11999344" cy="6685472"/>
          </a:xfrm>
          <a:prstGeom prst="rect">
            <a:avLst/>
          </a:prstGeom>
          <a:solidFill>
            <a:srgbClr val="333300"/>
          </a:solidFill>
          <a:ln w="254000">
            <a:solidFill>
              <a:srgbClr val="993300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Hộp Văn bản 4">
            <a:extLst>
              <a:ext uri="{FF2B5EF4-FFF2-40B4-BE49-F238E27FC236}">
                <a16:creationId xmlns:a16="http://schemas.microsoft.com/office/drawing/2014/main" id="{B072F6BB-5410-4602-924D-5FC0BB5D5CBE}"/>
              </a:ext>
            </a:extLst>
          </p:cNvPr>
          <p:cNvSpPr txBox="1"/>
          <p:nvPr/>
        </p:nvSpPr>
        <p:spPr>
          <a:xfrm>
            <a:off x="106932" y="361950"/>
            <a:ext cx="11999343" cy="629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7447DB6-5F38-413A-B89C-AFCFD18629C8}"/>
              </a:ext>
            </a:extLst>
          </p:cNvPr>
          <p:cNvSpPr txBox="1"/>
          <p:nvPr/>
        </p:nvSpPr>
        <p:spPr>
          <a:xfrm>
            <a:off x="201577" y="1192696"/>
            <a:ext cx="7050905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Thứ </a:t>
            </a:r>
            <a:r>
              <a:rPr lang="vi-VN" sz="3200" b="1">
                <a:solidFill>
                  <a:prstClr val="white"/>
                </a:solidFill>
                <a:latin typeface="HP001 4 hàng" panose="020B0603050302020204" pitchFamily="34" charset="0"/>
              </a:rPr>
              <a:t>Sáu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ngày </a:t>
            </a:r>
            <a:r>
              <a:rPr lang="vi-VN" sz="3200" b="1">
                <a:solidFill>
                  <a:prstClr val="white"/>
                </a:solidFill>
                <a:latin typeface="HP001 4 hàng" panose="020B0603050302020204" pitchFamily="34" charset="0"/>
              </a:rPr>
              <a:t>1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tháng 10 </a:t>
            </a: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năm 2021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0E529EE-C7D4-4A3F-924C-EE937BB5D701}"/>
              </a:ext>
            </a:extLst>
          </p:cNvPr>
          <p:cNvSpPr txBox="1"/>
          <p:nvPr/>
        </p:nvSpPr>
        <p:spPr>
          <a:xfrm>
            <a:off x="3385933" y="1843731"/>
            <a:ext cx="245827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Toán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94D5C60-A0BF-41B3-B2AF-979B6C6833F1}"/>
              </a:ext>
            </a:extLst>
          </p:cNvPr>
          <p:cNvSpPr txBox="1"/>
          <p:nvPr/>
        </p:nvSpPr>
        <p:spPr>
          <a:xfrm>
            <a:off x="1498877" y="2494766"/>
            <a:ext cx="667989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Bài 7: Luyện tập ( Tiết </a:t>
            </a:r>
            <a:r>
              <a:rPr lang="en-US" sz="3200" b="1">
                <a:solidFill>
                  <a:srgbClr val="FFFF00"/>
                </a:solidFill>
                <a:latin typeface="HP001 4 hàng" panose="020B0603050302020204" pitchFamily="34" charset="0"/>
              </a:rPr>
              <a:t>5</a:t>
            </a: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)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080237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P spid="6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Shape 8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1" name="Google Shape;831;p5"/>
          <p:cNvGrpSpPr/>
          <p:nvPr/>
        </p:nvGrpSpPr>
        <p:grpSpPr>
          <a:xfrm>
            <a:off x="1676401" y="188846"/>
            <a:ext cx="9143691" cy="3412630"/>
            <a:chOff x="330958" y="248315"/>
            <a:chExt cx="9143691" cy="3412630"/>
          </a:xfrm>
        </p:grpSpPr>
        <p:pic>
          <p:nvPicPr>
            <p:cNvPr id="832" name="Google Shape;832;p5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>
              <a:off x="1593072" y="248315"/>
              <a:ext cx="5898682" cy="3063481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33" name="Google Shape;833;p5"/>
            <p:cNvGrpSpPr/>
            <p:nvPr/>
          </p:nvGrpSpPr>
          <p:grpSpPr>
            <a:xfrm>
              <a:off x="6630274" y="381000"/>
              <a:ext cx="2844375" cy="3247712"/>
              <a:chOff x="8876763" y="-521788"/>
              <a:chExt cx="2844375" cy="3247712"/>
            </a:xfrm>
          </p:grpSpPr>
          <p:pic>
            <p:nvPicPr>
              <p:cNvPr id="834" name="Google Shape;834;p5"/>
              <p:cNvPicPr preferRelativeResize="0"/>
              <p:nvPr/>
            </p:nvPicPr>
            <p:blipFill rotWithShape="1">
              <a:blip r:embed="rId5">
                <a:alphaModFix/>
              </a:blip>
              <a:srcRect/>
              <a:stretch/>
            </p:blipFill>
            <p:spPr>
              <a:xfrm>
                <a:off x="8901738" y="-521788"/>
                <a:ext cx="2819400" cy="3247712"/>
              </a:xfrm>
              <a:prstGeom prst="rect">
                <a:avLst/>
              </a:prstGeom>
              <a:noFill/>
              <a:ln>
                <a:noFill/>
              </a:ln>
            </p:spPr>
          </p:pic>
          <p:grpSp>
            <p:nvGrpSpPr>
              <p:cNvPr id="835" name="Google Shape;835;p5"/>
              <p:cNvGrpSpPr/>
              <p:nvPr/>
            </p:nvGrpSpPr>
            <p:grpSpPr>
              <a:xfrm>
                <a:off x="8876763" y="1589993"/>
                <a:ext cx="1191635" cy="857409"/>
                <a:chOff x="8015653" y="2725924"/>
                <a:chExt cx="1191635" cy="857409"/>
              </a:xfrm>
            </p:grpSpPr>
            <p:pic>
              <p:nvPicPr>
                <p:cNvPr id="836" name="Google Shape;836;p5"/>
                <p:cNvPicPr preferRelativeResize="0"/>
                <p:nvPr/>
              </p:nvPicPr>
              <p:blipFill rotWithShape="1">
                <a:blip r:embed="rId6">
                  <a:alphaModFix/>
                </a:blip>
                <a:srcRect/>
                <a:stretch/>
              </p:blipFill>
              <p:spPr>
                <a:xfrm>
                  <a:off x="8015653" y="2725924"/>
                  <a:ext cx="1093467" cy="857409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837" name="Google Shape;837;p5"/>
                <p:cNvPicPr preferRelativeResize="0"/>
                <p:nvPr/>
              </p:nvPicPr>
              <p:blipFill rotWithShape="1">
                <a:blip r:embed="rId7">
                  <a:alphaModFix/>
                </a:blip>
                <a:srcRect/>
                <a:stretch/>
              </p:blipFill>
              <p:spPr>
                <a:xfrm flipH="1">
                  <a:off x="8217302" y="2799166"/>
                  <a:ext cx="690168" cy="501317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grpSp>
              <p:nvGrpSpPr>
                <p:cNvPr id="838" name="Google Shape;838;p5"/>
                <p:cNvGrpSpPr/>
                <p:nvPr/>
              </p:nvGrpSpPr>
              <p:grpSpPr>
                <a:xfrm>
                  <a:off x="8057662" y="2866529"/>
                  <a:ext cx="1149626" cy="494544"/>
                  <a:chOff x="9979481" y="2866529"/>
                  <a:chExt cx="1149626" cy="494544"/>
                </a:xfrm>
              </p:grpSpPr>
              <p:pic>
                <p:nvPicPr>
                  <p:cNvPr id="839" name="Google Shape;839;p5"/>
                  <p:cNvPicPr preferRelativeResize="0"/>
                  <p:nvPr/>
                </p:nvPicPr>
                <p:blipFill rotWithShape="1">
                  <a:blip r:embed="rId8">
                    <a:alphaModFix/>
                  </a:blip>
                  <a:srcRect/>
                  <a:stretch/>
                </p:blipFill>
                <p:spPr>
                  <a:xfrm flipH="1">
                    <a:off x="10516353" y="2866529"/>
                    <a:ext cx="612754" cy="445086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</p:pic>
              <p:pic>
                <p:nvPicPr>
                  <p:cNvPr id="840" name="Google Shape;840;p5"/>
                  <p:cNvPicPr preferRelativeResize="0"/>
                  <p:nvPr/>
                </p:nvPicPr>
                <p:blipFill rotWithShape="1">
                  <a:blip r:embed="rId8">
                    <a:alphaModFix/>
                  </a:blip>
                  <a:srcRect/>
                  <a:stretch/>
                </p:blipFill>
                <p:spPr>
                  <a:xfrm flipH="1">
                    <a:off x="9979481" y="2866529"/>
                    <a:ext cx="612754" cy="445086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</p:pic>
              <p:pic>
                <p:nvPicPr>
                  <p:cNvPr id="841" name="Google Shape;841;p5"/>
                  <p:cNvPicPr preferRelativeResize="0"/>
                  <p:nvPr/>
                </p:nvPicPr>
                <p:blipFill rotWithShape="1">
                  <a:blip r:embed="rId8">
                    <a:alphaModFix/>
                  </a:blip>
                  <a:srcRect/>
                  <a:stretch/>
                </p:blipFill>
                <p:spPr>
                  <a:xfrm flipH="1">
                    <a:off x="10311438" y="2915987"/>
                    <a:ext cx="612754" cy="445086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</p:pic>
            </p:grpSp>
          </p:grpSp>
        </p:grpSp>
        <p:pic>
          <p:nvPicPr>
            <p:cNvPr id="842" name="Google Shape;842;p5"/>
            <p:cNvPicPr preferRelativeResize="0"/>
            <p:nvPr/>
          </p:nvPicPr>
          <p:blipFill rotWithShape="1">
            <a:blip r:embed="rId9">
              <a:alphaModFix/>
            </a:blip>
            <a:srcRect/>
            <a:stretch/>
          </p:blipFill>
          <p:spPr>
            <a:xfrm>
              <a:off x="330958" y="1704742"/>
              <a:ext cx="1471681" cy="1956203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43" name="Google Shape;843;p5"/>
          <p:cNvSpPr txBox="1"/>
          <p:nvPr/>
        </p:nvSpPr>
        <p:spPr>
          <a:xfrm>
            <a:off x="3423843" y="488176"/>
            <a:ext cx="4800600" cy="23082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Lan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có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10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bông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hoa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. Lan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hơn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Mai 4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bông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hoa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.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Hỏi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Mai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có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bao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nhiêu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bông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hoa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?</a:t>
            </a:r>
            <a:endParaRPr kumimoji="0" sz="18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4" name="Google Shape;844;p5">
            <a:hlinkClick r:id="rId10" action="ppaction://hlinksldjump"/>
          </p:cNvPr>
          <p:cNvSpPr/>
          <p:nvPr/>
        </p:nvSpPr>
        <p:spPr>
          <a:xfrm>
            <a:off x="9410392" y="5791201"/>
            <a:ext cx="1196648" cy="858113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FFC000"/>
          </a:solidFill>
          <a:ln w="25400" cap="flat" cmpd="sng">
            <a:solidFill>
              <a:srgbClr val="395E89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Trở</a:t>
            </a: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18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về</a:t>
            </a:r>
            <a:endParaRPr kumimoji="0" sz="18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  <p:sp>
        <p:nvSpPr>
          <p:cNvPr id="845" name="Google Shape;845;p5"/>
          <p:cNvSpPr/>
          <p:nvPr/>
        </p:nvSpPr>
        <p:spPr>
          <a:xfrm>
            <a:off x="3300481" y="3912230"/>
            <a:ext cx="5689115" cy="2220153"/>
          </a:xfrm>
          <a:prstGeom prst="rect">
            <a:avLst/>
          </a:prstGeom>
          <a:solidFill>
            <a:srgbClr val="92D050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3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   </a:t>
            </a:r>
            <a:r>
              <a:rPr kumimoji="0" lang="en-US" sz="80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6 </a:t>
            </a:r>
            <a:r>
              <a:rPr kumimoji="0" lang="en-US" sz="8000" b="0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bông</a:t>
            </a:r>
            <a:r>
              <a:rPr kumimoji="0" lang="en-US" sz="8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8000" b="0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hoa</a:t>
            </a:r>
            <a:r>
              <a:rPr kumimoji="0" lang="en-US" sz="8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endParaRPr kumimoji="0" sz="3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4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Oval 41">
            <a:extLst>
              <a:ext uri="{FF2B5EF4-FFF2-40B4-BE49-F238E27FC236}">
                <a16:creationId xmlns:a16="http://schemas.microsoft.com/office/drawing/2014/main" id="{93745C7E-1CE4-2748-849B-3CE8E1FF3D97}"/>
              </a:ext>
            </a:extLst>
          </p:cNvPr>
          <p:cNvSpPr/>
          <p:nvPr/>
        </p:nvSpPr>
        <p:spPr>
          <a:xfrm>
            <a:off x="2979461" y="3834703"/>
            <a:ext cx="1055766" cy="1055766"/>
          </a:xfrm>
          <a:prstGeom prst="ellipse">
            <a:avLst/>
          </a:prstGeom>
          <a:solidFill>
            <a:srgbClr val="FF0000">
              <a:alpha val="1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 dirty="0"/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B2CEE961-23CE-8944-94CF-CD34CAB64088}"/>
              </a:ext>
            </a:extLst>
          </p:cNvPr>
          <p:cNvSpPr/>
          <p:nvPr/>
        </p:nvSpPr>
        <p:spPr>
          <a:xfrm>
            <a:off x="-601881" y="4351445"/>
            <a:ext cx="3313447" cy="3313447"/>
          </a:xfrm>
          <a:prstGeom prst="ellipse">
            <a:avLst/>
          </a:prstGeom>
          <a:solidFill>
            <a:srgbClr val="00B050">
              <a:alpha val="1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 dirty="0"/>
          </a:p>
        </p:txBody>
      </p:sp>
      <p:sp>
        <p:nvSpPr>
          <p:cNvPr id="47" name="Oval 46">
            <a:extLst>
              <a:ext uri="{FF2B5EF4-FFF2-40B4-BE49-F238E27FC236}">
                <a16:creationId xmlns:a16="http://schemas.microsoft.com/office/drawing/2014/main" id="{036473B6-D303-C949-9C38-F846824C503E}"/>
              </a:ext>
            </a:extLst>
          </p:cNvPr>
          <p:cNvSpPr/>
          <p:nvPr/>
        </p:nvSpPr>
        <p:spPr>
          <a:xfrm>
            <a:off x="7618344" y="-458115"/>
            <a:ext cx="1996440" cy="1996440"/>
          </a:xfrm>
          <a:prstGeom prst="ellipse">
            <a:avLst/>
          </a:prstGeom>
          <a:solidFill>
            <a:srgbClr val="F2D6C6">
              <a:alpha val="3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 dirty="0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326FADD0-9652-B54D-989A-8C703252CD84}"/>
              </a:ext>
            </a:extLst>
          </p:cNvPr>
          <p:cNvSpPr/>
          <p:nvPr/>
        </p:nvSpPr>
        <p:spPr>
          <a:xfrm>
            <a:off x="8878553" y="-1169817"/>
            <a:ext cx="3313447" cy="3313447"/>
          </a:xfrm>
          <a:prstGeom prst="ellipse">
            <a:avLst/>
          </a:prstGeom>
          <a:solidFill>
            <a:schemeClr val="accent5">
              <a:lumMod val="20000"/>
              <a:lumOff val="80000"/>
              <a:alpha val="39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 dirty="0"/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AA0BF011-35C9-D940-BF42-A1D634C57138}"/>
              </a:ext>
            </a:extLst>
          </p:cNvPr>
          <p:cNvSpPr/>
          <p:nvPr/>
        </p:nvSpPr>
        <p:spPr>
          <a:xfrm>
            <a:off x="3175963" y="5294595"/>
            <a:ext cx="305818" cy="305818"/>
          </a:xfrm>
          <a:prstGeom prst="ellipse">
            <a:avLst/>
          </a:prstGeom>
          <a:solidFill>
            <a:srgbClr val="7030A0">
              <a:alpha val="24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CE3B853-1772-9C40-96A6-4E46DA6E5E18}"/>
              </a:ext>
            </a:extLst>
          </p:cNvPr>
          <p:cNvSpPr txBox="1"/>
          <p:nvPr/>
        </p:nvSpPr>
        <p:spPr>
          <a:xfrm>
            <a:off x="1451431" y="971975"/>
            <a:ext cx="83724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VN" sz="2800" dirty="0"/>
              <a:t>Số?</a:t>
            </a:r>
          </a:p>
        </p:txBody>
      </p:sp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0638E234-107C-5B41-98C2-5F19DD6702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9687680"/>
              </p:ext>
            </p:extLst>
          </p:nvPr>
        </p:nvGraphicFramePr>
        <p:xfrm>
          <a:off x="1108953" y="2059806"/>
          <a:ext cx="9778519" cy="20068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96403">
                  <a:extLst>
                    <a:ext uri="{9D8B030D-6E8A-4147-A177-3AD203B41FA5}">
                      <a16:colId xmlns:a16="http://schemas.microsoft.com/office/drawing/2014/main" val="3301960261"/>
                    </a:ext>
                  </a:extLst>
                </a:gridCol>
                <a:gridCol w="1263686">
                  <a:extLst>
                    <a:ext uri="{9D8B030D-6E8A-4147-A177-3AD203B41FA5}">
                      <a16:colId xmlns:a16="http://schemas.microsoft.com/office/drawing/2014/main" val="1457856739"/>
                    </a:ext>
                  </a:extLst>
                </a:gridCol>
                <a:gridCol w="1263686">
                  <a:extLst>
                    <a:ext uri="{9D8B030D-6E8A-4147-A177-3AD203B41FA5}">
                      <a16:colId xmlns:a16="http://schemas.microsoft.com/office/drawing/2014/main" val="3554666792"/>
                    </a:ext>
                  </a:extLst>
                </a:gridCol>
                <a:gridCol w="1263686">
                  <a:extLst>
                    <a:ext uri="{9D8B030D-6E8A-4147-A177-3AD203B41FA5}">
                      <a16:colId xmlns:a16="http://schemas.microsoft.com/office/drawing/2014/main" val="3408620678"/>
                    </a:ext>
                  </a:extLst>
                </a:gridCol>
                <a:gridCol w="1263686">
                  <a:extLst>
                    <a:ext uri="{9D8B030D-6E8A-4147-A177-3AD203B41FA5}">
                      <a16:colId xmlns:a16="http://schemas.microsoft.com/office/drawing/2014/main" val="1271204528"/>
                    </a:ext>
                  </a:extLst>
                </a:gridCol>
                <a:gridCol w="1263686">
                  <a:extLst>
                    <a:ext uri="{9D8B030D-6E8A-4147-A177-3AD203B41FA5}">
                      <a16:colId xmlns:a16="http://schemas.microsoft.com/office/drawing/2014/main" val="2677835701"/>
                    </a:ext>
                  </a:extLst>
                </a:gridCol>
                <a:gridCol w="1263686">
                  <a:extLst>
                    <a:ext uri="{9D8B030D-6E8A-4147-A177-3AD203B41FA5}">
                      <a16:colId xmlns:a16="http://schemas.microsoft.com/office/drawing/2014/main" val="2946917561"/>
                    </a:ext>
                  </a:extLst>
                </a:gridCol>
              </a:tblGrid>
              <a:tr h="624567">
                <a:tc>
                  <a:txBody>
                    <a:bodyPr/>
                    <a:lstStyle/>
                    <a:p>
                      <a:pPr algn="ctr"/>
                      <a:r>
                        <a:rPr lang="en-VN" sz="2400" b="0" dirty="0">
                          <a:solidFill>
                            <a:schemeClr val="tx1"/>
                          </a:solidFill>
                          <a:latin typeface="+mn-lt"/>
                        </a:rPr>
                        <a:t>Số hạng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9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1216328"/>
                  </a:ext>
                </a:extLst>
              </a:tr>
              <a:tr h="700688">
                <a:tc>
                  <a:txBody>
                    <a:bodyPr/>
                    <a:lstStyle/>
                    <a:p>
                      <a:pPr algn="ctr"/>
                      <a:r>
                        <a:rPr lang="en-VN" sz="2400" b="0" dirty="0">
                          <a:solidFill>
                            <a:schemeClr val="tx1"/>
                          </a:solidFill>
                          <a:latin typeface="+mn-lt"/>
                        </a:rPr>
                        <a:t>Số hạng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5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5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3493399"/>
                  </a:ext>
                </a:extLst>
              </a:tr>
              <a:tr h="681558">
                <a:tc>
                  <a:txBody>
                    <a:bodyPr/>
                    <a:lstStyle/>
                    <a:p>
                      <a:pPr algn="ctr"/>
                      <a:r>
                        <a:rPr lang="en-VN" sz="2400" b="0" dirty="0">
                          <a:solidFill>
                            <a:schemeClr val="tx1"/>
                          </a:solidFill>
                          <a:latin typeface="+mn-lt"/>
                        </a:rPr>
                        <a:t>Tổng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11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1688769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40650799-A4F1-C546-AD3C-6B7192F85089}"/>
              </a:ext>
            </a:extLst>
          </p:cNvPr>
          <p:cNvSpPr txBox="1"/>
          <p:nvPr/>
        </p:nvSpPr>
        <p:spPr>
          <a:xfrm>
            <a:off x="4788681" y="3442140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13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5601706-A114-A540-963F-5DCE24DB7A06}"/>
              </a:ext>
            </a:extLst>
          </p:cNvPr>
          <p:cNvSpPr txBox="1"/>
          <p:nvPr/>
        </p:nvSpPr>
        <p:spPr>
          <a:xfrm>
            <a:off x="7348878" y="3433123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16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EF526444-BD8D-7A41-99F6-D0D496C419F3}"/>
              </a:ext>
            </a:extLst>
          </p:cNvPr>
          <p:cNvSpPr txBox="1"/>
          <p:nvPr/>
        </p:nvSpPr>
        <p:spPr>
          <a:xfrm>
            <a:off x="8592575" y="3442137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13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6455096-F278-BF41-8442-B7AA122EB20C}"/>
              </a:ext>
            </a:extLst>
          </p:cNvPr>
          <p:cNvSpPr txBox="1"/>
          <p:nvPr/>
        </p:nvSpPr>
        <p:spPr>
          <a:xfrm>
            <a:off x="9894221" y="3445010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14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9BD0EE7F-E743-4545-9C55-0238460A2CF5}"/>
              </a:ext>
            </a:extLst>
          </p:cNvPr>
          <p:cNvGrpSpPr/>
          <p:nvPr/>
        </p:nvGrpSpPr>
        <p:grpSpPr>
          <a:xfrm>
            <a:off x="806040" y="736940"/>
            <a:ext cx="605826" cy="830997"/>
            <a:chOff x="3174278" y="237323"/>
            <a:chExt cx="605826" cy="830997"/>
          </a:xfrm>
        </p:grpSpPr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E881EE35-0B63-BD49-A179-7AA192F8A60B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99BA06EB-7260-EF43-843D-2168640B8570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VN" sz="4800" b="1" i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</a:p>
          </p:txBody>
        </p:sp>
      </p:grpSp>
      <p:sp>
        <p:nvSpPr>
          <p:cNvPr id="41" name="TextBox 40">
            <a:extLst>
              <a:ext uri="{FF2B5EF4-FFF2-40B4-BE49-F238E27FC236}">
                <a16:creationId xmlns:a16="http://schemas.microsoft.com/office/drawing/2014/main" id="{7DCDDC0E-9DA3-6549-B5CC-AC63D7DF691D}"/>
              </a:ext>
            </a:extLst>
          </p:cNvPr>
          <p:cNvSpPr txBox="1"/>
          <p:nvPr/>
        </p:nvSpPr>
        <p:spPr>
          <a:xfrm>
            <a:off x="6059890" y="3429000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14</a:t>
            </a:r>
          </a:p>
        </p:txBody>
      </p:sp>
    </p:spTree>
    <p:extLst>
      <p:ext uri="{BB962C8B-B14F-4D97-AF65-F5344CB8AC3E}">
        <p14:creationId xmlns:p14="http://schemas.microsoft.com/office/powerpoint/2010/main" val="22040094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7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8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2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" fill="hold">
                          <p:stCondLst>
                            <p:cond delay="indefinite"/>
                          </p:stCondLst>
                          <p:childTnLst>
                            <p:par>
                              <p:cTn id="1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5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8" fill="hold">
                          <p:stCondLst>
                            <p:cond delay="indefinite"/>
                          </p:stCondLst>
                          <p:childTnLst>
                            <p:par>
                              <p:cTn id="1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0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2" fill="hold">
                          <p:stCondLst>
                            <p:cond delay="indefinite"/>
                          </p:stCondLst>
                          <p:childTnLst>
                            <p:par>
                              <p:cTn id="2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4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6" fill="hold">
                          <p:stCondLst>
                            <p:cond delay="indefinite"/>
                          </p:stCondLst>
                          <p:childTnLst>
                            <p:par>
                              <p:cTn id="2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8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0" fill="hold">
                          <p:stCondLst>
                            <p:cond delay="indefinite"/>
                          </p:stCondLst>
                          <p:childTnLst>
                            <p:par>
                              <p:cTn id="3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2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4" fill="hold">
                          <p:stCondLst>
                            <p:cond delay="indefinite"/>
                          </p:stCondLst>
                          <p:childTnLst>
                            <p:par>
                              <p:cTn id="3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6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/>
          <p:bldP spid="20" grpId="0" animBg="1"/>
          <p:bldP spid="15" grpId="0" animBg="1"/>
          <p:bldP spid="16" grpId="0" animBg="1"/>
          <p:bldP spid="17" grpId="0" animBg="1"/>
          <p:bldP spid="41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2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" fill="hold">
                          <p:stCondLst>
                            <p:cond delay="indefinite"/>
                          </p:stCondLst>
                          <p:childTnLst>
                            <p:par>
                              <p:cTn id="1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5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8" fill="hold">
                          <p:stCondLst>
                            <p:cond delay="indefinite"/>
                          </p:stCondLst>
                          <p:childTnLst>
                            <p:par>
                              <p:cTn id="1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0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2" fill="hold">
                          <p:stCondLst>
                            <p:cond delay="indefinite"/>
                          </p:stCondLst>
                          <p:childTnLst>
                            <p:par>
                              <p:cTn id="2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4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6" fill="hold">
                          <p:stCondLst>
                            <p:cond delay="indefinite"/>
                          </p:stCondLst>
                          <p:childTnLst>
                            <p:par>
                              <p:cTn id="2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8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0" fill="hold">
                          <p:stCondLst>
                            <p:cond delay="indefinite"/>
                          </p:stCondLst>
                          <p:childTnLst>
                            <p:par>
                              <p:cTn id="3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2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4" fill="hold">
                          <p:stCondLst>
                            <p:cond delay="indefinite"/>
                          </p:stCondLst>
                          <p:childTnLst>
                            <p:par>
                              <p:cTn id="3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6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/>
          <p:bldP spid="20" grpId="0" animBg="1"/>
          <p:bldP spid="15" grpId="0" animBg="1"/>
          <p:bldP spid="16" grpId="0" animBg="1"/>
          <p:bldP spid="17" grpId="0" animBg="1"/>
          <p:bldP spid="41" grpId="0" animBg="1"/>
        </p:bldLst>
      </p:timing>
    </mc:Fallback>
  </mc:AlternateContent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D3F43A5A-CA61-1743-B687-B7AAD52B43A2}"/>
              </a:ext>
            </a:extLst>
          </p:cNvPr>
          <p:cNvSpPr txBox="1"/>
          <p:nvPr/>
        </p:nvSpPr>
        <p:spPr>
          <a:xfrm>
            <a:off x="1211591" y="402349"/>
            <a:ext cx="1018093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vi-VN" sz="2800" dirty="0"/>
              <a:t>Bạn Sao hái những cây nấm ghi phép tính có kết quả bằng 12. Hỏi bạn Sao hái được bao nhiêu cây nấm?</a:t>
            </a:r>
            <a:endParaRPr lang="en-VN" sz="2800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AF79574-4DB3-2D43-A925-9754A78E45C1}"/>
              </a:ext>
            </a:extLst>
          </p:cNvPr>
          <p:cNvGrpSpPr/>
          <p:nvPr/>
        </p:nvGrpSpPr>
        <p:grpSpPr>
          <a:xfrm>
            <a:off x="566200" y="167314"/>
            <a:ext cx="605826" cy="830997"/>
            <a:chOff x="3174278" y="237323"/>
            <a:chExt cx="605826" cy="830997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3960697E-7A77-8844-952C-EA0AB6F07B76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rgbClr val="92D050"/>
            </a:solidFill>
            <a:ln>
              <a:solidFill>
                <a:srgbClr val="CFE6C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7A296582-3326-2744-9871-A956269A4A78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VN" sz="4800" b="1" i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</a:p>
          </p:txBody>
        </p:sp>
      </p:grpSp>
      <p:pic>
        <p:nvPicPr>
          <p:cNvPr id="7" name="Picture 6">
            <a:extLst>
              <a:ext uri="{FF2B5EF4-FFF2-40B4-BE49-F238E27FC236}">
                <a16:creationId xmlns:a16="http://schemas.microsoft.com/office/drawing/2014/main" id="{4558E4FD-05A3-6D40-9030-2829C1CA6C3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32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3417" y="1356456"/>
            <a:ext cx="7345180" cy="5080912"/>
          </a:xfrm>
          <a:prstGeom prst="rect">
            <a:avLst/>
          </a:prstGeom>
        </p:spPr>
      </p:pic>
      <p:sp>
        <p:nvSpPr>
          <p:cNvPr id="9" name="Freeform 8">
            <a:extLst>
              <a:ext uri="{FF2B5EF4-FFF2-40B4-BE49-F238E27FC236}">
                <a16:creationId xmlns:a16="http://schemas.microsoft.com/office/drawing/2014/main" id="{6C0EE869-8E99-BF45-8055-E1BF71451CF6}"/>
              </a:ext>
            </a:extLst>
          </p:cNvPr>
          <p:cNvSpPr/>
          <p:nvPr/>
        </p:nvSpPr>
        <p:spPr>
          <a:xfrm>
            <a:off x="2276841" y="1948721"/>
            <a:ext cx="1485690" cy="2938072"/>
          </a:xfrm>
          <a:custGeom>
            <a:avLst/>
            <a:gdLst>
              <a:gd name="connsiteX0" fmla="*/ 884952 w 1379627"/>
              <a:gd name="connsiteY0" fmla="*/ 0 h 2938072"/>
              <a:gd name="connsiteX1" fmla="*/ 345306 w 1379627"/>
              <a:gd name="connsiteY1" fmla="*/ 164892 h 2938072"/>
              <a:gd name="connsiteX2" fmla="*/ 532 w 1379627"/>
              <a:gd name="connsiteY2" fmla="*/ 794479 h 2938072"/>
              <a:gd name="connsiteX3" fmla="*/ 420257 w 1379627"/>
              <a:gd name="connsiteY3" fmla="*/ 2263515 h 2938072"/>
              <a:gd name="connsiteX4" fmla="*/ 1379627 w 1379627"/>
              <a:gd name="connsiteY4" fmla="*/ 2938072 h 2938072"/>
              <a:gd name="connsiteX0" fmla="*/ 989732 w 1484407"/>
              <a:gd name="connsiteY0" fmla="*/ 0 h 2938072"/>
              <a:gd name="connsiteX1" fmla="*/ 450086 w 1484407"/>
              <a:gd name="connsiteY1" fmla="*/ 164892 h 2938072"/>
              <a:gd name="connsiteX2" fmla="*/ 381 w 1484407"/>
              <a:gd name="connsiteY2" fmla="*/ 1154243 h 2938072"/>
              <a:gd name="connsiteX3" fmla="*/ 525037 w 1484407"/>
              <a:gd name="connsiteY3" fmla="*/ 2263515 h 2938072"/>
              <a:gd name="connsiteX4" fmla="*/ 1484407 w 1484407"/>
              <a:gd name="connsiteY4" fmla="*/ 2938072 h 2938072"/>
              <a:gd name="connsiteX0" fmla="*/ 991051 w 1485726"/>
              <a:gd name="connsiteY0" fmla="*/ 0 h 2938072"/>
              <a:gd name="connsiteX1" fmla="*/ 451405 w 1485726"/>
              <a:gd name="connsiteY1" fmla="*/ 164892 h 2938072"/>
              <a:gd name="connsiteX2" fmla="*/ 1700 w 1485726"/>
              <a:gd name="connsiteY2" fmla="*/ 1154243 h 2938072"/>
              <a:gd name="connsiteX3" fmla="*/ 526356 w 1485726"/>
              <a:gd name="connsiteY3" fmla="*/ 2263515 h 2938072"/>
              <a:gd name="connsiteX4" fmla="*/ 1485726 w 1485726"/>
              <a:gd name="connsiteY4" fmla="*/ 2938072 h 2938072"/>
              <a:gd name="connsiteX0" fmla="*/ 993653 w 1488328"/>
              <a:gd name="connsiteY0" fmla="*/ 0 h 2938072"/>
              <a:gd name="connsiteX1" fmla="*/ 319095 w 1488328"/>
              <a:gd name="connsiteY1" fmla="*/ 224852 h 2938072"/>
              <a:gd name="connsiteX2" fmla="*/ 4302 w 1488328"/>
              <a:gd name="connsiteY2" fmla="*/ 1154243 h 2938072"/>
              <a:gd name="connsiteX3" fmla="*/ 528958 w 1488328"/>
              <a:gd name="connsiteY3" fmla="*/ 2263515 h 2938072"/>
              <a:gd name="connsiteX4" fmla="*/ 1488328 w 1488328"/>
              <a:gd name="connsiteY4" fmla="*/ 2938072 h 2938072"/>
              <a:gd name="connsiteX0" fmla="*/ 989609 w 1484284"/>
              <a:gd name="connsiteY0" fmla="*/ 0 h 2938072"/>
              <a:gd name="connsiteX1" fmla="*/ 315051 w 1484284"/>
              <a:gd name="connsiteY1" fmla="*/ 224852 h 2938072"/>
              <a:gd name="connsiteX2" fmla="*/ 258 w 1484284"/>
              <a:gd name="connsiteY2" fmla="*/ 1154243 h 2938072"/>
              <a:gd name="connsiteX3" fmla="*/ 360022 w 1484284"/>
              <a:gd name="connsiteY3" fmla="*/ 2188565 h 2938072"/>
              <a:gd name="connsiteX4" fmla="*/ 1484284 w 1484284"/>
              <a:gd name="connsiteY4" fmla="*/ 2938072 h 2938072"/>
              <a:gd name="connsiteX0" fmla="*/ 989609 w 1484284"/>
              <a:gd name="connsiteY0" fmla="*/ 0 h 2938072"/>
              <a:gd name="connsiteX1" fmla="*/ 315051 w 1484284"/>
              <a:gd name="connsiteY1" fmla="*/ 224852 h 2938072"/>
              <a:gd name="connsiteX2" fmla="*/ 258 w 1484284"/>
              <a:gd name="connsiteY2" fmla="*/ 1154243 h 2938072"/>
              <a:gd name="connsiteX3" fmla="*/ 360022 w 1484284"/>
              <a:gd name="connsiteY3" fmla="*/ 2188565 h 2938072"/>
              <a:gd name="connsiteX4" fmla="*/ 1484284 w 1484284"/>
              <a:gd name="connsiteY4" fmla="*/ 2938072 h 2938072"/>
              <a:gd name="connsiteX0" fmla="*/ 989609 w 1484284"/>
              <a:gd name="connsiteY0" fmla="*/ 0 h 2938072"/>
              <a:gd name="connsiteX1" fmla="*/ 315051 w 1484284"/>
              <a:gd name="connsiteY1" fmla="*/ 224852 h 2938072"/>
              <a:gd name="connsiteX2" fmla="*/ 258 w 1484284"/>
              <a:gd name="connsiteY2" fmla="*/ 1154243 h 2938072"/>
              <a:gd name="connsiteX3" fmla="*/ 360022 w 1484284"/>
              <a:gd name="connsiteY3" fmla="*/ 2188565 h 2938072"/>
              <a:gd name="connsiteX4" fmla="*/ 1484284 w 1484284"/>
              <a:gd name="connsiteY4" fmla="*/ 2938072 h 2938072"/>
              <a:gd name="connsiteX0" fmla="*/ 991988 w 1486663"/>
              <a:gd name="connsiteY0" fmla="*/ 0 h 2938072"/>
              <a:gd name="connsiteX1" fmla="*/ 242479 w 1486663"/>
              <a:gd name="connsiteY1" fmla="*/ 314793 h 2938072"/>
              <a:gd name="connsiteX2" fmla="*/ 2637 w 1486663"/>
              <a:gd name="connsiteY2" fmla="*/ 1154243 h 2938072"/>
              <a:gd name="connsiteX3" fmla="*/ 362401 w 1486663"/>
              <a:gd name="connsiteY3" fmla="*/ 2188565 h 2938072"/>
              <a:gd name="connsiteX4" fmla="*/ 1486663 w 1486663"/>
              <a:gd name="connsiteY4" fmla="*/ 2938072 h 2938072"/>
              <a:gd name="connsiteX0" fmla="*/ 991988 w 1486663"/>
              <a:gd name="connsiteY0" fmla="*/ 0 h 2938072"/>
              <a:gd name="connsiteX1" fmla="*/ 242479 w 1486663"/>
              <a:gd name="connsiteY1" fmla="*/ 314793 h 2938072"/>
              <a:gd name="connsiteX2" fmla="*/ 2637 w 1486663"/>
              <a:gd name="connsiteY2" fmla="*/ 1154243 h 2938072"/>
              <a:gd name="connsiteX3" fmla="*/ 362401 w 1486663"/>
              <a:gd name="connsiteY3" fmla="*/ 2188565 h 2938072"/>
              <a:gd name="connsiteX4" fmla="*/ 1486663 w 1486663"/>
              <a:gd name="connsiteY4" fmla="*/ 2938072 h 2938072"/>
              <a:gd name="connsiteX0" fmla="*/ 990617 w 1485292"/>
              <a:gd name="connsiteY0" fmla="*/ 0 h 2938072"/>
              <a:gd name="connsiteX1" fmla="*/ 271089 w 1485292"/>
              <a:gd name="connsiteY1" fmla="*/ 344773 h 2938072"/>
              <a:gd name="connsiteX2" fmla="*/ 1266 w 1485292"/>
              <a:gd name="connsiteY2" fmla="*/ 1154243 h 2938072"/>
              <a:gd name="connsiteX3" fmla="*/ 361030 w 1485292"/>
              <a:gd name="connsiteY3" fmla="*/ 2188565 h 2938072"/>
              <a:gd name="connsiteX4" fmla="*/ 1485292 w 1485292"/>
              <a:gd name="connsiteY4" fmla="*/ 2938072 h 2938072"/>
              <a:gd name="connsiteX0" fmla="*/ 991015 w 1485690"/>
              <a:gd name="connsiteY0" fmla="*/ 0 h 2938072"/>
              <a:gd name="connsiteX1" fmla="*/ 271487 w 1485690"/>
              <a:gd name="connsiteY1" fmla="*/ 344773 h 2938072"/>
              <a:gd name="connsiteX2" fmla="*/ 1664 w 1485690"/>
              <a:gd name="connsiteY2" fmla="*/ 1154243 h 2938072"/>
              <a:gd name="connsiteX3" fmla="*/ 376418 w 1485690"/>
              <a:gd name="connsiteY3" fmla="*/ 2143595 h 2938072"/>
              <a:gd name="connsiteX4" fmla="*/ 1485690 w 1485690"/>
              <a:gd name="connsiteY4" fmla="*/ 2938072 h 29380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85690" h="2938072">
                <a:moveTo>
                  <a:pt x="991015" y="0"/>
                </a:moveTo>
                <a:cubicBezTo>
                  <a:pt x="794893" y="16239"/>
                  <a:pt x="436379" y="122419"/>
                  <a:pt x="271487" y="344773"/>
                </a:cubicBezTo>
                <a:cubicBezTo>
                  <a:pt x="106595" y="567127"/>
                  <a:pt x="-15825" y="854439"/>
                  <a:pt x="1664" y="1154243"/>
                </a:cubicBezTo>
                <a:cubicBezTo>
                  <a:pt x="19153" y="1454047"/>
                  <a:pt x="176549" y="1906252"/>
                  <a:pt x="376418" y="2143595"/>
                </a:cubicBezTo>
                <a:cubicBezTo>
                  <a:pt x="576287" y="2365949"/>
                  <a:pt x="1120929" y="2779426"/>
                  <a:pt x="1485690" y="2938072"/>
                </a:cubicBezTo>
              </a:path>
            </a:pathLst>
          </a:custGeom>
          <a:noFill/>
          <a:ln w="57150">
            <a:solidFill>
              <a:srgbClr val="F06D3B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/>
          </a:p>
        </p:txBody>
      </p:sp>
      <p:sp>
        <p:nvSpPr>
          <p:cNvPr id="10" name="Freeform 9">
            <a:extLst>
              <a:ext uri="{FF2B5EF4-FFF2-40B4-BE49-F238E27FC236}">
                <a16:creationId xmlns:a16="http://schemas.microsoft.com/office/drawing/2014/main" id="{7E684B57-C95C-4246-BE76-0B58569A09D2}"/>
              </a:ext>
            </a:extLst>
          </p:cNvPr>
          <p:cNvSpPr/>
          <p:nvPr/>
        </p:nvSpPr>
        <p:spPr>
          <a:xfrm>
            <a:off x="2674781" y="2158584"/>
            <a:ext cx="3381245" cy="3013023"/>
          </a:xfrm>
          <a:custGeom>
            <a:avLst/>
            <a:gdLst>
              <a:gd name="connsiteX0" fmla="*/ 544894 w 3408015"/>
              <a:gd name="connsiteY0" fmla="*/ 0 h 3013023"/>
              <a:gd name="connsiteX1" fmla="*/ 50219 w 3408015"/>
              <a:gd name="connsiteY1" fmla="*/ 389744 h 3013023"/>
              <a:gd name="connsiteX2" fmla="*/ 125169 w 3408015"/>
              <a:gd name="connsiteY2" fmla="*/ 1364105 h 3013023"/>
              <a:gd name="connsiteX3" fmla="*/ 1009589 w 3408015"/>
              <a:gd name="connsiteY3" fmla="*/ 1948721 h 3013023"/>
              <a:gd name="connsiteX4" fmla="*/ 2643517 w 3408015"/>
              <a:gd name="connsiteY4" fmla="*/ 2578308 h 3013023"/>
              <a:gd name="connsiteX5" fmla="*/ 3408015 w 3408015"/>
              <a:gd name="connsiteY5" fmla="*/ 3013023 h 3013023"/>
              <a:gd name="connsiteX0" fmla="*/ 518124 w 3381245"/>
              <a:gd name="connsiteY0" fmla="*/ 0 h 3013023"/>
              <a:gd name="connsiteX1" fmla="*/ 23449 w 3381245"/>
              <a:gd name="connsiteY1" fmla="*/ 389744 h 3013023"/>
              <a:gd name="connsiteX2" fmla="*/ 173350 w 3381245"/>
              <a:gd name="connsiteY2" fmla="*/ 1379096 h 3013023"/>
              <a:gd name="connsiteX3" fmla="*/ 982819 w 3381245"/>
              <a:gd name="connsiteY3" fmla="*/ 1948721 h 3013023"/>
              <a:gd name="connsiteX4" fmla="*/ 2616747 w 3381245"/>
              <a:gd name="connsiteY4" fmla="*/ 2578308 h 3013023"/>
              <a:gd name="connsiteX5" fmla="*/ 3381245 w 3381245"/>
              <a:gd name="connsiteY5" fmla="*/ 3013023 h 3013023"/>
              <a:gd name="connsiteX0" fmla="*/ 518124 w 3381245"/>
              <a:gd name="connsiteY0" fmla="*/ 0 h 3013023"/>
              <a:gd name="connsiteX1" fmla="*/ 23449 w 3381245"/>
              <a:gd name="connsiteY1" fmla="*/ 584616 h 3013023"/>
              <a:gd name="connsiteX2" fmla="*/ 173350 w 3381245"/>
              <a:gd name="connsiteY2" fmla="*/ 1379096 h 3013023"/>
              <a:gd name="connsiteX3" fmla="*/ 982819 w 3381245"/>
              <a:gd name="connsiteY3" fmla="*/ 1948721 h 3013023"/>
              <a:gd name="connsiteX4" fmla="*/ 2616747 w 3381245"/>
              <a:gd name="connsiteY4" fmla="*/ 2578308 h 3013023"/>
              <a:gd name="connsiteX5" fmla="*/ 3381245 w 3381245"/>
              <a:gd name="connsiteY5" fmla="*/ 3013023 h 30130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81245" h="3013023">
                <a:moveTo>
                  <a:pt x="518124" y="0"/>
                </a:moveTo>
                <a:cubicBezTo>
                  <a:pt x="305763" y="81196"/>
                  <a:pt x="80911" y="354767"/>
                  <a:pt x="23449" y="584616"/>
                </a:cubicBezTo>
                <a:cubicBezTo>
                  <a:pt x="-34013" y="814465"/>
                  <a:pt x="13455" y="1151745"/>
                  <a:pt x="173350" y="1379096"/>
                </a:cubicBezTo>
                <a:cubicBezTo>
                  <a:pt x="333245" y="1606447"/>
                  <a:pt x="575586" y="1748852"/>
                  <a:pt x="982819" y="1948721"/>
                </a:cubicBezTo>
                <a:cubicBezTo>
                  <a:pt x="1390052" y="2148590"/>
                  <a:pt x="2217009" y="2400924"/>
                  <a:pt x="2616747" y="2578308"/>
                </a:cubicBezTo>
                <a:cubicBezTo>
                  <a:pt x="3016485" y="2755692"/>
                  <a:pt x="3198865" y="2884357"/>
                  <a:pt x="3381245" y="3013023"/>
                </a:cubicBezTo>
              </a:path>
            </a:pathLst>
          </a:custGeom>
          <a:noFill/>
          <a:ln w="38100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/>
          </a:p>
        </p:txBody>
      </p:sp>
      <p:sp>
        <p:nvSpPr>
          <p:cNvPr id="11" name="Freeform 10">
            <a:extLst>
              <a:ext uri="{FF2B5EF4-FFF2-40B4-BE49-F238E27FC236}">
                <a16:creationId xmlns:a16="http://schemas.microsoft.com/office/drawing/2014/main" id="{07326C5B-9E40-BB4D-BB61-569AADAEC773}"/>
              </a:ext>
            </a:extLst>
          </p:cNvPr>
          <p:cNvSpPr/>
          <p:nvPr/>
        </p:nvSpPr>
        <p:spPr>
          <a:xfrm>
            <a:off x="3102391" y="2308485"/>
            <a:ext cx="4827406" cy="1724763"/>
          </a:xfrm>
          <a:custGeom>
            <a:avLst/>
            <a:gdLst>
              <a:gd name="connsiteX0" fmla="*/ 375327 w 4827406"/>
              <a:gd name="connsiteY0" fmla="*/ 0 h 1724763"/>
              <a:gd name="connsiteX1" fmla="*/ 573 w 4827406"/>
              <a:gd name="connsiteY1" fmla="*/ 389745 h 1724763"/>
              <a:gd name="connsiteX2" fmla="*/ 450278 w 4827406"/>
              <a:gd name="connsiteY2" fmla="*/ 869430 h 1724763"/>
              <a:gd name="connsiteX3" fmla="*/ 2279078 w 4827406"/>
              <a:gd name="connsiteY3" fmla="*/ 1109272 h 1724763"/>
              <a:gd name="connsiteX4" fmla="*/ 3673163 w 4827406"/>
              <a:gd name="connsiteY4" fmla="*/ 1678899 h 1724763"/>
              <a:gd name="connsiteX5" fmla="*/ 4827406 w 4827406"/>
              <a:gd name="connsiteY5" fmla="*/ 1648918 h 1724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27406" h="1724763">
                <a:moveTo>
                  <a:pt x="375327" y="0"/>
                </a:moveTo>
                <a:cubicBezTo>
                  <a:pt x="181704" y="122420"/>
                  <a:pt x="-11919" y="244840"/>
                  <a:pt x="573" y="389745"/>
                </a:cubicBezTo>
                <a:cubicBezTo>
                  <a:pt x="13065" y="534650"/>
                  <a:pt x="70527" y="749509"/>
                  <a:pt x="450278" y="869430"/>
                </a:cubicBezTo>
                <a:cubicBezTo>
                  <a:pt x="830029" y="989351"/>
                  <a:pt x="1741931" y="974361"/>
                  <a:pt x="2279078" y="1109272"/>
                </a:cubicBezTo>
                <a:cubicBezTo>
                  <a:pt x="2816226" y="1244184"/>
                  <a:pt x="3248442" y="1588958"/>
                  <a:pt x="3673163" y="1678899"/>
                </a:cubicBezTo>
                <a:cubicBezTo>
                  <a:pt x="4097884" y="1768840"/>
                  <a:pt x="4462645" y="1708879"/>
                  <a:pt x="4827406" y="1648918"/>
                </a:cubicBezTo>
              </a:path>
            </a:pathLst>
          </a:custGeom>
          <a:noFill/>
          <a:ln w="38100"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55693F1-B3EF-AA40-BB0B-535F266B0B45}"/>
              </a:ext>
            </a:extLst>
          </p:cNvPr>
          <p:cNvSpPr/>
          <p:nvPr/>
        </p:nvSpPr>
        <p:spPr>
          <a:xfrm>
            <a:off x="566200" y="5809320"/>
            <a:ext cx="462498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vi-VN" sz="2800" dirty="0">
                <a:sym typeface="Wingdings" pitchFamily="2" charset="2"/>
              </a:rPr>
              <a:t> </a:t>
            </a:r>
            <a:r>
              <a:rPr lang="vi-VN" sz="2800" dirty="0"/>
              <a:t>Sao hái được </a:t>
            </a:r>
            <a:r>
              <a:rPr lang="vi-VN" sz="3600" dirty="0">
                <a:solidFill>
                  <a:srgbClr val="FF0000"/>
                </a:solidFill>
              </a:rPr>
              <a:t>4</a:t>
            </a:r>
            <a:r>
              <a:rPr lang="vi-VN" sz="2800" dirty="0"/>
              <a:t> cây nấm</a:t>
            </a:r>
            <a:endParaRPr lang="en-VN" sz="2800" dirty="0"/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0BF9872A-C0AF-4436-A94E-C090561FDA2A}"/>
              </a:ext>
            </a:extLst>
          </p:cNvPr>
          <p:cNvCxnSpPr>
            <a:cxnSpLocks/>
          </p:cNvCxnSpPr>
          <p:nvPr/>
        </p:nvCxnSpPr>
        <p:spPr>
          <a:xfrm>
            <a:off x="8519677" y="887507"/>
            <a:ext cx="2607866" cy="0"/>
          </a:xfrm>
          <a:prstGeom prst="line">
            <a:avLst/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7571637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2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" fill="hold">
                          <p:stCondLst>
                            <p:cond delay="indefinite"/>
                          </p:stCondLst>
                          <p:childTnLst>
                            <p:par>
                              <p:cTn id="1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5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17" dur="2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8" fill="hold">
                          <p:stCondLst>
                            <p:cond delay="indefinite"/>
                          </p:stCondLst>
                          <p:childTnLst>
                            <p:par>
                              <p:cTn id="1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0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2" dur="5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3" fill="hold">
                          <p:stCondLst>
                            <p:cond delay="indefinite"/>
                          </p:stCondLst>
                          <p:childTnLst>
                            <p:par>
                              <p:cTn id="2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5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7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8" fill="hold">
                          <p:stCondLst>
                            <p:cond delay="indefinite"/>
                          </p:stCondLst>
                          <p:childTnLst>
                            <p:par>
                              <p:cTn id="2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0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32" dur="5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3" fill="hold">
                          <p:stCondLst>
                            <p:cond delay="indefinite"/>
                          </p:stCondLst>
                          <p:childTnLst>
                            <p:par>
                              <p:cTn id="3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5" presetID="22" presetClass="entr" presetSubtype="8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7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" grpId="0"/>
          <p:bldP spid="9" grpId="0" animBg="1"/>
          <p:bldP spid="10" grpId="0" animBg="1"/>
          <p:bldP spid="11" grpId="0" animBg="1"/>
          <p:bldP spid="12" grpId="0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2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" fill="hold">
                          <p:stCondLst>
                            <p:cond delay="indefinite"/>
                          </p:stCondLst>
                          <p:childTnLst>
                            <p:par>
                              <p:cTn id="1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5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17" dur="2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8" fill="hold">
                          <p:stCondLst>
                            <p:cond delay="indefinite"/>
                          </p:stCondLst>
                          <p:childTnLst>
                            <p:par>
                              <p:cTn id="1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0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2" dur="5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3" fill="hold">
                          <p:stCondLst>
                            <p:cond delay="indefinite"/>
                          </p:stCondLst>
                          <p:childTnLst>
                            <p:par>
                              <p:cTn id="2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5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7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8" fill="hold">
                          <p:stCondLst>
                            <p:cond delay="indefinite"/>
                          </p:stCondLst>
                          <p:childTnLst>
                            <p:par>
                              <p:cTn id="2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0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32" dur="500"/>
                                            <p:tgtEl>
                                              <p:spTgt spid="1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3" fill="hold">
                          <p:stCondLst>
                            <p:cond delay="indefinite"/>
                          </p:stCondLst>
                          <p:childTnLst>
                            <p:par>
                              <p:cTn id="3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5" presetID="22" presetClass="entr" presetSubtype="8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7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" grpId="0"/>
          <p:bldP spid="9" grpId="0" animBg="1"/>
          <p:bldP spid="10" grpId="0" animBg="1"/>
          <p:bldP spid="11" grpId="0" animBg="1"/>
          <p:bldP spid="12" grpId="0"/>
        </p:bldLst>
      </p:timing>
    </mc:Fallback>
  </mc:AlternateContent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378AD224-EE29-BB47-A271-335C3CC03A32}"/>
              </a:ext>
            </a:extLst>
          </p:cNvPr>
          <p:cNvPicPr>
            <a:picLocks noChangeAspect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47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4577" y="1109272"/>
            <a:ext cx="6457844" cy="5288523"/>
          </a:xfrm>
          <a:prstGeom prst="rect">
            <a:avLst/>
          </a:prstGeom>
        </p:spPr>
      </p:pic>
      <p:grpSp>
        <p:nvGrpSpPr>
          <p:cNvPr id="4" name="Group 3">
            <a:extLst>
              <a:ext uri="{FF2B5EF4-FFF2-40B4-BE49-F238E27FC236}">
                <a16:creationId xmlns:a16="http://schemas.microsoft.com/office/drawing/2014/main" id="{98A7F685-0A0D-5442-8C75-55C33D7588DB}"/>
              </a:ext>
            </a:extLst>
          </p:cNvPr>
          <p:cNvGrpSpPr/>
          <p:nvPr/>
        </p:nvGrpSpPr>
        <p:grpSpPr>
          <a:xfrm>
            <a:off x="825699" y="340810"/>
            <a:ext cx="605826" cy="830997"/>
            <a:chOff x="3174278" y="237323"/>
            <a:chExt cx="605826" cy="830997"/>
          </a:xfrm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8EED83C7-6FA5-0D4C-A95E-B8532889BA71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solidFill>
                <a:schemeClr val="accent5">
                  <a:lumMod val="20000"/>
                  <a:lumOff val="8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2FC64A3-E735-5F4D-9F6B-839724FE3164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VN" sz="4800" b="1" i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F60AC134-564D-5847-944C-2D4E10C99CF0}"/>
              </a:ext>
            </a:extLst>
          </p:cNvPr>
          <p:cNvSpPr txBox="1"/>
          <p:nvPr/>
        </p:nvSpPr>
        <p:spPr>
          <a:xfrm>
            <a:off x="1431525" y="520949"/>
            <a:ext cx="90466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a) </a:t>
            </a:r>
            <a:r>
              <a:rPr lang="en-US" sz="2800" dirty="0" err="1"/>
              <a:t>Tính</a:t>
            </a:r>
            <a:r>
              <a:rPr lang="en-US" sz="2800" dirty="0"/>
              <a:t> </a:t>
            </a:r>
            <a:r>
              <a:rPr lang="en-US" sz="2800" dirty="0" err="1"/>
              <a:t>kết</a:t>
            </a:r>
            <a:r>
              <a:rPr lang="en-US" sz="2800" dirty="0"/>
              <a:t> </a:t>
            </a:r>
            <a:r>
              <a:rPr lang="en-US" sz="2800" dirty="0" err="1"/>
              <a:t>quả</a:t>
            </a:r>
            <a:r>
              <a:rPr lang="en-US" sz="2800" dirty="0"/>
              <a:t> </a:t>
            </a:r>
            <a:r>
              <a:rPr lang="en-US" sz="2800" dirty="0" err="1"/>
              <a:t>của</a:t>
            </a:r>
            <a:r>
              <a:rPr lang="en-US" sz="2800" dirty="0"/>
              <a:t> </a:t>
            </a:r>
            <a:r>
              <a:rPr lang="en-US" sz="2800" dirty="0" err="1"/>
              <a:t>các</a:t>
            </a:r>
            <a:r>
              <a:rPr lang="en-US" sz="2800" dirty="0"/>
              <a:t> </a:t>
            </a:r>
            <a:r>
              <a:rPr lang="en-US" sz="2800" dirty="0" err="1"/>
              <a:t>phép</a:t>
            </a:r>
            <a:r>
              <a:rPr lang="en-US" sz="2800" dirty="0"/>
              <a:t> </a:t>
            </a:r>
            <a:r>
              <a:rPr lang="en-US" sz="2800" dirty="0" err="1"/>
              <a:t>tính</a:t>
            </a:r>
            <a:r>
              <a:rPr lang="en-US" sz="2800" dirty="0"/>
              <a:t> </a:t>
            </a:r>
            <a:r>
              <a:rPr lang="en-US" sz="2800" dirty="0" err="1"/>
              <a:t>ghi</a:t>
            </a:r>
            <a:r>
              <a:rPr lang="en-US" sz="2800" dirty="0"/>
              <a:t> </a:t>
            </a:r>
            <a:r>
              <a:rPr lang="en-US" sz="2800" dirty="0" err="1"/>
              <a:t>ở</a:t>
            </a:r>
            <a:r>
              <a:rPr lang="en-US" sz="2800" dirty="0"/>
              <a:t> </a:t>
            </a:r>
            <a:r>
              <a:rPr lang="en-US" sz="2800" dirty="0" err="1"/>
              <a:t>các</a:t>
            </a:r>
            <a:r>
              <a:rPr lang="en-US" sz="2800" dirty="0"/>
              <a:t> thang: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10651FD4-A295-1647-8FC3-A1104946BE9F}"/>
              </a:ext>
            </a:extLst>
          </p:cNvPr>
          <p:cNvSpPr/>
          <p:nvPr/>
        </p:nvSpPr>
        <p:spPr>
          <a:xfrm>
            <a:off x="7634990" y="1978537"/>
            <a:ext cx="1628931" cy="31107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n-US" sz="3200" dirty="0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9   +   5</a:t>
            </a:r>
            <a:endParaRPr lang="en-VN" sz="32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n-US" sz="3200" dirty="0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7   +   4</a:t>
            </a:r>
            <a:endParaRPr lang="en-VN" sz="32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n-US" sz="3200" dirty="0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8   +   6</a:t>
            </a:r>
            <a:endParaRPr lang="en-VN" sz="32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n-US" sz="3200" dirty="0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6   +   7</a:t>
            </a:r>
            <a:endParaRPr lang="en-VN" sz="32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en-US" sz="3200" dirty="0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9   +   7</a:t>
            </a:r>
            <a:endParaRPr lang="en-VN" sz="32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EC62E155-FD59-4419-87CC-AC82459F41C6}"/>
              </a:ext>
            </a:extLst>
          </p:cNvPr>
          <p:cNvCxnSpPr>
            <a:cxnSpLocks/>
          </p:cNvCxnSpPr>
          <p:nvPr/>
        </p:nvCxnSpPr>
        <p:spPr>
          <a:xfrm>
            <a:off x="2709719" y="987897"/>
            <a:ext cx="1257370" cy="0"/>
          </a:xfrm>
          <a:prstGeom prst="line">
            <a:avLst/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F7E281BB-C784-486B-8871-B2A23EB61B4A}"/>
              </a:ext>
            </a:extLst>
          </p:cNvPr>
          <p:cNvCxnSpPr>
            <a:cxnSpLocks/>
          </p:cNvCxnSpPr>
          <p:nvPr/>
        </p:nvCxnSpPr>
        <p:spPr>
          <a:xfrm>
            <a:off x="5467315" y="987897"/>
            <a:ext cx="3796606" cy="0"/>
          </a:xfrm>
          <a:prstGeom prst="line">
            <a:avLst/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9196966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9" presetID="2" presetClass="entr" presetSubtype="1" fill="hold" grpId="0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1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2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" fill="hold">
                          <p:stCondLst>
                            <p:cond delay="indefinite"/>
                          </p:stCondLst>
                          <p:childTnLst>
                            <p:par>
                              <p:cTn id="1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5" presetID="26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7" dur="58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8" dur="1822" tmFilter="0,0; 0.14,0.36; 0.43,0.73; 0.71,0.91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-0.2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664" tmFilter="0.0,0.0; 0.25,0.07; 0.50,0.2; 0.75,0.467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3">
                                              <p:val>
                                                <p:fltVal val="0.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664" tmFilter="0, 0; 0.125,0.2665; 0.25,0.4; 0.375,0.465; 0.5,0.5;  0.625,0.535; 0.75,0.6; 0.875,0.7335; 1,1">
                                              <p:stCondLst>
                                                <p:cond delay="664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9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332" tmFilter="0, 0; 0.125,0.2665; 0.25,0.4; 0.375,0.465; 0.5,0.5;  0.625,0.535; 0.75,0.6; 0.875,0.7335; 1,1">
                                              <p:stCondLst>
                                                <p:cond delay="1324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27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" dur="164" tmFilter="0, 0; 0.125,0.2665; 0.25,0.4; 0.375,0.465; 0.5,0.5;  0.625,0.535; 0.75,0.6; 0.875,0.7335; 1,1">
                                              <p:stCondLst>
                                                <p:cond delay="1656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81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Scale>
                                          <p:cBhvr>
                                            <p:cTn id="23" dur="26">
                                              <p:stCondLst>
                                                <p:cond delay="65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  <p:to x="100000" y="60000"/>
                                        </p:animScale>
                                        <p:animScale>
                                          <p:cBhvr>
                                            <p:cTn id="24" dur="166" decel="50000">
                                              <p:stCondLst>
                                                <p:cond delay="676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25" dur="26">
                                              <p:stCondLst>
                                                <p:cond delay="1312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  <p:to x="100000" y="80000"/>
                                        </p:animScale>
                                        <p:animScale>
                                          <p:cBhvr>
                                            <p:cTn id="26" dur="166" decel="50000">
                                              <p:stCondLst>
                                                <p:cond delay="1338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27" dur="26">
                                              <p:stCondLst>
                                                <p:cond delay="1642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  <p:to x="100000" y="90000"/>
                                        </p:animScale>
                                        <p:animScale>
                                          <p:cBhvr>
                                            <p:cTn id="28" dur="166" decel="50000">
                                              <p:stCondLst>
                                                <p:cond delay="1668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29" dur="26">
                                              <p:stCondLst>
                                                <p:cond delay="1808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  <p:to x="100000" y="95000"/>
                                        </p:animScale>
                                        <p:animScale>
                                          <p:cBhvr>
                                            <p:cTn id="30" dur="166" decel="50000">
                                              <p:stCondLst>
                                                <p:cond delay="1834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1" fill="hold">
                          <p:stCondLst>
                            <p:cond delay="indefinite"/>
                          </p:stCondLst>
                          <p:childTnLst>
                            <p:par>
                              <p:cTn id="3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3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35" dur="2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6" fill="hold">
                          <p:stCondLst>
                            <p:cond delay="indefinite"/>
                          </p:stCondLst>
                          <p:childTnLst>
                            <p:par>
                              <p:cTn id="3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8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40" dur="2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1" fill="hold">
                          <p:stCondLst>
                            <p:cond delay="indefinite"/>
                          </p:stCondLst>
                          <p:childTnLst>
                            <p:par>
                              <p:cTn id="4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3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45" dur="5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/>
          <p:bldP spid="9" grpId="0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9" presetID="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" fill="hold">
                          <p:stCondLst>
                            <p:cond delay="indefinite"/>
                          </p:stCondLst>
                          <p:childTnLst>
                            <p:par>
                              <p:cTn id="1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5" presetID="26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7" dur="58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8" dur="1822" tmFilter="0,0; 0.14,0.36; 0.43,0.73; 0.71,0.91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-0.2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664" tmFilter="0.0,0.0; 0.25,0.07; 0.50,0.2; 0.75,0.467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3">
                                              <p:val>
                                                <p:fltVal val="0.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664" tmFilter="0, 0; 0.125,0.2665; 0.25,0.4; 0.375,0.465; 0.5,0.5;  0.625,0.535; 0.75,0.6; 0.875,0.7335; 1,1">
                                              <p:stCondLst>
                                                <p:cond delay="664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9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332" tmFilter="0, 0; 0.125,0.2665; 0.25,0.4; 0.375,0.465; 0.5,0.5;  0.625,0.535; 0.75,0.6; 0.875,0.7335; 1,1">
                                              <p:stCondLst>
                                                <p:cond delay="1324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27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" dur="164" tmFilter="0, 0; 0.125,0.2665; 0.25,0.4; 0.375,0.465; 0.5,0.5;  0.625,0.535; 0.75,0.6; 0.875,0.7335; 1,1">
                                              <p:stCondLst>
                                                <p:cond delay="1656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81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Scale>
                                          <p:cBhvr>
                                            <p:cTn id="23" dur="26">
                                              <p:stCondLst>
                                                <p:cond delay="65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  <p:to x="100000" y="60000"/>
                                        </p:animScale>
                                        <p:animScale>
                                          <p:cBhvr>
                                            <p:cTn id="24" dur="166" decel="50000">
                                              <p:stCondLst>
                                                <p:cond delay="676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25" dur="26">
                                              <p:stCondLst>
                                                <p:cond delay="1312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  <p:to x="100000" y="80000"/>
                                        </p:animScale>
                                        <p:animScale>
                                          <p:cBhvr>
                                            <p:cTn id="26" dur="166" decel="50000">
                                              <p:stCondLst>
                                                <p:cond delay="1338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27" dur="26">
                                              <p:stCondLst>
                                                <p:cond delay="1642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  <p:to x="100000" y="90000"/>
                                        </p:animScale>
                                        <p:animScale>
                                          <p:cBhvr>
                                            <p:cTn id="28" dur="166" decel="50000">
                                              <p:stCondLst>
                                                <p:cond delay="1668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29" dur="26">
                                              <p:stCondLst>
                                                <p:cond delay="1808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  <p:to x="100000" y="95000"/>
                                        </p:animScale>
                                        <p:animScale>
                                          <p:cBhvr>
                                            <p:cTn id="30" dur="166" decel="50000">
                                              <p:stCondLst>
                                                <p:cond delay="1834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</p:cBhvr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1" fill="hold">
                          <p:stCondLst>
                            <p:cond delay="indefinite"/>
                          </p:stCondLst>
                          <p:childTnLst>
                            <p:par>
                              <p:cTn id="3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3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35" dur="20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6" fill="hold">
                          <p:stCondLst>
                            <p:cond delay="indefinite"/>
                          </p:stCondLst>
                          <p:childTnLst>
                            <p:par>
                              <p:cTn id="3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8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40" dur="2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1" fill="hold">
                          <p:stCondLst>
                            <p:cond delay="indefinite"/>
                          </p:stCondLst>
                          <p:childTnLst>
                            <p:par>
                              <p:cTn id="4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3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45" dur="5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/>
          <p:bldP spid="9" grpId="0"/>
        </p:bldLst>
      </p:timing>
    </mc:Fallback>
  </mc:AlternateContent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Hình chữ nhật 3">
            <a:extLst>
              <a:ext uri="{FF2B5EF4-FFF2-40B4-BE49-F238E27FC236}">
                <a16:creationId xmlns:a16="http://schemas.microsoft.com/office/drawing/2014/main" id="{2C928B64-B551-48FA-A7CC-C4CA5DB8871C}"/>
              </a:ext>
            </a:extLst>
          </p:cNvPr>
          <p:cNvSpPr/>
          <p:nvPr/>
        </p:nvSpPr>
        <p:spPr>
          <a:xfrm>
            <a:off x="86264" y="86264"/>
            <a:ext cx="11999344" cy="6685472"/>
          </a:xfrm>
          <a:prstGeom prst="rect">
            <a:avLst/>
          </a:prstGeom>
          <a:solidFill>
            <a:srgbClr val="333300"/>
          </a:solidFill>
          <a:ln w="254000">
            <a:solidFill>
              <a:srgbClr val="993300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Hộp Văn bản 4">
            <a:extLst>
              <a:ext uri="{FF2B5EF4-FFF2-40B4-BE49-F238E27FC236}">
                <a16:creationId xmlns:a16="http://schemas.microsoft.com/office/drawing/2014/main" id="{B072F6BB-5410-4602-924D-5FC0BB5D5CBE}"/>
              </a:ext>
            </a:extLst>
          </p:cNvPr>
          <p:cNvSpPr txBox="1"/>
          <p:nvPr/>
        </p:nvSpPr>
        <p:spPr>
          <a:xfrm>
            <a:off x="106932" y="361950"/>
            <a:ext cx="11999343" cy="629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7447DB6-5F38-413A-B89C-AFCFD18629C8}"/>
              </a:ext>
            </a:extLst>
          </p:cNvPr>
          <p:cNvSpPr txBox="1"/>
          <p:nvPr/>
        </p:nvSpPr>
        <p:spPr>
          <a:xfrm>
            <a:off x="201577" y="1192696"/>
            <a:ext cx="7050905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Thứ Sáu ngày 1 tháng 10 </a:t>
            </a: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năm 2021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0E529EE-C7D4-4A3F-924C-EE937BB5D701}"/>
              </a:ext>
            </a:extLst>
          </p:cNvPr>
          <p:cNvSpPr txBox="1"/>
          <p:nvPr/>
        </p:nvSpPr>
        <p:spPr>
          <a:xfrm>
            <a:off x="3385933" y="1843731"/>
            <a:ext cx="245827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Toán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94D5C60-A0BF-41B3-B2AF-979B6C6833F1}"/>
              </a:ext>
            </a:extLst>
          </p:cNvPr>
          <p:cNvSpPr txBox="1"/>
          <p:nvPr/>
        </p:nvSpPr>
        <p:spPr>
          <a:xfrm>
            <a:off x="1498877" y="2494766"/>
            <a:ext cx="667989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Bài 7: Luyện tập ( Tiết 5)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F26B31A-C42C-454A-A9C0-A7AE92333062}"/>
              </a:ext>
            </a:extLst>
          </p:cNvPr>
          <p:cNvSpPr txBox="1"/>
          <p:nvPr/>
        </p:nvSpPr>
        <p:spPr>
          <a:xfrm>
            <a:off x="151959" y="3160606"/>
            <a:ext cx="763971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Bài 3 ( tr 32)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HP001 4 hàng" panose="020B0603050302020204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5F66345-43ED-4795-9865-1A0568EBD5D8}"/>
              </a:ext>
            </a:extLst>
          </p:cNvPr>
          <p:cNvSpPr txBox="1"/>
          <p:nvPr/>
        </p:nvSpPr>
        <p:spPr>
          <a:xfrm>
            <a:off x="337875" y="3813987"/>
            <a:ext cx="75940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a)</a:t>
            </a:r>
            <a:endParaRPr lang="en-VN" sz="3200" b="1" dirty="0">
              <a:solidFill>
                <a:schemeClr val="bg1"/>
              </a:solidFill>
              <a:latin typeface="HP001 4 hàng" panose="020B0603050302020204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55C3271-CFD6-41FC-AB39-5440401BB03A}"/>
              </a:ext>
            </a:extLst>
          </p:cNvPr>
          <p:cNvSpPr txBox="1"/>
          <p:nvPr/>
        </p:nvSpPr>
        <p:spPr>
          <a:xfrm>
            <a:off x="-106988" y="4482384"/>
            <a:ext cx="383401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9  </a:t>
            </a:r>
            <a:r>
              <a:rPr lang="en-VN" sz="3200" b="1">
                <a:solidFill>
                  <a:schemeClr val="bg1"/>
                </a:solidFill>
                <a:latin typeface="HP001 4 hàng" panose="020B0603050302020204" pitchFamily="34" charset="0"/>
              </a:rPr>
              <a:t>+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 5   =  14</a:t>
            </a:r>
            <a:endParaRPr lang="en-VN" sz="3200" b="1" dirty="0">
              <a:solidFill>
                <a:schemeClr val="bg1"/>
              </a:solidFill>
              <a:latin typeface="HP001 4 hàng" panose="020B060305030202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22EB17F-8DAA-472D-80EC-6A9EECC732CB}"/>
              </a:ext>
            </a:extLst>
          </p:cNvPr>
          <p:cNvSpPr txBox="1"/>
          <p:nvPr/>
        </p:nvSpPr>
        <p:spPr>
          <a:xfrm>
            <a:off x="-86607" y="5112625"/>
            <a:ext cx="400215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7  </a:t>
            </a:r>
            <a:r>
              <a:rPr lang="en-VN" sz="3200" b="1">
                <a:solidFill>
                  <a:schemeClr val="bg1"/>
                </a:solidFill>
                <a:latin typeface="HP001 4 hàng" panose="020B0603050302020204" pitchFamily="34" charset="0"/>
              </a:rPr>
              <a:t>+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 4</a:t>
            </a:r>
            <a:r>
              <a:rPr lang="en-VN" sz="3200" b="1">
                <a:solidFill>
                  <a:schemeClr val="bg1"/>
                </a:solidFill>
                <a:latin typeface="HP001 4 hàng" panose="020B0603050302020204" pitchFamily="34" charset="0"/>
              </a:rPr>
              <a:t> 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=  11</a:t>
            </a:r>
            <a:endParaRPr lang="en-VN" sz="3200" b="1" dirty="0">
              <a:solidFill>
                <a:schemeClr val="bg1"/>
              </a:solidFill>
              <a:latin typeface="HP001 4 hàng" panose="020B0603050302020204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7E7079EF-36E1-47BB-928D-C5264C42EF35}"/>
              </a:ext>
            </a:extLst>
          </p:cNvPr>
          <p:cNvSpPr txBox="1"/>
          <p:nvPr/>
        </p:nvSpPr>
        <p:spPr>
          <a:xfrm>
            <a:off x="243906" y="5774279"/>
            <a:ext cx="413018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8  </a:t>
            </a:r>
            <a:r>
              <a:rPr lang="en-VN" sz="3200" b="1">
                <a:solidFill>
                  <a:schemeClr val="bg1"/>
                </a:solidFill>
                <a:latin typeface="HP001 4 hàng" panose="020B0603050302020204" pitchFamily="34" charset="0"/>
              </a:rPr>
              <a:t>+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 6</a:t>
            </a:r>
            <a:r>
              <a:rPr lang="en-VN" sz="3200" b="1">
                <a:solidFill>
                  <a:schemeClr val="bg1"/>
                </a:solidFill>
                <a:latin typeface="HP001 4 hàng" panose="020B0603050302020204" pitchFamily="34" charset="0"/>
              </a:rPr>
              <a:t> 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=  14</a:t>
            </a:r>
            <a:endParaRPr lang="en-VN" sz="3200" b="1" dirty="0">
              <a:solidFill>
                <a:schemeClr val="bg1"/>
              </a:solidFill>
              <a:latin typeface="HP001 4 hàng" panose="020B060305030202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048CB51-33E6-4DA4-AC35-5002E3615CC7}"/>
              </a:ext>
            </a:extLst>
          </p:cNvPr>
          <p:cNvSpPr txBox="1"/>
          <p:nvPr/>
        </p:nvSpPr>
        <p:spPr>
          <a:xfrm>
            <a:off x="4801348" y="4476744"/>
            <a:ext cx="413018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6  </a:t>
            </a:r>
            <a:r>
              <a:rPr lang="en-VN" sz="3200" b="1">
                <a:solidFill>
                  <a:schemeClr val="bg1"/>
                </a:solidFill>
                <a:latin typeface="HP001 4 hàng" panose="020B0603050302020204" pitchFamily="34" charset="0"/>
              </a:rPr>
              <a:t>+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 7</a:t>
            </a:r>
            <a:r>
              <a:rPr lang="en-VN" sz="3200" b="1">
                <a:solidFill>
                  <a:schemeClr val="bg1"/>
                </a:solidFill>
                <a:latin typeface="HP001 4 hàng" panose="020B0603050302020204" pitchFamily="34" charset="0"/>
              </a:rPr>
              <a:t> 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=  13</a:t>
            </a:r>
            <a:endParaRPr lang="en-VN" sz="3200" b="1" dirty="0">
              <a:solidFill>
                <a:schemeClr val="bg1"/>
              </a:solidFill>
              <a:latin typeface="HP001 4 hàng" panose="020B06030503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B34FC41-4F67-46CD-8955-88ADF40653F2}"/>
              </a:ext>
            </a:extLst>
          </p:cNvPr>
          <p:cNvSpPr txBox="1"/>
          <p:nvPr/>
        </p:nvSpPr>
        <p:spPr>
          <a:xfrm>
            <a:off x="4801348" y="5122496"/>
            <a:ext cx="413018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9  </a:t>
            </a:r>
            <a:r>
              <a:rPr lang="en-VN" sz="3200" b="1">
                <a:solidFill>
                  <a:schemeClr val="bg1"/>
                </a:solidFill>
                <a:latin typeface="HP001 4 hàng" panose="020B0603050302020204" pitchFamily="34" charset="0"/>
              </a:rPr>
              <a:t>+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 7</a:t>
            </a:r>
            <a:r>
              <a:rPr lang="en-VN" sz="3200" b="1">
                <a:solidFill>
                  <a:schemeClr val="bg1"/>
                </a:solidFill>
                <a:latin typeface="HP001 4 hàng" panose="020B0603050302020204" pitchFamily="34" charset="0"/>
              </a:rPr>
              <a:t> 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=  16</a:t>
            </a:r>
            <a:endParaRPr lang="en-VN" sz="3200" b="1" dirty="0">
              <a:solidFill>
                <a:schemeClr val="bg1"/>
              </a:solidFill>
              <a:latin typeface="HP001 4 hàng" panose="020B06030503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3FB3D2C-D150-4FDE-A739-B380BB6723E2}"/>
              </a:ext>
            </a:extLst>
          </p:cNvPr>
          <p:cNvSpPr txBox="1"/>
          <p:nvPr/>
        </p:nvSpPr>
        <p:spPr>
          <a:xfrm>
            <a:off x="-106989" y="4480547"/>
            <a:ext cx="383401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9  </a:t>
            </a:r>
            <a:r>
              <a:rPr lang="en-VN" sz="3200" b="1">
                <a:solidFill>
                  <a:schemeClr val="bg1"/>
                </a:solidFill>
                <a:latin typeface="HP001 4 hàng" panose="020B0603050302020204" pitchFamily="34" charset="0"/>
              </a:rPr>
              <a:t>+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 5   =  ….</a:t>
            </a:r>
            <a:endParaRPr lang="en-VN" sz="3200" b="1" dirty="0">
              <a:solidFill>
                <a:schemeClr val="bg1"/>
              </a:solidFill>
              <a:latin typeface="HP001 4 hàng" panose="020B0603050302020204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35F16BC-7C2E-4230-8790-D6A84CCEB489}"/>
              </a:ext>
            </a:extLst>
          </p:cNvPr>
          <p:cNvSpPr txBox="1"/>
          <p:nvPr/>
        </p:nvSpPr>
        <p:spPr>
          <a:xfrm>
            <a:off x="-107274" y="5112625"/>
            <a:ext cx="400215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7  </a:t>
            </a:r>
            <a:r>
              <a:rPr lang="en-VN" sz="3200" b="1">
                <a:solidFill>
                  <a:schemeClr val="bg1"/>
                </a:solidFill>
                <a:latin typeface="HP001 4 hàng" panose="020B0603050302020204" pitchFamily="34" charset="0"/>
              </a:rPr>
              <a:t>+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 4</a:t>
            </a:r>
            <a:r>
              <a:rPr lang="en-VN" sz="3200" b="1">
                <a:solidFill>
                  <a:schemeClr val="bg1"/>
                </a:solidFill>
                <a:latin typeface="HP001 4 hàng" panose="020B0603050302020204" pitchFamily="34" charset="0"/>
              </a:rPr>
              <a:t> 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=  ….</a:t>
            </a:r>
            <a:endParaRPr lang="en-VN" sz="3200" b="1" dirty="0">
              <a:solidFill>
                <a:schemeClr val="bg1"/>
              </a:solidFill>
              <a:latin typeface="HP001 4 hàng" panose="020B0603050302020204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13D42650-F06A-4D0C-81DD-3DBEA78DA08D}"/>
              </a:ext>
            </a:extLst>
          </p:cNvPr>
          <p:cNvSpPr txBox="1"/>
          <p:nvPr/>
        </p:nvSpPr>
        <p:spPr>
          <a:xfrm>
            <a:off x="243906" y="5782814"/>
            <a:ext cx="413018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8  </a:t>
            </a:r>
            <a:r>
              <a:rPr lang="en-VN" sz="3200" b="1">
                <a:solidFill>
                  <a:schemeClr val="bg1"/>
                </a:solidFill>
                <a:latin typeface="HP001 4 hàng" panose="020B0603050302020204" pitchFamily="34" charset="0"/>
              </a:rPr>
              <a:t>+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 6</a:t>
            </a:r>
            <a:r>
              <a:rPr lang="en-VN" sz="3200" b="1">
                <a:solidFill>
                  <a:schemeClr val="bg1"/>
                </a:solidFill>
                <a:latin typeface="HP001 4 hàng" panose="020B0603050302020204" pitchFamily="34" charset="0"/>
              </a:rPr>
              <a:t> 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=  ….</a:t>
            </a:r>
            <a:endParaRPr lang="en-VN" sz="3200" b="1" dirty="0">
              <a:solidFill>
                <a:schemeClr val="bg1"/>
              </a:solidFill>
              <a:latin typeface="HP001 4 hàng" panose="020B0603050302020204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A432C876-72A3-4899-A485-5AE4C2742B76}"/>
              </a:ext>
            </a:extLst>
          </p:cNvPr>
          <p:cNvSpPr txBox="1"/>
          <p:nvPr/>
        </p:nvSpPr>
        <p:spPr>
          <a:xfrm>
            <a:off x="4794749" y="4457439"/>
            <a:ext cx="413018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6  </a:t>
            </a:r>
            <a:r>
              <a:rPr lang="en-VN" sz="3200" b="1">
                <a:solidFill>
                  <a:schemeClr val="bg1"/>
                </a:solidFill>
                <a:latin typeface="HP001 4 hàng" panose="020B0603050302020204" pitchFamily="34" charset="0"/>
              </a:rPr>
              <a:t>+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 7</a:t>
            </a:r>
            <a:r>
              <a:rPr lang="en-VN" sz="3200" b="1">
                <a:solidFill>
                  <a:schemeClr val="bg1"/>
                </a:solidFill>
                <a:latin typeface="HP001 4 hàng" panose="020B0603050302020204" pitchFamily="34" charset="0"/>
              </a:rPr>
              <a:t> 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=  ….</a:t>
            </a:r>
            <a:endParaRPr lang="en-VN" sz="3200" b="1" dirty="0">
              <a:solidFill>
                <a:schemeClr val="bg1"/>
              </a:solidFill>
              <a:latin typeface="HP001 4 hàng" panose="020B0603050302020204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9221CB47-DA2B-466F-9847-63DDF8B85523}"/>
              </a:ext>
            </a:extLst>
          </p:cNvPr>
          <p:cNvSpPr txBox="1"/>
          <p:nvPr/>
        </p:nvSpPr>
        <p:spPr>
          <a:xfrm>
            <a:off x="4822015" y="5117716"/>
            <a:ext cx="413018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9  </a:t>
            </a:r>
            <a:r>
              <a:rPr lang="en-VN" sz="3200" b="1">
                <a:solidFill>
                  <a:schemeClr val="bg1"/>
                </a:solidFill>
                <a:latin typeface="HP001 4 hàng" panose="020B0603050302020204" pitchFamily="34" charset="0"/>
              </a:rPr>
              <a:t>+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 7</a:t>
            </a:r>
            <a:r>
              <a:rPr lang="en-VN" sz="3200" b="1">
                <a:solidFill>
                  <a:schemeClr val="bg1"/>
                </a:solidFill>
                <a:latin typeface="HP001 4 hàng" panose="020B0603050302020204" pitchFamily="34" charset="0"/>
              </a:rPr>
              <a:t> </a:t>
            </a:r>
            <a:r>
              <a:rPr lang="en-US" sz="3200" b="1">
                <a:solidFill>
                  <a:schemeClr val="bg1"/>
                </a:solidFill>
                <a:latin typeface="HP001 4 hàng" panose="020B0603050302020204" pitchFamily="34" charset="0"/>
              </a:rPr>
              <a:t>  =  ….</a:t>
            </a:r>
            <a:endParaRPr lang="en-VN" sz="3200" b="1" dirty="0">
              <a:solidFill>
                <a:schemeClr val="bg1"/>
              </a:solidFill>
              <a:latin typeface="HP001 4 hàng" panose="020B0603050302020204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A86F893-200E-4CF6-8B77-6FB492010AC6}"/>
              </a:ext>
            </a:extLst>
          </p:cNvPr>
          <p:cNvSpPr txBox="1"/>
          <p:nvPr/>
        </p:nvSpPr>
        <p:spPr>
          <a:xfrm>
            <a:off x="3400675" y="4473849"/>
            <a:ext cx="51487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đ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63C8127-30D2-4723-A82B-CA9D276B8ED2}"/>
              </a:ext>
            </a:extLst>
          </p:cNvPr>
          <p:cNvSpPr txBox="1"/>
          <p:nvPr/>
        </p:nvSpPr>
        <p:spPr>
          <a:xfrm>
            <a:off x="3413158" y="5131916"/>
            <a:ext cx="51487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đ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419B9DA-203F-44D3-A22A-AEFDCEEA139B}"/>
              </a:ext>
            </a:extLst>
          </p:cNvPr>
          <p:cNvSpPr txBox="1"/>
          <p:nvPr/>
        </p:nvSpPr>
        <p:spPr>
          <a:xfrm>
            <a:off x="3413158" y="5782630"/>
            <a:ext cx="51487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đ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7D8EC00-0A69-4DAC-A8DA-7E5E9C3BAAF8}"/>
              </a:ext>
            </a:extLst>
          </p:cNvPr>
          <p:cNvSpPr txBox="1"/>
          <p:nvPr/>
        </p:nvSpPr>
        <p:spPr>
          <a:xfrm>
            <a:off x="8019022" y="4487927"/>
            <a:ext cx="51487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đ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81C3B293-F38D-486C-BAE4-7AC8023DD72F}"/>
              </a:ext>
            </a:extLst>
          </p:cNvPr>
          <p:cNvSpPr txBox="1"/>
          <p:nvPr/>
        </p:nvSpPr>
        <p:spPr>
          <a:xfrm>
            <a:off x="8016280" y="5132522"/>
            <a:ext cx="51487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đ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69552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/>
      <p:bldP spid="10" grpId="0"/>
      <p:bldP spid="11" grpId="0"/>
      <p:bldP spid="12" grpId="0"/>
      <p:bldP spid="13" grpId="0"/>
      <p:bldP spid="14" grpId="0"/>
      <p:bldP spid="14" grpId="1"/>
      <p:bldP spid="16" grpId="0"/>
      <p:bldP spid="16" grpId="1"/>
      <p:bldP spid="17" grpId="0"/>
      <p:bldP spid="17" grpId="1"/>
      <p:bldP spid="18" grpId="0"/>
      <p:bldP spid="18" grpId="1"/>
      <p:bldP spid="19" grpId="0"/>
      <p:bldP spid="19" grpId="1"/>
      <p:bldP spid="20" grpId="0"/>
      <p:bldP spid="21" grpId="0"/>
      <p:bldP spid="22" grpId="0"/>
      <p:bldP spid="23" grpId="0"/>
      <p:bldP spid="24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ounded Rectangle 12">
            <a:extLst>
              <a:ext uri="{FF2B5EF4-FFF2-40B4-BE49-F238E27FC236}">
                <a16:creationId xmlns:a16="http://schemas.microsoft.com/office/drawing/2014/main" id="{132BC5F9-D383-D342-8628-95ED1DF24149}"/>
              </a:ext>
            </a:extLst>
          </p:cNvPr>
          <p:cNvSpPr/>
          <p:nvPr/>
        </p:nvSpPr>
        <p:spPr>
          <a:xfrm>
            <a:off x="7270229" y="3159177"/>
            <a:ext cx="3597639" cy="719528"/>
          </a:xfrm>
          <a:prstGeom prst="roundRect">
            <a:avLst/>
          </a:prstGeom>
          <a:solidFill>
            <a:srgbClr val="F6B843"/>
          </a:solidFill>
          <a:ln>
            <a:solidFill>
              <a:schemeClr val="accent5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V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2" name="Rounded Rectangle 11">
            <a:extLst>
              <a:ext uri="{FF2B5EF4-FFF2-40B4-BE49-F238E27FC236}">
                <a16:creationId xmlns:a16="http://schemas.microsoft.com/office/drawing/2014/main" id="{8B8026C5-3310-4C4C-8F80-B96B2B21D81B}"/>
              </a:ext>
            </a:extLst>
          </p:cNvPr>
          <p:cNvSpPr/>
          <p:nvPr/>
        </p:nvSpPr>
        <p:spPr>
          <a:xfrm>
            <a:off x="7270230" y="1888759"/>
            <a:ext cx="3597639" cy="719528"/>
          </a:xfrm>
          <a:prstGeom prst="roundRect">
            <a:avLst/>
          </a:prstGeom>
          <a:solidFill>
            <a:srgbClr val="F6B843"/>
          </a:solidFill>
          <a:ln>
            <a:solidFill>
              <a:schemeClr val="accent5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V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378AD224-EE29-BB47-A271-335C3CC03A32}"/>
              </a:ext>
            </a:extLst>
          </p:cNvPr>
          <p:cNvPicPr>
            <a:picLocks noChangeAspect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47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4577" y="1109272"/>
            <a:ext cx="6457844" cy="5288523"/>
          </a:xfrm>
          <a:prstGeom prst="rect">
            <a:avLst/>
          </a:prstGeom>
        </p:spPr>
      </p:pic>
      <p:grpSp>
        <p:nvGrpSpPr>
          <p:cNvPr id="4" name="Group 3">
            <a:extLst>
              <a:ext uri="{FF2B5EF4-FFF2-40B4-BE49-F238E27FC236}">
                <a16:creationId xmlns:a16="http://schemas.microsoft.com/office/drawing/2014/main" id="{98A7F685-0A0D-5442-8C75-55C33D7588DB}"/>
              </a:ext>
            </a:extLst>
          </p:cNvPr>
          <p:cNvGrpSpPr/>
          <p:nvPr/>
        </p:nvGrpSpPr>
        <p:grpSpPr>
          <a:xfrm>
            <a:off x="825699" y="340810"/>
            <a:ext cx="605826" cy="830997"/>
            <a:chOff x="3174278" y="237323"/>
            <a:chExt cx="605826" cy="830997"/>
          </a:xfrm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8EED83C7-6FA5-0D4C-A95E-B8532889BA71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solidFill>
                <a:schemeClr val="accent5">
                  <a:lumMod val="20000"/>
                  <a:lumOff val="8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V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2FC64A3-E735-5F4D-9F6B-839724FE3164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VN" sz="4800" b="1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Times New Roman" panose="02020603050405020304" pitchFamily="18" charset="0"/>
                </a:rPr>
                <a:t>3</a:t>
              </a:r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10651FD4-A295-1647-8FC3-A1104946BE9F}"/>
              </a:ext>
            </a:extLst>
          </p:cNvPr>
          <p:cNvSpPr/>
          <p:nvPr/>
        </p:nvSpPr>
        <p:spPr>
          <a:xfrm>
            <a:off x="7634990" y="1978537"/>
            <a:ext cx="1628931" cy="31107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9   +   5</a:t>
            </a:r>
            <a:endParaRPr kumimoji="0" lang="en-VN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7   +   4</a:t>
            </a:r>
            <a:endParaRPr kumimoji="0" lang="en-VN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8   +   6</a:t>
            </a:r>
            <a:endParaRPr kumimoji="0" lang="en-VN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6   +   7</a:t>
            </a:r>
            <a:endParaRPr kumimoji="0" lang="en-VN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9   +   7</a:t>
            </a:r>
            <a:endParaRPr kumimoji="0" lang="en-VN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C2731C6E-A244-B041-B85D-1066B46C487B}"/>
              </a:ext>
            </a:extLst>
          </p:cNvPr>
          <p:cNvSpPr/>
          <p:nvPr/>
        </p:nvSpPr>
        <p:spPr>
          <a:xfrm>
            <a:off x="9376347" y="1978537"/>
            <a:ext cx="1628931" cy="31139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=   </a:t>
            </a: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14</a:t>
            </a: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=   </a:t>
            </a: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11</a:t>
            </a: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=   </a:t>
            </a: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14</a:t>
            </a: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=   </a:t>
            </a: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13</a:t>
            </a:r>
          </a:p>
          <a:p>
            <a:pPr marL="0" marR="0" lvl="0" indent="0" algn="l" defTabSz="914400" rtl="0" eaLnBrk="1" fontAlgn="auto" latinLnBrk="0" hangingPunct="1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=   </a:t>
            </a: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16</a:t>
            </a:r>
            <a:endParaRPr kumimoji="0" lang="en-VN" sz="32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6D8C39B-513F-6D49-9261-479FBBEB202C}"/>
              </a:ext>
            </a:extLst>
          </p:cNvPr>
          <p:cNvSpPr txBox="1"/>
          <p:nvPr/>
        </p:nvSpPr>
        <p:spPr>
          <a:xfrm>
            <a:off x="1485894" y="460205"/>
            <a:ext cx="90466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b)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Những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phép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tính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nào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có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kết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quả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bằng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nhau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?</a:t>
            </a:r>
            <a:endParaRPr kumimoji="0" lang="en-VN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CFAE24C9-EB89-47F9-B3E3-B790A73474CF}"/>
              </a:ext>
            </a:extLst>
          </p:cNvPr>
          <p:cNvCxnSpPr>
            <a:cxnSpLocks/>
          </p:cNvCxnSpPr>
          <p:nvPr/>
        </p:nvCxnSpPr>
        <p:spPr>
          <a:xfrm>
            <a:off x="5981058" y="935436"/>
            <a:ext cx="3003798" cy="4472"/>
          </a:xfrm>
          <a:prstGeom prst="line">
            <a:avLst/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217524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" fill="hold">
                          <p:stCondLst>
                            <p:cond delay="indefinite"/>
                          </p:stCondLst>
                          <p:childTnLst>
                            <p:par>
                              <p:cTn id="1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1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13" dur="2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4" fill="hold">
                          <p:stCondLst>
                            <p:cond delay="indefinite"/>
                          </p:stCondLst>
                          <p:childTnLst>
                            <p:par>
                              <p:cTn id="1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6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9" fill="hold">
                          <p:stCondLst>
                            <p:cond delay="indefinite"/>
                          </p:stCondLst>
                          <p:childTnLst>
                            <p:par>
                              <p:cTn id="2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1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25" presetID="26" presetClass="emph" presetSubtype="0" repeatCount="2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6" dur="500" tmFilter="0, 0; .2, .5; .8, .5; 1, 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27" dur="250" autoRev="1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26" presetClass="emph" presetSubtype="0" repeatCount="2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9" dur="500" tmFilter="0, 0; .2, .5; .8, .5; 1, 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30" dur="250" autoRev="1" fill="hold"/>
                                            <p:tgtEl>
                                              <p:spTgt spid="13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  <p:bldP spid="13" grpId="1" animBg="1"/>
          <p:bldP spid="12" grpId="0" animBg="1"/>
          <p:bldP spid="12" grpId="1" animBg="1"/>
          <p:bldP spid="11" grpId="0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" fill="hold">
                          <p:stCondLst>
                            <p:cond delay="indefinite"/>
                          </p:stCondLst>
                          <p:childTnLst>
                            <p:par>
                              <p:cTn id="1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1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13" dur="20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4" fill="hold">
                          <p:stCondLst>
                            <p:cond delay="indefinite"/>
                          </p:stCondLst>
                          <p:childTnLst>
                            <p:par>
                              <p:cTn id="1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6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9" fill="hold">
                          <p:stCondLst>
                            <p:cond delay="indefinite"/>
                          </p:stCondLst>
                          <p:childTnLst>
                            <p:par>
                              <p:cTn id="2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1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25" presetID="26" presetClass="emph" presetSubtype="0" repeatCount="2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6" dur="500" tmFilter="0, 0; .2, .5; .8, .5; 1, 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27" dur="250" autoRev="1" fill="hold"/>
                                            <p:tgtEl>
                                              <p:spTgt spid="12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8" presetID="26" presetClass="emph" presetSubtype="0" repeatCount="2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29" dur="500" tmFilter="0, 0; .2, .5; .8, .5; 1, 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30" dur="250" autoRev="1" fill="hold"/>
                                            <p:tgtEl>
                                              <p:spTgt spid="13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  <p:bldP spid="13" grpId="1" animBg="1"/>
          <p:bldP spid="12" grpId="0" animBg="1"/>
          <p:bldP spid="12" grpId="1" animBg="1"/>
          <p:bldP spid="11" grpId="0"/>
        </p:bldLst>
      </p:timing>
    </mc:Fallback>
  </mc:AlternateContent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FB90E12E-BBB2-BB44-88C1-BA6191AE40A3}"/>
              </a:ext>
            </a:extLst>
          </p:cNvPr>
          <p:cNvGrpSpPr/>
          <p:nvPr/>
        </p:nvGrpSpPr>
        <p:grpSpPr>
          <a:xfrm>
            <a:off x="587115" y="259859"/>
            <a:ext cx="605826" cy="830997"/>
            <a:chOff x="3174278" y="237323"/>
            <a:chExt cx="605826" cy="830997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A4070F10-AD04-5144-9C82-F6255DC81166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rgbClr val="F5A45F"/>
            </a:solidFill>
            <a:ln>
              <a:solidFill>
                <a:srgbClr val="F5A36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B4FA1493-CBBE-954E-B054-7E46CCC73000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VN" sz="4800" b="1" i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A01CE5FE-17A3-1A48-8571-4004A2283018}"/>
              </a:ext>
            </a:extLst>
          </p:cNvPr>
          <p:cNvSpPr txBox="1"/>
          <p:nvPr/>
        </p:nvSpPr>
        <p:spPr>
          <a:xfrm>
            <a:off x="1210883" y="272097"/>
            <a:ext cx="10237869" cy="130510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vi-VN" sz="2800" dirty="0"/>
              <a:t>Hai con xúc xắc nào dưới dây có tổng số chấm ở các mặt trên bằng 11</a:t>
            </a: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85C0818B-96AD-F143-9EB8-E622D764C8BC}"/>
              </a:ext>
            </a:extLst>
          </p:cNvPr>
          <p:cNvGrpSpPr/>
          <p:nvPr/>
        </p:nvGrpSpPr>
        <p:grpSpPr>
          <a:xfrm>
            <a:off x="888760" y="2107679"/>
            <a:ext cx="9921403" cy="2088838"/>
            <a:chOff x="888760" y="2107679"/>
            <a:chExt cx="9921403" cy="2088838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F6B8626B-554D-2D46-A936-0C19CC110D5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sharpenSoften amount="41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88760" y="2151817"/>
              <a:ext cx="1816100" cy="2044700"/>
            </a:xfrm>
            <a:prstGeom prst="rect">
              <a:avLst/>
            </a:prstGeom>
          </p:spPr>
        </p:pic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919BF6F8-3106-6147-B50E-A127B720D9C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sharpenSoften amoun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82061" y="2177217"/>
              <a:ext cx="1752600" cy="2019300"/>
            </a:xfrm>
            <a:prstGeom prst="rect">
              <a:avLst/>
            </a:prstGeom>
          </p:spPr>
        </p:pic>
        <p:pic>
          <p:nvPicPr>
            <p:cNvPr id="13" name="Picture 12">
              <a:extLst>
                <a:ext uri="{FF2B5EF4-FFF2-40B4-BE49-F238E27FC236}">
                  <a16:creationId xmlns:a16="http://schemas.microsoft.com/office/drawing/2014/main" id="{8B5E2856-9054-D04A-9C01-91048473CE65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BEBA8EAE-BF5A-486C-A8C5-ECC9F3942E4B}">
                  <a14:imgProps xmlns:a14="http://schemas.microsoft.com/office/drawing/2010/main">
                    <a14:imgLayer r:embed="rId10">
                      <a14:imgEffect>
                        <a14:sharpenSoften amount="41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211862" y="2164517"/>
              <a:ext cx="1866900" cy="1955800"/>
            </a:xfrm>
            <a:prstGeom prst="rect">
              <a:avLst/>
            </a:prstGeom>
          </p:spPr>
        </p:pic>
        <p:pic>
          <p:nvPicPr>
            <p:cNvPr id="15" name="Picture 14">
              <a:extLst>
                <a:ext uri="{FF2B5EF4-FFF2-40B4-BE49-F238E27FC236}">
                  <a16:creationId xmlns:a16="http://schemas.microsoft.com/office/drawing/2014/main" id="{7805A467-B77B-0741-8A40-445B74A0364C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BEBA8EAE-BF5A-486C-A8C5-ECC9F3942E4B}">
                  <a14:imgProps xmlns:a14="http://schemas.microsoft.com/office/drawing/2010/main">
                    <a14:imgLayer r:embed="rId12">
                      <a14:imgEffect>
                        <a14:sharpenSoften amount="47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841663" y="2107679"/>
              <a:ext cx="1968500" cy="2070100"/>
            </a:xfrm>
            <a:prstGeom prst="rect">
              <a:avLst/>
            </a:prstGeom>
          </p:spPr>
        </p:pic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66247E2E-030F-554D-87CE-EBBA754A544B}"/>
              </a:ext>
            </a:extLst>
          </p:cNvPr>
          <p:cNvGrpSpPr/>
          <p:nvPr/>
        </p:nvGrpSpPr>
        <p:grpSpPr>
          <a:xfrm>
            <a:off x="1190446" y="4964199"/>
            <a:ext cx="8778014" cy="630790"/>
            <a:chOff x="1190446" y="4964199"/>
            <a:chExt cx="8778014" cy="630790"/>
          </a:xfrm>
        </p:grpSpPr>
        <p:sp>
          <p:nvSpPr>
            <p:cNvPr id="16" name="Rounded Rectangle 15">
              <a:extLst>
                <a:ext uri="{FF2B5EF4-FFF2-40B4-BE49-F238E27FC236}">
                  <a16:creationId xmlns:a16="http://schemas.microsoft.com/office/drawing/2014/main" id="{F4D48256-B787-354D-81FA-152555A777B2}"/>
                </a:ext>
              </a:extLst>
            </p:cNvPr>
            <p:cNvSpPr/>
            <p:nvPr/>
          </p:nvSpPr>
          <p:spPr>
            <a:xfrm>
              <a:off x="1190446" y="4964199"/>
              <a:ext cx="639268" cy="630790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 sz="2400" dirty="0">
                <a:solidFill>
                  <a:srgbClr val="FF0000"/>
                </a:solidFill>
              </a:endParaRPr>
            </a:p>
          </p:txBody>
        </p:sp>
        <p:sp>
          <p:nvSpPr>
            <p:cNvPr id="17" name="Rounded Rectangle 16">
              <a:extLst>
                <a:ext uri="{FF2B5EF4-FFF2-40B4-BE49-F238E27FC236}">
                  <a16:creationId xmlns:a16="http://schemas.microsoft.com/office/drawing/2014/main" id="{81FB7CB7-F320-FF4F-B340-6E7DCC86DE22}"/>
                </a:ext>
              </a:extLst>
            </p:cNvPr>
            <p:cNvSpPr/>
            <p:nvPr/>
          </p:nvSpPr>
          <p:spPr>
            <a:xfrm>
              <a:off x="3945495" y="4964199"/>
              <a:ext cx="639268" cy="630790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 sz="2400" dirty="0">
                <a:solidFill>
                  <a:srgbClr val="FF0000"/>
                </a:solidFill>
              </a:endParaRPr>
            </a:p>
          </p:txBody>
        </p:sp>
        <p:sp>
          <p:nvSpPr>
            <p:cNvPr id="18" name="Rounded Rectangle 17">
              <a:extLst>
                <a:ext uri="{FF2B5EF4-FFF2-40B4-BE49-F238E27FC236}">
                  <a16:creationId xmlns:a16="http://schemas.microsoft.com/office/drawing/2014/main" id="{AB73E8AE-7327-C04A-B929-B3E4D661E026}"/>
                </a:ext>
              </a:extLst>
            </p:cNvPr>
            <p:cNvSpPr/>
            <p:nvPr/>
          </p:nvSpPr>
          <p:spPr>
            <a:xfrm>
              <a:off x="6700545" y="4964199"/>
              <a:ext cx="639268" cy="630790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 sz="2400" dirty="0">
                <a:solidFill>
                  <a:srgbClr val="FF0000"/>
                </a:solidFill>
              </a:endParaRPr>
            </a:p>
          </p:txBody>
        </p:sp>
        <p:sp>
          <p:nvSpPr>
            <p:cNvPr id="19" name="Rounded Rectangle 18">
              <a:extLst>
                <a:ext uri="{FF2B5EF4-FFF2-40B4-BE49-F238E27FC236}">
                  <a16:creationId xmlns:a16="http://schemas.microsoft.com/office/drawing/2014/main" id="{235942EB-ABB6-CA47-B528-863DEC781107}"/>
                </a:ext>
              </a:extLst>
            </p:cNvPr>
            <p:cNvSpPr/>
            <p:nvPr/>
          </p:nvSpPr>
          <p:spPr>
            <a:xfrm>
              <a:off x="9329192" y="4964199"/>
              <a:ext cx="639268" cy="630790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 sz="2400" dirty="0">
                <a:solidFill>
                  <a:srgbClr val="FF0000"/>
                </a:solidFill>
              </a:endParaRPr>
            </a:p>
          </p:txBody>
        </p:sp>
      </p:grpSp>
      <p:sp>
        <p:nvSpPr>
          <p:cNvPr id="23" name="TextBox 22">
            <a:extLst>
              <a:ext uri="{FF2B5EF4-FFF2-40B4-BE49-F238E27FC236}">
                <a16:creationId xmlns:a16="http://schemas.microsoft.com/office/drawing/2014/main" id="{59526084-1A00-7C41-8F93-AA992DD11F0F}"/>
              </a:ext>
            </a:extLst>
          </p:cNvPr>
          <p:cNvSpPr txBox="1"/>
          <p:nvPr/>
        </p:nvSpPr>
        <p:spPr>
          <a:xfrm>
            <a:off x="186562" y="4289396"/>
            <a:ext cx="264703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VN" sz="2800" dirty="0">
                <a:solidFill>
                  <a:srgbClr val="FF0000"/>
                </a:solidFill>
              </a:rPr>
              <a:t>6 + 5 = 11</a:t>
            </a:r>
          </a:p>
        </p:txBody>
      </p:sp>
      <p:pic>
        <p:nvPicPr>
          <p:cNvPr id="17410" name="Picture 2" descr="Bright Green Tick clip art - vector clip art online, royalty free ... -  ClipArt Best - ClipArt Best">
            <a:extLst>
              <a:ext uri="{FF2B5EF4-FFF2-40B4-BE49-F238E27FC236}">
                <a16:creationId xmlns:a16="http://schemas.microsoft.com/office/drawing/2014/main" id="{AB38202E-7BAD-C841-80B7-36658E6F23D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50646" y="4779748"/>
            <a:ext cx="639268" cy="6652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BCCF43DD-C66A-4D4D-85AC-6C6F70972ADA}"/>
              </a:ext>
            </a:extLst>
          </p:cNvPr>
          <p:cNvSpPr txBox="1"/>
          <p:nvPr/>
        </p:nvSpPr>
        <p:spPr>
          <a:xfrm>
            <a:off x="2940034" y="4289396"/>
            <a:ext cx="264703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VN" sz="2800" dirty="0">
                <a:solidFill>
                  <a:srgbClr val="FF0000"/>
                </a:solidFill>
              </a:rPr>
              <a:t>4 + 5 = 9</a:t>
            </a:r>
          </a:p>
        </p:txBody>
      </p:sp>
      <p:pic>
        <p:nvPicPr>
          <p:cNvPr id="17412" name="Picture 4" descr="Treasure mark, Crossout Christian cross, Cross Cartoon s, logo, cross png |  PNGEgg">
            <a:extLst>
              <a:ext uri="{FF2B5EF4-FFF2-40B4-BE49-F238E27FC236}">
                <a16:creationId xmlns:a16="http://schemas.microsoft.com/office/drawing/2014/main" id="{B6A0EBE3-DC55-5C4C-9A06-BBF97D6A1C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BEBA8EAE-BF5A-486C-A8C5-ECC9F3942E4B}">
                <a14:imgProps xmlns:a14="http://schemas.microsoft.com/office/drawing/2010/main">
                  <a14:imgLayer r:embed="rId15">
                    <a14:imgEffect>
                      <a14:backgroundRemoval t="3000" b="95500" l="10000" r="90000">
                        <a14:foregroundMark x1="31667" y1="3000" x2="39778" y2="19500"/>
                        <a14:foregroundMark x1="39778" y1="19500" x2="46111" y2="25000"/>
                        <a14:foregroundMark x1="46111" y1="25000" x2="49000" y2="26000"/>
                        <a14:foregroundMark x1="49000" y1="25833" x2="69778" y2="19833"/>
                        <a14:foregroundMark x1="69778" y1="19833" x2="74000" y2="15167"/>
                        <a14:foregroundMark x1="74000" y1="15167" x2="74111" y2="14000"/>
                        <a14:foregroundMark x1="74111" y1="13833" x2="68333" y2="9500"/>
                        <a14:foregroundMark x1="68333" y1="9500" x2="68222" y2="7500"/>
                        <a14:foregroundMark x1="68222" y1="7167" x2="58111" y2="21667"/>
                        <a14:foregroundMark x1="58111" y1="21667" x2="55111" y2="23000"/>
                        <a14:foregroundMark x1="80556" y1="30667" x2="72667" y2="35667"/>
                        <a14:foregroundMark x1="72667" y1="35667" x2="67667" y2="45167"/>
                        <a14:foregroundMark x1="65333" y1="49333" x2="80111" y2="74000"/>
                        <a14:foregroundMark x1="80111" y1="74000" x2="77333" y2="74167"/>
                        <a14:foregroundMark x1="74000" y1="90500" x2="58667" y2="64167"/>
                        <a14:foregroundMark x1="58667" y1="64167" x2="54444" y2="51000"/>
                        <a14:foregroundMark x1="54444" y1="51000" x2="49000" y2="66667"/>
                        <a14:foregroundMark x1="49000" y1="66667" x2="34889" y2="75000"/>
                        <a14:foregroundMark x1="34889" y1="75000" x2="27667" y2="72833"/>
                        <a14:foregroundMark x1="27667" y1="72833" x2="28889" y2="65167"/>
                        <a14:foregroundMark x1="28889" y1="65167" x2="35444" y2="52167"/>
                        <a14:foregroundMark x1="35444" y1="52167" x2="34222" y2="42000"/>
                        <a14:foregroundMark x1="34222" y1="42000" x2="25778" y2="24167"/>
                        <a14:foregroundMark x1="25778" y1="24167" x2="24778" y2="15000"/>
                        <a14:foregroundMark x1="24778" y1="15000" x2="27556" y2="10667"/>
                        <a14:foregroundMark x1="27000" y1="87500" x2="31222" y2="93000"/>
                        <a14:foregroundMark x1="31222" y1="93000" x2="36111" y2="91667"/>
                        <a14:foregroundMark x1="36111" y1="91667" x2="40333" y2="82167"/>
                        <a14:foregroundMark x1="52778" y1="73167" x2="66111" y2="83667"/>
                        <a14:foregroundMark x1="69000" y1="95500" x2="69000" y2="95500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33724" y="5056812"/>
            <a:ext cx="692635" cy="4617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7" name="TextBox 26">
            <a:extLst>
              <a:ext uri="{FF2B5EF4-FFF2-40B4-BE49-F238E27FC236}">
                <a16:creationId xmlns:a16="http://schemas.microsoft.com/office/drawing/2014/main" id="{542AF688-9EAB-5042-AB17-013CFE40DE7C}"/>
              </a:ext>
            </a:extLst>
          </p:cNvPr>
          <p:cNvSpPr txBox="1"/>
          <p:nvPr/>
        </p:nvSpPr>
        <p:spPr>
          <a:xfrm>
            <a:off x="5690200" y="4289396"/>
            <a:ext cx="264703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VN" sz="2800" dirty="0">
                <a:solidFill>
                  <a:srgbClr val="FF0000"/>
                </a:solidFill>
              </a:rPr>
              <a:t>5 + 3 = 8</a:t>
            </a:r>
          </a:p>
        </p:txBody>
      </p:sp>
      <p:pic>
        <p:nvPicPr>
          <p:cNvPr id="28" name="Picture 4" descr="Treasure mark, Crossout Christian cross, Cross Cartoon s, logo, cross png |  PNGEgg">
            <a:extLst>
              <a:ext uri="{FF2B5EF4-FFF2-40B4-BE49-F238E27FC236}">
                <a16:creationId xmlns:a16="http://schemas.microsoft.com/office/drawing/2014/main" id="{B414297F-106F-EE44-9AC8-46CFD71B206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BEBA8EAE-BF5A-486C-A8C5-ECC9F3942E4B}">
                <a14:imgProps xmlns:a14="http://schemas.microsoft.com/office/drawing/2010/main">
                  <a14:imgLayer r:embed="rId16">
                    <a14:imgEffect>
                      <a14:backgroundRemoval t="3000" b="95500" l="10000" r="90000">
                        <a14:foregroundMark x1="31667" y1="3000" x2="39778" y2="19500"/>
                        <a14:foregroundMark x1="39778" y1="19500" x2="46111" y2="25000"/>
                        <a14:foregroundMark x1="46111" y1="25000" x2="49000" y2="26000"/>
                        <a14:foregroundMark x1="49000" y1="25833" x2="69778" y2="19833"/>
                        <a14:foregroundMark x1="69778" y1="19833" x2="74000" y2="15167"/>
                        <a14:foregroundMark x1="74000" y1="15167" x2="74111" y2="14000"/>
                        <a14:foregroundMark x1="74111" y1="13833" x2="68333" y2="9500"/>
                        <a14:foregroundMark x1="68333" y1="9500" x2="68222" y2="7500"/>
                        <a14:foregroundMark x1="68222" y1="7167" x2="58111" y2="21667"/>
                        <a14:foregroundMark x1="58111" y1="21667" x2="55111" y2="23000"/>
                        <a14:foregroundMark x1="80556" y1="30667" x2="72667" y2="35667"/>
                        <a14:foregroundMark x1="72667" y1="35667" x2="67667" y2="45167"/>
                        <a14:foregroundMark x1="65333" y1="49333" x2="80111" y2="74000"/>
                        <a14:foregroundMark x1="80111" y1="74000" x2="77333" y2="74167"/>
                        <a14:foregroundMark x1="74000" y1="90500" x2="58667" y2="64167"/>
                        <a14:foregroundMark x1="58667" y1="64167" x2="54444" y2="51000"/>
                        <a14:foregroundMark x1="54444" y1="51000" x2="49000" y2="66667"/>
                        <a14:foregroundMark x1="49000" y1="66667" x2="34889" y2="75000"/>
                        <a14:foregroundMark x1="34889" y1="75000" x2="27667" y2="72833"/>
                        <a14:foregroundMark x1="27667" y1="72833" x2="28889" y2="65167"/>
                        <a14:foregroundMark x1="28889" y1="65167" x2="35444" y2="52167"/>
                        <a14:foregroundMark x1="35444" y1="52167" x2="34222" y2="42000"/>
                        <a14:foregroundMark x1="34222" y1="42000" x2="25778" y2="24167"/>
                        <a14:foregroundMark x1="25778" y1="24167" x2="24778" y2="15000"/>
                        <a14:foregroundMark x1="24778" y1="15000" x2="27556" y2="10667"/>
                        <a14:foregroundMark x1="27000" y1="87500" x2="31222" y2="93000"/>
                        <a14:foregroundMark x1="31222" y1="93000" x2="36111" y2="91667"/>
                        <a14:foregroundMark x1="36111" y1="91667" x2="40333" y2="82167"/>
                        <a14:foregroundMark x1="52778" y1="73167" x2="66111" y2="83667"/>
                        <a14:foregroundMark x1="69000" y1="95500" x2="69000" y2="95500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97380" y="5056812"/>
            <a:ext cx="692635" cy="4617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9" name="TextBox 28">
            <a:extLst>
              <a:ext uri="{FF2B5EF4-FFF2-40B4-BE49-F238E27FC236}">
                <a16:creationId xmlns:a16="http://schemas.microsoft.com/office/drawing/2014/main" id="{2C8C8974-FE4B-FE43-9735-7B4ACD5404F9}"/>
              </a:ext>
            </a:extLst>
          </p:cNvPr>
          <p:cNvSpPr txBox="1"/>
          <p:nvPr/>
        </p:nvSpPr>
        <p:spPr>
          <a:xfrm>
            <a:off x="8337236" y="4353413"/>
            <a:ext cx="264703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VN" sz="2800" dirty="0">
                <a:solidFill>
                  <a:srgbClr val="FF0000"/>
                </a:solidFill>
              </a:rPr>
              <a:t>3 + 5 = 8</a:t>
            </a:r>
          </a:p>
        </p:txBody>
      </p:sp>
      <p:pic>
        <p:nvPicPr>
          <p:cNvPr id="30" name="Picture 4" descr="Treasure mark, Crossout Christian cross, Cross Cartoon s, logo, cross png |  PNGEgg">
            <a:extLst>
              <a:ext uri="{FF2B5EF4-FFF2-40B4-BE49-F238E27FC236}">
                <a16:creationId xmlns:a16="http://schemas.microsoft.com/office/drawing/2014/main" id="{2F0482F3-8FB0-B349-AE7E-50C6B99D5C9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BEBA8EAE-BF5A-486C-A8C5-ECC9F3942E4B}">
                <a14:imgProps xmlns:a14="http://schemas.microsoft.com/office/drawing/2010/main">
                  <a14:imgLayer r:embed="rId17">
                    <a14:imgEffect>
                      <a14:backgroundRemoval t="3000" b="95500" l="10000" r="90000">
                        <a14:foregroundMark x1="31667" y1="3000" x2="39778" y2="19500"/>
                        <a14:foregroundMark x1="39778" y1="19500" x2="46111" y2="25000"/>
                        <a14:foregroundMark x1="46111" y1="25000" x2="49000" y2="26000"/>
                        <a14:foregroundMark x1="49000" y1="25833" x2="69778" y2="19833"/>
                        <a14:foregroundMark x1="69778" y1="19833" x2="74000" y2="15167"/>
                        <a14:foregroundMark x1="74000" y1="15167" x2="74111" y2="14000"/>
                        <a14:foregroundMark x1="74111" y1="13833" x2="68333" y2="9500"/>
                        <a14:foregroundMark x1="68333" y1="9500" x2="68222" y2="7500"/>
                        <a14:foregroundMark x1="68222" y1="7167" x2="58111" y2="21667"/>
                        <a14:foregroundMark x1="58111" y1="21667" x2="55111" y2="23000"/>
                        <a14:foregroundMark x1="80556" y1="30667" x2="72667" y2="35667"/>
                        <a14:foregroundMark x1="72667" y1="35667" x2="67667" y2="45167"/>
                        <a14:foregroundMark x1="65333" y1="49333" x2="80111" y2="74000"/>
                        <a14:foregroundMark x1="80111" y1="74000" x2="77333" y2="74167"/>
                        <a14:foregroundMark x1="74000" y1="90500" x2="58667" y2="64167"/>
                        <a14:foregroundMark x1="58667" y1="64167" x2="54444" y2="51000"/>
                        <a14:foregroundMark x1="54444" y1="51000" x2="49000" y2="66667"/>
                        <a14:foregroundMark x1="49000" y1="66667" x2="34889" y2="75000"/>
                        <a14:foregroundMark x1="34889" y1="75000" x2="27667" y2="72833"/>
                        <a14:foregroundMark x1="27667" y1="72833" x2="28889" y2="65167"/>
                        <a14:foregroundMark x1="28889" y1="65167" x2="35444" y2="52167"/>
                        <a14:foregroundMark x1="35444" y1="52167" x2="34222" y2="42000"/>
                        <a14:foregroundMark x1="34222" y1="42000" x2="25778" y2="24167"/>
                        <a14:foregroundMark x1="25778" y1="24167" x2="24778" y2="15000"/>
                        <a14:foregroundMark x1="24778" y1="15000" x2="27556" y2="10667"/>
                        <a14:foregroundMark x1="27000" y1="87500" x2="31222" y2="93000"/>
                        <a14:foregroundMark x1="31222" y1="93000" x2="36111" y2="91667"/>
                        <a14:foregroundMark x1="36111" y1="91667" x2="40333" y2="82167"/>
                        <a14:foregroundMark x1="52778" y1="73167" x2="66111" y2="83667"/>
                        <a14:foregroundMark x1="69000" y1="95500" x2="69000" y2="95500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09206" y="5046215"/>
            <a:ext cx="692635" cy="4617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BCD26AE2-D210-46A6-AA17-B03C9DED44A2}"/>
              </a:ext>
            </a:extLst>
          </p:cNvPr>
          <p:cNvCxnSpPr>
            <a:cxnSpLocks/>
          </p:cNvCxnSpPr>
          <p:nvPr/>
        </p:nvCxnSpPr>
        <p:spPr>
          <a:xfrm>
            <a:off x="6564268" y="859371"/>
            <a:ext cx="2157701" cy="0"/>
          </a:xfrm>
          <a:prstGeom prst="line">
            <a:avLst/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19D72DCC-D238-4A01-BC24-721B6246865A}"/>
              </a:ext>
            </a:extLst>
          </p:cNvPr>
          <p:cNvCxnSpPr>
            <a:cxnSpLocks/>
          </p:cNvCxnSpPr>
          <p:nvPr/>
        </p:nvCxnSpPr>
        <p:spPr>
          <a:xfrm>
            <a:off x="9158068" y="887507"/>
            <a:ext cx="1969475" cy="0"/>
          </a:xfrm>
          <a:prstGeom prst="line">
            <a:avLst/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Oval 31">
            <a:extLst>
              <a:ext uri="{FF2B5EF4-FFF2-40B4-BE49-F238E27FC236}">
                <a16:creationId xmlns:a16="http://schemas.microsoft.com/office/drawing/2014/main" id="{6F6BF7C0-6015-41B6-9F8C-23455EE5EB91}"/>
              </a:ext>
            </a:extLst>
          </p:cNvPr>
          <p:cNvSpPr/>
          <p:nvPr/>
        </p:nvSpPr>
        <p:spPr>
          <a:xfrm>
            <a:off x="1190446" y="1034318"/>
            <a:ext cx="1493977" cy="605825"/>
          </a:xfrm>
          <a:prstGeom prst="ellipse">
            <a:avLst/>
          </a:prstGeom>
          <a:noFill/>
          <a:ln w="57150">
            <a:solidFill>
              <a:srgbClr val="FF0000"/>
            </a:solidFill>
          </a:ln>
          <a:effectLst>
            <a:glow rad="63500">
              <a:schemeClr val="accent6">
                <a:satMod val="175000"/>
                <a:alpha val="40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/>
          </a:p>
        </p:txBody>
      </p:sp>
    </p:spTree>
    <p:extLst>
      <p:ext uri="{BB962C8B-B14F-4D97-AF65-F5344CB8AC3E}">
        <p14:creationId xmlns:p14="http://schemas.microsoft.com/office/powerpoint/2010/main" val="210877745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6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" dur="58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8" dur="1822" tmFilter="0,0; 0.14,0.36; 0.43,0.73; 0.71,0.91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-0.2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664" tmFilter="0.0,0.0; 0.25,0.07; 0.50,0.2; 0.75,0.467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3">
                                              <p:val>
                                                <p:fltVal val="0.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" dur="664" tmFilter="0, 0; 0.125,0.2665; 0.25,0.4; 0.375,0.465; 0.5,0.5;  0.625,0.535; 0.75,0.6; 0.875,0.7335; 1,1">
                                              <p:stCondLst>
                                                <p:cond delay="664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9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" dur="332" tmFilter="0, 0; 0.125,0.2665; 0.25,0.4; 0.375,0.465; 0.5,0.5;  0.625,0.535; 0.75,0.6; 0.875,0.7335; 1,1">
                                              <p:stCondLst>
                                                <p:cond delay="1324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27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" dur="164" tmFilter="0, 0; 0.125,0.2665; 0.25,0.4; 0.375,0.465; 0.5,0.5;  0.625,0.535; 0.75,0.6; 0.875,0.7335; 1,1">
                                              <p:stCondLst>
                                                <p:cond delay="1656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81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Scale>
                                          <p:cBhvr>
                                            <p:cTn id="13" dur="26">
                                              <p:stCondLst>
                                                <p:cond delay="65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  <p:to x="100000" y="60000"/>
                                        </p:animScale>
                                        <p:animScale>
                                          <p:cBhvr>
                                            <p:cTn id="14" dur="166" decel="50000">
                                              <p:stCondLst>
                                                <p:cond delay="676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15" dur="26">
                                              <p:stCondLst>
                                                <p:cond delay="1312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  <p:to x="100000" y="80000"/>
                                        </p:animScale>
                                        <p:animScale>
                                          <p:cBhvr>
                                            <p:cTn id="16" dur="166" decel="50000">
                                              <p:stCondLst>
                                                <p:cond delay="1338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17" dur="26">
                                              <p:stCondLst>
                                                <p:cond delay="1642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  <p:to x="100000" y="90000"/>
                                        </p:animScale>
                                        <p:animScale>
                                          <p:cBhvr>
                                            <p:cTn id="18" dur="166" decel="50000">
                                              <p:stCondLst>
                                                <p:cond delay="1668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19" dur="26">
                                              <p:stCondLst>
                                                <p:cond delay="1808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  <p:to x="100000" y="95000"/>
                                        </p:animScale>
                                        <p:animScale>
                                          <p:cBhvr>
                                            <p:cTn id="20" dur="166" decel="50000">
                                              <p:stCondLst>
                                                <p:cond delay="1834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1" fill="hold">
                          <p:stCondLst>
                            <p:cond delay="indefinite"/>
                          </p:stCondLst>
                          <p:childTnLst>
                            <p:par>
                              <p:cTn id="2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3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6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2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9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0" fill="hold">
                          <p:stCondLst>
                            <p:cond delay="indefinite"/>
                          </p:stCondLst>
                          <p:childTnLst>
                            <p:par>
                              <p:cTn id="3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2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34" dur="2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5" fill="hold">
                          <p:stCondLst>
                            <p:cond delay="indefinite"/>
                          </p:stCondLst>
                          <p:childTnLst>
                            <p:par>
                              <p:cTn id="3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7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39" dur="2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0" fill="hold">
                          <p:stCondLst>
                            <p:cond delay="indefinite"/>
                          </p:stCondLst>
                          <p:childTnLst>
                            <p:par>
                              <p:cTn id="4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2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42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2" name="cashreg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4" fill="hold">
                          <p:stCondLst>
                            <p:cond delay="indefinite"/>
                          </p:stCondLst>
                          <p:childTnLst>
                            <p:par>
                              <p:cTn id="4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6" presetID="2" presetClass="entr" presetSubtype="4" fill="hold" nodeType="click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48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49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0" fill="hold">
                          <p:stCondLst>
                            <p:cond delay="indefinite"/>
                          </p:stCondLst>
                          <p:childTnLst>
                            <p:par>
                              <p:cTn id="5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2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4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5" fill="hold">
                          <p:stCondLst>
                            <p:cond delay="indefinite"/>
                          </p:stCondLst>
                          <p:childTnLst>
                            <p:par>
                              <p:cTn id="5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7" presetID="1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4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57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3" name="camera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9" fill="hold">
                          <p:stCondLst>
                            <p:cond delay="indefinite"/>
                          </p:stCondLst>
                          <p:childTnLst>
                            <p:par>
                              <p:cTn id="6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1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3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4" fill="hold">
                          <p:stCondLst>
                            <p:cond delay="indefinite"/>
                          </p:stCondLst>
                          <p:childTnLst>
                            <p:par>
                              <p:cTn id="6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6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4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8" dur="500"/>
                                            <p:tgtEl>
                                              <p:spTgt spid="17412"/>
                                            </p:tgtEl>
                                          </p:cBhvr>
                                        </p:animEffect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66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4" name="arrow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9" fill="hold">
                          <p:stCondLst>
                            <p:cond delay="indefinite"/>
                          </p:stCondLst>
                          <p:childTnLst>
                            <p:par>
                              <p:cTn id="7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1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3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4" fill="hold">
                          <p:stCondLst>
                            <p:cond delay="indefinite"/>
                          </p:stCondLst>
                          <p:childTnLst>
                            <p:par>
                              <p:cTn id="7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6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8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76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4" name="arrow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9" fill="hold">
                          <p:stCondLst>
                            <p:cond delay="indefinite"/>
                          </p:stCondLst>
                          <p:childTnLst>
                            <p:par>
                              <p:cTn id="8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1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83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4" fill="hold">
                          <p:stCondLst>
                            <p:cond delay="indefinite"/>
                          </p:stCondLst>
                          <p:childTnLst>
                            <p:par>
                              <p:cTn id="8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6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88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86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4" name="arrow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/>
          <p:bldP spid="23" grpId="0"/>
          <p:bldP spid="25" grpId="0"/>
          <p:bldP spid="27" grpId="0"/>
          <p:bldP spid="29" grpId="0"/>
          <p:bldP spid="32" grpId="0" animBg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6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" dur="58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8" dur="1822" tmFilter="0,0; 0.14,0.36; 0.43,0.73; 0.71,0.91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-0.2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664" tmFilter="0.0,0.0; 0.25,0.07; 0.50,0.2; 0.75,0.467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3">
                                              <p:val>
                                                <p:fltVal val="0.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" dur="664" tmFilter="0, 0; 0.125,0.2665; 0.25,0.4; 0.375,0.465; 0.5,0.5;  0.625,0.535; 0.75,0.6; 0.875,0.7335; 1,1">
                                              <p:stCondLst>
                                                <p:cond delay="664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9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" dur="332" tmFilter="0, 0; 0.125,0.2665; 0.25,0.4; 0.375,0.465; 0.5,0.5;  0.625,0.535; 0.75,0.6; 0.875,0.7335; 1,1">
                                              <p:stCondLst>
                                                <p:cond delay="1324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27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" dur="164" tmFilter="0, 0; 0.125,0.2665; 0.25,0.4; 0.375,0.465; 0.5,0.5;  0.625,0.535; 0.75,0.6; 0.875,0.7335; 1,1">
                                              <p:stCondLst>
                                                <p:cond delay="1656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81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Scale>
                                          <p:cBhvr>
                                            <p:cTn id="13" dur="26">
                                              <p:stCondLst>
                                                <p:cond delay="65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  <p:to x="100000" y="60000"/>
                                        </p:animScale>
                                        <p:animScale>
                                          <p:cBhvr>
                                            <p:cTn id="14" dur="166" decel="50000">
                                              <p:stCondLst>
                                                <p:cond delay="676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15" dur="26">
                                              <p:stCondLst>
                                                <p:cond delay="1312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  <p:to x="100000" y="80000"/>
                                        </p:animScale>
                                        <p:animScale>
                                          <p:cBhvr>
                                            <p:cTn id="16" dur="166" decel="50000">
                                              <p:stCondLst>
                                                <p:cond delay="1338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17" dur="26">
                                              <p:stCondLst>
                                                <p:cond delay="1642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  <p:to x="100000" y="90000"/>
                                        </p:animScale>
                                        <p:animScale>
                                          <p:cBhvr>
                                            <p:cTn id="18" dur="166" decel="50000">
                                              <p:stCondLst>
                                                <p:cond delay="1668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19" dur="26">
                                              <p:stCondLst>
                                                <p:cond delay="1808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  <p:to x="100000" y="95000"/>
                                        </p:animScale>
                                        <p:animScale>
                                          <p:cBhvr>
                                            <p:cTn id="20" dur="166" decel="50000">
                                              <p:stCondLst>
                                                <p:cond delay="1834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</p:cBhvr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1" fill="hold">
                          <p:stCondLst>
                            <p:cond delay="indefinite"/>
                          </p:stCondLst>
                          <p:childTnLst>
                            <p:par>
                              <p:cTn id="2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3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5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6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2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9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0" fill="hold">
                          <p:stCondLst>
                            <p:cond delay="indefinite"/>
                          </p:stCondLst>
                          <p:childTnLst>
                            <p:par>
                              <p:cTn id="3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2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34" dur="2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5" fill="hold">
                          <p:stCondLst>
                            <p:cond delay="indefinite"/>
                          </p:stCondLst>
                          <p:childTnLst>
                            <p:par>
                              <p:cTn id="3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7" presetID="6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in)">
                                          <p:cBhvr>
                                            <p:cTn id="39" dur="2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0" fill="hold">
                          <p:stCondLst>
                            <p:cond delay="indefinite"/>
                          </p:stCondLst>
                          <p:childTnLst>
                            <p:par>
                              <p:cTn id="4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2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42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2" name="cashreg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4" fill="hold">
                          <p:stCondLst>
                            <p:cond delay="indefinite"/>
                          </p:stCondLst>
                          <p:childTnLst>
                            <p:par>
                              <p:cTn id="4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6" presetID="2" presetClass="entr" presetSubtype="4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8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9" dur="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0" fill="hold">
                          <p:stCondLst>
                            <p:cond delay="indefinite"/>
                          </p:stCondLst>
                          <p:childTnLst>
                            <p:par>
                              <p:cTn id="5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2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4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5" fill="hold">
                          <p:stCondLst>
                            <p:cond delay="indefinite"/>
                          </p:stCondLst>
                          <p:childTnLst>
                            <p:par>
                              <p:cTn id="5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7" presetID="1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4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57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3" name="camera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9" fill="hold">
                          <p:stCondLst>
                            <p:cond delay="indefinite"/>
                          </p:stCondLst>
                          <p:childTnLst>
                            <p:par>
                              <p:cTn id="6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1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3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4" fill="hold">
                          <p:stCondLst>
                            <p:cond delay="indefinite"/>
                          </p:stCondLst>
                          <p:childTnLst>
                            <p:par>
                              <p:cTn id="6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6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4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8" dur="500"/>
                                            <p:tgtEl>
                                              <p:spTgt spid="17412"/>
                                            </p:tgtEl>
                                          </p:cBhvr>
                                        </p:animEffect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66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4" name="arrow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9" fill="hold">
                          <p:stCondLst>
                            <p:cond delay="indefinite"/>
                          </p:stCondLst>
                          <p:childTnLst>
                            <p:par>
                              <p:cTn id="7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1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3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4" fill="hold">
                          <p:stCondLst>
                            <p:cond delay="indefinite"/>
                          </p:stCondLst>
                          <p:childTnLst>
                            <p:par>
                              <p:cTn id="7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6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8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76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4" name="arrow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9" fill="hold">
                          <p:stCondLst>
                            <p:cond delay="indefinite"/>
                          </p:stCondLst>
                          <p:childTnLst>
                            <p:par>
                              <p:cTn id="8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1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83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4" fill="hold">
                          <p:stCondLst>
                            <p:cond delay="indefinite"/>
                          </p:stCondLst>
                          <p:childTnLst>
                            <p:par>
                              <p:cTn id="8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6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88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86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4" name="arrow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/>
          <p:bldP spid="23" grpId="0"/>
          <p:bldP spid="25" grpId="0"/>
          <p:bldP spid="27" grpId="0"/>
          <p:bldP spid="29" grpId="0"/>
          <p:bldP spid="32" grpId="0" animBg="1"/>
        </p:bldLst>
      </p:timing>
    </mc:Fallback>
  </mc:AlternateContent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Hình chữ nhật 3">
            <a:extLst>
              <a:ext uri="{FF2B5EF4-FFF2-40B4-BE49-F238E27FC236}">
                <a16:creationId xmlns:a16="http://schemas.microsoft.com/office/drawing/2014/main" id="{2C928B64-B551-48FA-A7CC-C4CA5DB8871C}"/>
              </a:ext>
            </a:extLst>
          </p:cNvPr>
          <p:cNvSpPr/>
          <p:nvPr/>
        </p:nvSpPr>
        <p:spPr>
          <a:xfrm>
            <a:off x="86264" y="86264"/>
            <a:ext cx="11999344" cy="6685472"/>
          </a:xfrm>
          <a:prstGeom prst="rect">
            <a:avLst/>
          </a:prstGeom>
          <a:solidFill>
            <a:srgbClr val="333300"/>
          </a:solidFill>
          <a:ln w="254000">
            <a:solidFill>
              <a:srgbClr val="993300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Hộp Văn bản 4">
            <a:extLst>
              <a:ext uri="{FF2B5EF4-FFF2-40B4-BE49-F238E27FC236}">
                <a16:creationId xmlns:a16="http://schemas.microsoft.com/office/drawing/2014/main" id="{B072F6BB-5410-4602-924D-5FC0BB5D5CBE}"/>
              </a:ext>
            </a:extLst>
          </p:cNvPr>
          <p:cNvSpPr txBox="1"/>
          <p:nvPr/>
        </p:nvSpPr>
        <p:spPr>
          <a:xfrm>
            <a:off x="106932" y="361950"/>
            <a:ext cx="11999343" cy="629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9C65E73E-5BA3-4B4D-8755-FB074395EEDF}"/>
              </a:ext>
            </a:extLst>
          </p:cNvPr>
          <p:cNvSpPr txBox="1"/>
          <p:nvPr/>
        </p:nvSpPr>
        <p:spPr>
          <a:xfrm>
            <a:off x="271176" y="2336401"/>
            <a:ext cx="788317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4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- 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</a:t>
            </a: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Làm </a:t>
            </a: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UTM Cookies"/>
                <a:ea typeface="+mn-ea"/>
                <a:cs typeface="+mn-cs"/>
              </a:rPr>
              <a:t>VBT</a:t>
            </a: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Tiếng Việt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C65E73E-5BA3-4B4D-8755-FB074395EEDF}"/>
              </a:ext>
            </a:extLst>
          </p:cNvPr>
          <p:cNvSpPr txBox="1"/>
          <p:nvPr/>
        </p:nvSpPr>
        <p:spPr>
          <a:xfrm>
            <a:off x="298523" y="1851046"/>
            <a:ext cx="402025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1. Tiếng Việt    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C65E73E-5BA3-4B4D-8755-FB074395EEDF}"/>
              </a:ext>
            </a:extLst>
          </p:cNvPr>
          <p:cNvSpPr txBox="1"/>
          <p:nvPr/>
        </p:nvSpPr>
        <p:spPr>
          <a:xfrm>
            <a:off x="4701713" y="1189873"/>
            <a:ext cx="402025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Ngày </a:t>
            </a:r>
            <a:r>
              <a:rPr lang="vi-VN" sz="3200" b="1">
                <a:solidFill>
                  <a:prstClr val="white"/>
                </a:solidFill>
                <a:latin typeface="HP001 4 hàng" panose="020B0603050302020204" pitchFamily="34" charset="0"/>
              </a:rPr>
              <a:t>1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/10/2021    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638EA11-1AAE-4C1B-AC8F-90AB071EB35E}"/>
              </a:ext>
            </a:extLst>
          </p:cNvPr>
          <p:cNvSpPr txBox="1"/>
          <p:nvPr/>
        </p:nvSpPr>
        <p:spPr>
          <a:xfrm>
            <a:off x="298523" y="3814104"/>
            <a:ext cx="402025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2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. Toán   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CA3130B-7B5E-4F3F-A5F7-EE4780D91184}"/>
              </a:ext>
            </a:extLst>
          </p:cNvPr>
          <p:cNvSpPr txBox="1"/>
          <p:nvPr/>
        </p:nvSpPr>
        <p:spPr>
          <a:xfrm>
            <a:off x="252563" y="4310852"/>
            <a:ext cx="877947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4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-  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Làm 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UTM Cookies"/>
                <a:ea typeface="+mn-ea"/>
                <a:cs typeface="+mn-cs"/>
              </a:rPr>
              <a:t>VBT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Toán bài 1, 2, 3, 4 ( Tiết </a:t>
            </a:r>
            <a:r>
              <a:rPr lang="vi-VN" sz="3200" b="1">
                <a:solidFill>
                  <a:srgbClr val="FFFF00"/>
                </a:solidFill>
                <a:latin typeface="HP001 4 hàng" panose="020B0603050302020204" pitchFamily="34" charset="0"/>
              </a:rPr>
              <a:t>5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)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AA7D5AB-1E5B-45B7-AE8E-5420563D2027}"/>
              </a:ext>
            </a:extLst>
          </p:cNvPr>
          <p:cNvSpPr txBox="1"/>
          <p:nvPr/>
        </p:nvSpPr>
        <p:spPr>
          <a:xfrm>
            <a:off x="3409731" y="5792852"/>
            <a:ext cx="764972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EEECE1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Chữ ký phụ huynh   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EEECE1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5F9D314E-AB61-4EE4-8BE2-11B4CDEDA2AC}"/>
              </a:ext>
            </a:extLst>
          </p:cNvPr>
          <p:cNvSpPr txBox="1"/>
          <p:nvPr/>
        </p:nvSpPr>
        <p:spPr>
          <a:xfrm>
            <a:off x="252563" y="4976248"/>
            <a:ext cx="877947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trang 33, 34</a:t>
            </a:r>
            <a:r>
              <a:rPr kumimoji="0" lang="vi-VN" sz="48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.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5AA01EF0-4C8E-469A-B9D7-205C92CA2DE9}"/>
              </a:ext>
            </a:extLst>
          </p:cNvPr>
          <p:cNvCxnSpPr>
            <a:cxnSpLocks/>
          </p:cNvCxnSpPr>
          <p:nvPr/>
        </p:nvCxnSpPr>
        <p:spPr>
          <a:xfrm>
            <a:off x="8717276" y="432083"/>
            <a:ext cx="0" cy="5875411"/>
          </a:xfrm>
          <a:prstGeom prst="line">
            <a:avLst/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03F68839-8A6A-49A9-94D9-C24E37869171}"/>
              </a:ext>
            </a:extLst>
          </p:cNvPr>
          <p:cNvSpPr txBox="1"/>
          <p:nvPr/>
        </p:nvSpPr>
        <p:spPr>
          <a:xfrm>
            <a:off x="161812" y="3144140"/>
            <a:ext cx="788317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trang</a:t>
            </a:r>
          </a:p>
        </p:txBody>
      </p:sp>
    </p:spTree>
    <p:extLst>
      <p:ext uri="{BB962C8B-B14F-4D97-AF65-F5344CB8AC3E}">
        <p14:creationId xmlns:p14="http://schemas.microsoft.com/office/powerpoint/2010/main" val="21460454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3" grpId="0"/>
      <p:bldP spid="14" grpId="0"/>
      <p:bldP spid="10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Shape 8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0" name="Google Shape;850;p6"/>
          <p:cNvGrpSpPr/>
          <p:nvPr/>
        </p:nvGrpSpPr>
        <p:grpSpPr>
          <a:xfrm>
            <a:off x="1676401" y="321531"/>
            <a:ext cx="9143691" cy="3412630"/>
            <a:chOff x="330958" y="248315"/>
            <a:chExt cx="9143691" cy="3412630"/>
          </a:xfrm>
        </p:grpSpPr>
        <p:pic>
          <p:nvPicPr>
            <p:cNvPr id="851" name="Google Shape;851;p6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>
              <a:off x="1593072" y="248315"/>
              <a:ext cx="5898682" cy="3063481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52" name="Google Shape;852;p6"/>
            <p:cNvGrpSpPr/>
            <p:nvPr/>
          </p:nvGrpSpPr>
          <p:grpSpPr>
            <a:xfrm>
              <a:off x="6630274" y="381000"/>
              <a:ext cx="2844375" cy="3247712"/>
              <a:chOff x="8876763" y="-521788"/>
              <a:chExt cx="2844375" cy="3247712"/>
            </a:xfrm>
          </p:grpSpPr>
          <p:pic>
            <p:nvPicPr>
              <p:cNvPr id="853" name="Google Shape;853;p6"/>
              <p:cNvPicPr preferRelativeResize="0"/>
              <p:nvPr/>
            </p:nvPicPr>
            <p:blipFill rotWithShape="1">
              <a:blip r:embed="rId5">
                <a:alphaModFix/>
              </a:blip>
              <a:srcRect/>
              <a:stretch/>
            </p:blipFill>
            <p:spPr>
              <a:xfrm>
                <a:off x="8901738" y="-521788"/>
                <a:ext cx="2819400" cy="3247712"/>
              </a:xfrm>
              <a:prstGeom prst="rect">
                <a:avLst/>
              </a:prstGeom>
              <a:noFill/>
              <a:ln>
                <a:noFill/>
              </a:ln>
            </p:spPr>
          </p:pic>
          <p:grpSp>
            <p:nvGrpSpPr>
              <p:cNvPr id="854" name="Google Shape;854;p6"/>
              <p:cNvGrpSpPr/>
              <p:nvPr/>
            </p:nvGrpSpPr>
            <p:grpSpPr>
              <a:xfrm>
                <a:off x="8876763" y="1589993"/>
                <a:ext cx="1191635" cy="857409"/>
                <a:chOff x="8015653" y="2725924"/>
                <a:chExt cx="1191635" cy="857409"/>
              </a:xfrm>
            </p:grpSpPr>
            <p:pic>
              <p:nvPicPr>
                <p:cNvPr id="855" name="Google Shape;855;p6"/>
                <p:cNvPicPr preferRelativeResize="0"/>
                <p:nvPr/>
              </p:nvPicPr>
              <p:blipFill rotWithShape="1">
                <a:blip r:embed="rId6">
                  <a:alphaModFix/>
                </a:blip>
                <a:srcRect/>
                <a:stretch/>
              </p:blipFill>
              <p:spPr>
                <a:xfrm>
                  <a:off x="8015653" y="2725924"/>
                  <a:ext cx="1093467" cy="857409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856" name="Google Shape;856;p6"/>
                <p:cNvPicPr preferRelativeResize="0"/>
                <p:nvPr/>
              </p:nvPicPr>
              <p:blipFill rotWithShape="1">
                <a:blip r:embed="rId7">
                  <a:alphaModFix/>
                </a:blip>
                <a:srcRect/>
                <a:stretch/>
              </p:blipFill>
              <p:spPr>
                <a:xfrm flipH="1">
                  <a:off x="8217302" y="2799166"/>
                  <a:ext cx="690168" cy="501317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grpSp>
              <p:nvGrpSpPr>
                <p:cNvPr id="857" name="Google Shape;857;p6"/>
                <p:cNvGrpSpPr/>
                <p:nvPr/>
              </p:nvGrpSpPr>
              <p:grpSpPr>
                <a:xfrm>
                  <a:off x="8057662" y="2866529"/>
                  <a:ext cx="1149626" cy="494544"/>
                  <a:chOff x="9979481" y="2866529"/>
                  <a:chExt cx="1149626" cy="494544"/>
                </a:xfrm>
              </p:grpSpPr>
              <p:pic>
                <p:nvPicPr>
                  <p:cNvPr id="858" name="Google Shape;858;p6"/>
                  <p:cNvPicPr preferRelativeResize="0"/>
                  <p:nvPr/>
                </p:nvPicPr>
                <p:blipFill rotWithShape="1">
                  <a:blip r:embed="rId8">
                    <a:alphaModFix/>
                  </a:blip>
                  <a:srcRect/>
                  <a:stretch/>
                </p:blipFill>
                <p:spPr>
                  <a:xfrm flipH="1">
                    <a:off x="10516353" y="2866529"/>
                    <a:ext cx="612754" cy="445086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</p:pic>
              <p:pic>
                <p:nvPicPr>
                  <p:cNvPr id="859" name="Google Shape;859;p6"/>
                  <p:cNvPicPr preferRelativeResize="0"/>
                  <p:nvPr/>
                </p:nvPicPr>
                <p:blipFill rotWithShape="1">
                  <a:blip r:embed="rId8">
                    <a:alphaModFix/>
                  </a:blip>
                  <a:srcRect/>
                  <a:stretch/>
                </p:blipFill>
                <p:spPr>
                  <a:xfrm flipH="1">
                    <a:off x="9979481" y="2866529"/>
                    <a:ext cx="612754" cy="445086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</p:pic>
              <p:pic>
                <p:nvPicPr>
                  <p:cNvPr id="860" name="Google Shape;860;p6"/>
                  <p:cNvPicPr preferRelativeResize="0"/>
                  <p:nvPr/>
                </p:nvPicPr>
                <p:blipFill rotWithShape="1">
                  <a:blip r:embed="rId8">
                    <a:alphaModFix/>
                  </a:blip>
                  <a:srcRect/>
                  <a:stretch/>
                </p:blipFill>
                <p:spPr>
                  <a:xfrm flipH="1">
                    <a:off x="10311438" y="2915987"/>
                    <a:ext cx="612754" cy="445086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</p:pic>
            </p:grpSp>
          </p:grpSp>
        </p:grpSp>
        <p:pic>
          <p:nvPicPr>
            <p:cNvPr id="861" name="Google Shape;861;p6"/>
            <p:cNvPicPr preferRelativeResize="0"/>
            <p:nvPr/>
          </p:nvPicPr>
          <p:blipFill rotWithShape="1">
            <a:blip r:embed="rId9">
              <a:alphaModFix/>
            </a:blip>
            <a:srcRect/>
            <a:stretch/>
          </p:blipFill>
          <p:spPr>
            <a:xfrm>
              <a:off x="330958" y="1704742"/>
              <a:ext cx="1471681" cy="1956203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62" name="Google Shape;862;p6"/>
          <p:cNvSpPr txBox="1"/>
          <p:nvPr/>
        </p:nvSpPr>
        <p:spPr>
          <a:xfrm>
            <a:off x="3576400" y="990601"/>
            <a:ext cx="4800600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Hiệu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của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35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và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30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là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?</a:t>
            </a:r>
            <a:endParaRPr kumimoji="0" sz="18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3" name="Google Shape;863;p6">
            <a:hlinkClick r:id="rId10" action="ppaction://hlinksldjump"/>
          </p:cNvPr>
          <p:cNvSpPr/>
          <p:nvPr/>
        </p:nvSpPr>
        <p:spPr>
          <a:xfrm>
            <a:off x="9410392" y="5791201"/>
            <a:ext cx="1166168" cy="858113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FFC000"/>
          </a:solidFill>
          <a:ln w="25400" cap="flat" cmpd="sng">
            <a:solidFill>
              <a:srgbClr val="395E89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Trở</a:t>
            </a: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18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về</a:t>
            </a:r>
            <a:endParaRPr kumimoji="0" sz="18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  <p:sp>
        <p:nvSpPr>
          <p:cNvPr id="864" name="Google Shape;864;p6"/>
          <p:cNvSpPr/>
          <p:nvPr/>
        </p:nvSpPr>
        <p:spPr>
          <a:xfrm>
            <a:off x="3300481" y="3912230"/>
            <a:ext cx="5689115" cy="2220153"/>
          </a:xfrm>
          <a:prstGeom prst="rect">
            <a:avLst/>
          </a:prstGeom>
          <a:solidFill>
            <a:srgbClr val="92D050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5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         </a:t>
            </a:r>
            <a:r>
              <a:rPr kumimoji="0" lang="en-US" sz="5400" b="0" i="0" u="none" strike="noStrike" kern="0" cap="none" spc="0" normalizeH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    </a:t>
            </a:r>
            <a:r>
              <a:rPr kumimoji="0" lang="en-US" sz="80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5</a:t>
            </a:r>
            <a:endParaRPr kumimoji="0" sz="8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6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Shape 9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7" name="Google Shape;907;p9"/>
          <p:cNvGrpSpPr/>
          <p:nvPr/>
        </p:nvGrpSpPr>
        <p:grpSpPr>
          <a:xfrm>
            <a:off x="1676401" y="188846"/>
            <a:ext cx="9143691" cy="3412630"/>
            <a:chOff x="330958" y="248315"/>
            <a:chExt cx="9143691" cy="3412630"/>
          </a:xfrm>
        </p:grpSpPr>
        <p:pic>
          <p:nvPicPr>
            <p:cNvPr id="908" name="Google Shape;908;p9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>
              <a:off x="1593072" y="248315"/>
              <a:ext cx="5898682" cy="3063481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09" name="Google Shape;909;p9"/>
            <p:cNvGrpSpPr/>
            <p:nvPr/>
          </p:nvGrpSpPr>
          <p:grpSpPr>
            <a:xfrm>
              <a:off x="6630274" y="381000"/>
              <a:ext cx="2844375" cy="3247712"/>
              <a:chOff x="8876763" y="-521788"/>
              <a:chExt cx="2844375" cy="3247712"/>
            </a:xfrm>
          </p:grpSpPr>
          <p:pic>
            <p:nvPicPr>
              <p:cNvPr id="910" name="Google Shape;910;p9"/>
              <p:cNvPicPr preferRelativeResize="0"/>
              <p:nvPr/>
            </p:nvPicPr>
            <p:blipFill rotWithShape="1">
              <a:blip r:embed="rId5">
                <a:alphaModFix/>
              </a:blip>
              <a:srcRect/>
              <a:stretch/>
            </p:blipFill>
            <p:spPr>
              <a:xfrm>
                <a:off x="8901738" y="-521788"/>
                <a:ext cx="2819400" cy="3247712"/>
              </a:xfrm>
              <a:prstGeom prst="rect">
                <a:avLst/>
              </a:prstGeom>
              <a:noFill/>
              <a:ln>
                <a:noFill/>
              </a:ln>
            </p:spPr>
          </p:pic>
          <p:grpSp>
            <p:nvGrpSpPr>
              <p:cNvPr id="911" name="Google Shape;911;p9"/>
              <p:cNvGrpSpPr/>
              <p:nvPr/>
            </p:nvGrpSpPr>
            <p:grpSpPr>
              <a:xfrm>
                <a:off x="8876763" y="1589993"/>
                <a:ext cx="1191635" cy="857409"/>
                <a:chOff x="8015653" y="2725924"/>
                <a:chExt cx="1191635" cy="857409"/>
              </a:xfrm>
            </p:grpSpPr>
            <p:pic>
              <p:nvPicPr>
                <p:cNvPr id="912" name="Google Shape;912;p9"/>
                <p:cNvPicPr preferRelativeResize="0"/>
                <p:nvPr/>
              </p:nvPicPr>
              <p:blipFill rotWithShape="1">
                <a:blip r:embed="rId6">
                  <a:alphaModFix/>
                </a:blip>
                <a:srcRect/>
                <a:stretch/>
              </p:blipFill>
              <p:spPr>
                <a:xfrm>
                  <a:off x="8015653" y="2725924"/>
                  <a:ext cx="1093467" cy="857409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913" name="Google Shape;913;p9"/>
                <p:cNvPicPr preferRelativeResize="0"/>
                <p:nvPr/>
              </p:nvPicPr>
              <p:blipFill rotWithShape="1">
                <a:blip r:embed="rId7">
                  <a:alphaModFix/>
                </a:blip>
                <a:srcRect/>
                <a:stretch/>
              </p:blipFill>
              <p:spPr>
                <a:xfrm flipH="1">
                  <a:off x="8217302" y="2799166"/>
                  <a:ext cx="690168" cy="501317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grpSp>
              <p:nvGrpSpPr>
                <p:cNvPr id="914" name="Google Shape;914;p9"/>
                <p:cNvGrpSpPr/>
                <p:nvPr/>
              </p:nvGrpSpPr>
              <p:grpSpPr>
                <a:xfrm>
                  <a:off x="8057662" y="2866529"/>
                  <a:ext cx="1149626" cy="494544"/>
                  <a:chOff x="9979481" y="2866529"/>
                  <a:chExt cx="1149626" cy="494544"/>
                </a:xfrm>
              </p:grpSpPr>
              <p:pic>
                <p:nvPicPr>
                  <p:cNvPr id="915" name="Google Shape;915;p9"/>
                  <p:cNvPicPr preferRelativeResize="0"/>
                  <p:nvPr/>
                </p:nvPicPr>
                <p:blipFill rotWithShape="1">
                  <a:blip r:embed="rId8">
                    <a:alphaModFix/>
                  </a:blip>
                  <a:srcRect/>
                  <a:stretch/>
                </p:blipFill>
                <p:spPr>
                  <a:xfrm flipH="1">
                    <a:off x="10516353" y="2866529"/>
                    <a:ext cx="612754" cy="445086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</p:pic>
              <p:pic>
                <p:nvPicPr>
                  <p:cNvPr id="916" name="Google Shape;916;p9"/>
                  <p:cNvPicPr preferRelativeResize="0"/>
                  <p:nvPr/>
                </p:nvPicPr>
                <p:blipFill rotWithShape="1">
                  <a:blip r:embed="rId8">
                    <a:alphaModFix/>
                  </a:blip>
                  <a:srcRect/>
                  <a:stretch/>
                </p:blipFill>
                <p:spPr>
                  <a:xfrm flipH="1">
                    <a:off x="9979481" y="2866529"/>
                    <a:ext cx="612754" cy="445086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</p:pic>
              <p:pic>
                <p:nvPicPr>
                  <p:cNvPr id="917" name="Google Shape;917;p9"/>
                  <p:cNvPicPr preferRelativeResize="0"/>
                  <p:nvPr/>
                </p:nvPicPr>
                <p:blipFill rotWithShape="1">
                  <a:blip r:embed="rId8">
                    <a:alphaModFix/>
                  </a:blip>
                  <a:srcRect/>
                  <a:stretch/>
                </p:blipFill>
                <p:spPr>
                  <a:xfrm flipH="1">
                    <a:off x="10311438" y="2915987"/>
                    <a:ext cx="612754" cy="445086"/>
                  </a:xfrm>
                  <a:prstGeom prst="rect">
                    <a:avLst/>
                  </a:prstGeom>
                  <a:noFill/>
                  <a:ln>
                    <a:noFill/>
                  </a:ln>
                </p:spPr>
              </p:pic>
            </p:grpSp>
          </p:grpSp>
        </p:grpSp>
        <p:pic>
          <p:nvPicPr>
            <p:cNvPr id="918" name="Google Shape;918;p9"/>
            <p:cNvPicPr preferRelativeResize="0"/>
            <p:nvPr/>
          </p:nvPicPr>
          <p:blipFill rotWithShape="1">
            <a:blip r:embed="rId9">
              <a:alphaModFix/>
            </a:blip>
            <a:srcRect/>
            <a:stretch/>
          </p:blipFill>
          <p:spPr>
            <a:xfrm>
              <a:off x="330958" y="1704742"/>
              <a:ext cx="1471681" cy="1956203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919" name="Google Shape;919;p9">
            <a:hlinkClick r:id="rId10" action="ppaction://hlinksldjump"/>
          </p:cNvPr>
          <p:cNvSpPr/>
          <p:nvPr/>
        </p:nvSpPr>
        <p:spPr>
          <a:xfrm>
            <a:off x="9405785" y="5984898"/>
            <a:ext cx="1099655" cy="858113"/>
          </a:xfrm>
          <a:prstGeom prst="rightArrow">
            <a:avLst>
              <a:gd name="adj1" fmla="val 50000"/>
              <a:gd name="adj2" fmla="val 50000"/>
            </a:avLst>
          </a:prstGeom>
          <a:solidFill>
            <a:srgbClr val="FFC000"/>
          </a:solidFill>
          <a:ln w="25400" cap="flat" cmpd="sng">
            <a:solidFill>
              <a:srgbClr val="395E89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Trở</a:t>
            </a: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18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về</a:t>
            </a:r>
            <a:endParaRPr kumimoji="0" sz="18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  <p:sp>
        <p:nvSpPr>
          <p:cNvPr id="920" name="Google Shape;920;p9"/>
          <p:cNvSpPr txBox="1"/>
          <p:nvPr/>
        </p:nvSpPr>
        <p:spPr>
          <a:xfrm>
            <a:off x="3523503" y="737560"/>
            <a:ext cx="4800600" cy="17542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Viết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số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 65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dưới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dạng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tổng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của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các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chục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và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đơn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 </a:t>
            </a:r>
            <a:r>
              <a:rPr kumimoji="0" lang="en-US" sz="3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vị</a:t>
            </a:r>
            <a:r>
              <a:rPr kumimoji="0" lang="en-US" sz="3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?</a:t>
            </a:r>
            <a:endParaRPr kumimoji="0" sz="18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1" name="Google Shape;921;p9"/>
          <p:cNvSpPr/>
          <p:nvPr/>
        </p:nvSpPr>
        <p:spPr>
          <a:xfrm>
            <a:off x="3300481" y="3912230"/>
            <a:ext cx="5689115" cy="2220153"/>
          </a:xfrm>
          <a:prstGeom prst="rect">
            <a:avLst/>
          </a:prstGeom>
          <a:solidFill>
            <a:srgbClr val="92D050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3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   </a:t>
            </a:r>
            <a:r>
              <a:rPr kumimoji="0" lang="en-US" sz="8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/>
                <a:ea typeface="Times New Roman"/>
                <a:cs typeface="Times New Roman"/>
                <a:sym typeface="Times New Roman"/>
              </a:rPr>
              <a:t>65 = 60 + 5</a:t>
            </a:r>
            <a:endParaRPr kumimoji="0" sz="36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2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>
            <a:extLst>
              <a:ext uri="{FF2B5EF4-FFF2-40B4-BE49-F238E27FC236}">
                <a16:creationId xmlns:a16="http://schemas.microsoft.com/office/drawing/2014/main" id="{B5044254-DE52-4029-B43E-ACD26C567FBA}"/>
              </a:ext>
            </a:extLst>
          </p:cNvPr>
          <p:cNvGrpSpPr/>
          <p:nvPr/>
        </p:nvGrpSpPr>
        <p:grpSpPr>
          <a:xfrm>
            <a:off x="993911" y="106016"/>
            <a:ext cx="2190751" cy="980661"/>
            <a:chOff x="1523998" y="0"/>
            <a:chExt cx="2190751" cy="980661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B2407F96-D165-408B-8186-033E4D2C4D5C}"/>
                </a:ext>
              </a:extLst>
            </p:cNvPr>
            <p:cNvGrpSpPr/>
            <p:nvPr/>
          </p:nvGrpSpPr>
          <p:grpSpPr>
            <a:xfrm>
              <a:off x="1523998" y="0"/>
              <a:ext cx="2190751" cy="980661"/>
              <a:chOff x="1523999" y="0"/>
              <a:chExt cx="1285462" cy="1828800"/>
            </a:xfrm>
          </p:grpSpPr>
          <p:sp>
            <p:nvSpPr>
              <p:cNvPr id="2" name="Rectangle: Top Corners Rounded 1">
                <a:extLst>
                  <a:ext uri="{FF2B5EF4-FFF2-40B4-BE49-F238E27FC236}">
                    <a16:creationId xmlns:a16="http://schemas.microsoft.com/office/drawing/2014/main" id="{2974D671-0870-4777-BE31-5FD1BBBF9AD7}"/>
                  </a:ext>
                </a:extLst>
              </p:cNvPr>
              <p:cNvSpPr/>
              <p:nvPr/>
            </p:nvSpPr>
            <p:spPr>
              <a:xfrm rot="10800000">
                <a:off x="1523999" y="0"/>
                <a:ext cx="1285462" cy="1828800"/>
              </a:xfrm>
              <a:prstGeom prst="round2SameRect">
                <a:avLst/>
              </a:prstGeom>
              <a:solidFill>
                <a:schemeClr val="accent6">
                  <a:lumMod val="75000"/>
                </a:schemeClr>
              </a:solidFill>
              <a:ln>
                <a:solidFill>
                  <a:schemeClr val="accent6">
                    <a:lumMod val="75000"/>
                  </a:schemeClr>
                </a:solidFill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vi-VN"/>
              </a:p>
            </p:txBody>
          </p:sp>
          <p:sp>
            <p:nvSpPr>
              <p:cNvPr id="3" name="Rectangle: Top Corners Rounded 2">
                <a:extLst>
                  <a:ext uri="{FF2B5EF4-FFF2-40B4-BE49-F238E27FC236}">
                    <a16:creationId xmlns:a16="http://schemas.microsoft.com/office/drawing/2014/main" id="{219332FA-4BE4-4F03-A894-08EEC78551F0}"/>
                  </a:ext>
                </a:extLst>
              </p:cNvPr>
              <p:cNvSpPr/>
              <p:nvPr/>
            </p:nvSpPr>
            <p:spPr>
              <a:xfrm rot="10800000">
                <a:off x="1566862" y="76199"/>
                <a:ext cx="1204497" cy="1709738"/>
              </a:xfrm>
              <a:prstGeom prst="round2SameRect">
                <a:avLst/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  <a:prstDash val="lgDash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vi-VN"/>
              </a:p>
            </p:txBody>
          </p:sp>
        </p:grp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46C80A5A-72BA-45B9-A254-2A8D09624ECF}"/>
                </a:ext>
              </a:extLst>
            </p:cNvPr>
            <p:cNvSpPr txBox="1"/>
            <p:nvPr/>
          </p:nvSpPr>
          <p:spPr>
            <a:xfrm>
              <a:off x="1677724" y="206880"/>
              <a:ext cx="1972089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vi-VN" sz="3200" dirty="0">
                  <a:solidFill>
                    <a:schemeClr val="accent6">
                      <a:lumMod val="75000"/>
                    </a:schemeClr>
                  </a:solidFill>
                  <a:latin typeface="+mj-lt"/>
                </a:rPr>
                <a:t>CHỦ ĐỀ 2</a:t>
              </a:r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D049F577-F92A-4405-A19E-48EB947980F5}"/>
              </a:ext>
            </a:extLst>
          </p:cNvPr>
          <p:cNvSpPr txBox="1"/>
          <p:nvPr/>
        </p:nvSpPr>
        <p:spPr>
          <a:xfrm>
            <a:off x="3200403" y="297506"/>
            <a:ext cx="616366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3600" dirty="0">
                <a:solidFill>
                  <a:schemeClr val="accent6">
                    <a:lumMod val="75000"/>
                  </a:schemeClr>
                </a:solidFill>
                <a:latin typeface="+mj-lt"/>
              </a:rPr>
              <a:t>PHÉP CỘNG, PHÉP TRỪ TRONG PHẠM VI 20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05E2FA4-701D-4C92-898E-7EE4AF07FEBA}"/>
              </a:ext>
            </a:extLst>
          </p:cNvPr>
          <p:cNvSpPr txBox="1"/>
          <p:nvPr/>
        </p:nvSpPr>
        <p:spPr>
          <a:xfrm>
            <a:off x="3303251" y="2114120"/>
            <a:ext cx="5585503" cy="2692404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vi-VN" sz="4800" dirty="0">
                <a:ln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0000"/>
                </a:solidFill>
                <a:latin typeface="+mj-lt"/>
              </a:rPr>
              <a:t>BÀI 7</a:t>
            </a:r>
          </a:p>
          <a:p>
            <a:pPr algn="ctr">
              <a:lnSpc>
                <a:spcPct val="120000"/>
              </a:lnSpc>
            </a:pPr>
            <a:r>
              <a:rPr lang="vi-VN" sz="4800" dirty="0">
                <a:ln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0000"/>
                </a:solidFill>
                <a:latin typeface="+mj-lt"/>
              </a:rPr>
              <a:t>PHÉP CỘNG (QUA 10)</a:t>
            </a:r>
          </a:p>
          <a:p>
            <a:pPr algn="ctr">
              <a:lnSpc>
                <a:spcPct val="120000"/>
              </a:lnSpc>
            </a:pPr>
            <a:r>
              <a:rPr lang="vi-VN" sz="4800" dirty="0">
                <a:ln>
                  <a:solidFill>
                    <a:schemeClr val="accent6">
                      <a:lumMod val="50000"/>
                    </a:schemeClr>
                  </a:solidFill>
                </a:ln>
                <a:solidFill>
                  <a:srgbClr val="FF0000"/>
                </a:solidFill>
                <a:latin typeface="+mj-lt"/>
              </a:rPr>
              <a:t>TRONG PHẠM VI 20 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D0A635F-595D-7944-B06B-0F42D3C7303D}"/>
              </a:ext>
            </a:extLst>
          </p:cNvPr>
          <p:cNvSpPr txBox="1"/>
          <p:nvPr/>
        </p:nvSpPr>
        <p:spPr>
          <a:xfrm>
            <a:off x="1085088" y="1377696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VN" dirty="0"/>
          </a:p>
        </p:txBody>
      </p:sp>
    </p:spTree>
    <p:extLst>
      <p:ext uri="{BB962C8B-B14F-4D97-AF65-F5344CB8AC3E}">
        <p14:creationId xmlns:p14="http://schemas.microsoft.com/office/powerpoint/2010/main" val="10749248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Hình chữ nhật 3">
            <a:extLst>
              <a:ext uri="{FF2B5EF4-FFF2-40B4-BE49-F238E27FC236}">
                <a16:creationId xmlns:a16="http://schemas.microsoft.com/office/drawing/2014/main" id="{2C928B64-B551-48FA-A7CC-C4CA5DB8871C}"/>
              </a:ext>
            </a:extLst>
          </p:cNvPr>
          <p:cNvSpPr/>
          <p:nvPr/>
        </p:nvSpPr>
        <p:spPr>
          <a:xfrm>
            <a:off x="86264" y="86264"/>
            <a:ext cx="11999344" cy="6685472"/>
          </a:xfrm>
          <a:prstGeom prst="rect">
            <a:avLst/>
          </a:prstGeom>
          <a:solidFill>
            <a:srgbClr val="333300"/>
          </a:solidFill>
          <a:ln w="254000">
            <a:solidFill>
              <a:srgbClr val="993300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Hộp Văn bản 4">
            <a:extLst>
              <a:ext uri="{FF2B5EF4-FFF2-40B4-BE49-F238E27FC236}">
                <a16:creationId xmlns:a16="http://schemas.microsoft.com/office/drawing/2014/main" id="{B072F6BB-5410-4602-924D-5FC0BB5D5CBE}"/>
              </a:ext>
            </a:extLst>
          </p:cNvPr>
          <p:cNvSpPr txBox="1"/>
          <p:nvPr/>
        </p:nvSpPr>
        <p:spPr>
          <a:xfrm>
            <a:off x="106932" y="361950"/>
            <a:ext cx="11999343" cy="629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7447DB6-5F38-413A-B89C-AFCFD18629C8}"/>
              </a:ext>
            </a:extLst>
          </p:cNvPr>
          <p:cNvSpPr txBox="1"/>
          <p:nvPr/>
        </p:nvSpPr>
        <p:spPr>
          <a:xfrm>
            <a:off x="201577" y="1192696"/>
            <a:ext cx="7344255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Thứ </a:t>
            </a:r>
            <a:r>
              <a:rPr lang="vi-VN" sz="3200" b="1">
                <a:solidFill>
                  <a:prstClr val="white"/>
                </a:solidFill>
                <a:latin typeface="HP001 4 hàng" panose="020B0603050302020204" pitchFamily="34" charset="0"/>
              </a:rPr>
              <a:t>Hai</a:t>
            </a:r>
            <a:r>
              <a:rPr kumimoji="0" lang="vi-VN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ngày 27 </a:t>
            </a: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tháng 9 năm 2021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0E529EE-C7D4-4A3F-924C-EE937BB5D701}"/>
              </a:ext>
            </a:extLst>
          </p:cNvPr>
          <p:cNvSpPr txBox="1"/>
          <p:nvPr/>
        </p:nvSpPr>
        <p:spPr>
          <a:xfrm>
            <a:off x="3385933" y="1843731"/>
            <a:ext cx="245827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Toán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94D5C60-A0BF-41B3-B2AF-979B6C6833F1}"/>
              </a:ext>
            </a:extLst>
          </p:cNvPr>
          <p:cNvSpPr txBox="1"/>
          <p:nvPr/>
        </p:nvSpPr>
        <p:spPr>
          <a:xfrm>
            <a:off x="753289" y="2494766"/>
            <a:ext cx="667989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Bài 7: Phép</a:t>
            </a:r>
            <a:r>
              <a:rPr kumimoji="0" lang="en-US" sz="3200" b="1" i="0" u="none" strike="noStrike" kern="1200" cap="none" spc="0" normalizeH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c</a:t>
            </a:r>
            <a:r>
              <a:rPr lang="en-US" sz="3200" b="1" noProof="0">
                <a:solidFill>
                  <a:srgbClr val="FFFF00"/>
                </a:solidFill>
                <a:latin typeface="HP001 4 hàng" panose="020B0603050302020204" pitchFamily="34" charset="0"/>
              </a:rPr>
              <a:t>ộng (qua 10) trong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6040ED0-0247-4109-868E-B178BF81ED6D}"/>
              </a:ext>
            </a:extLst>
          </p:cNvPr>
          <p:cNvSpPr txBox="1"/>
          <p:nvPr/>
        </p:nvSpPr>
        <p:spPr>
          <a:xfrm>
            <a:off x="2096762" y="3163422"/>
            <a:ext cx="667989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200" b="1">
                <a:solidFill>
                  <a:srgbClr val="FFFF00"/>
                </a:solidFill>
                <a:latin typeface="HP001 4 hàng" panose="020B0603050302020204" pitchFamily="34" charset="0"/>
              </a:rPr>
              <a:t>p</a:t>
            </a: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hạm vi 20 ( Tiết</a:t>
            </a:r>
            <a:r>
              <a:rPr kumimoji="0" lang="en-US" sz="3200" b="1" i="0" u="none" strike="noStrike" kern="1200" cap="none" spc="0" normalizeH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1)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385618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P spid="6" grpId="0"/>
      <p:bldP spid="7" grpId="0"/>
    </p:bldLst>
  </p:timing>
</p:sld>
</file>

<file path=ppt/theme/theme1.xml><?xml version="1.0" encoding="utf-8"?>
<a:theme xmlns:a="http://schemas.openxmlformats.org/drawingml/2006/main" name="Office Theme">
  <a:themeElements>
    <a:clrScheme name="Office 2007-2010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Custom 4">
      <a:majorFont>
        <a:latin typeface="UTM Cookies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0.xml><?xml version="1.0" encoding="utf-8"?>
<a:theme xmlns:a="http://schemas.openxmlformats.org/drawingml/2006/main" name="9_Office Theme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Theme">
  <a:themeElements>
    <a:clrScheme name="Office 2007-2010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Custom 4">
      <a:majorFont>
        <a:latin typeface="UTM Cookies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2_Office Theme">
  <a:themeElements>
    <a:clrScheme name="Office 2007-2010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Custom 4">
      <a:majorFont>
        <a:latin typeface="UTM Cookies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3_Office Theme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4_Office Theme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5_Office Theme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6_Office Theme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.xml><?xml version="1.0" encoding="utf-8"?>
<a:theme xmlns:a="http://schemas.openxmlformats.org/drawingml/2006/main" name="7_Office Theme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.xml><?xml version="1.0" encoding="utf-8"?>
<a:theme xmlns:a="http://schemas.openxmlformats.org/drawingml/2006/main" name="8_Office Theme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3304</TotalTime>
  <Words>2329</Words>
  <Application>Microsoft Office PowerPoint</Application>
  <PresentationFormat>Widescreen</PresentationFormat>
  <Paragraphs>801</Paragraphs>
  <Slides>56</Slides>
  <Notes>19</Notes>
  <HiddenSlides>0</HiddenSlides>
  <MMClips>1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10</vt:i4>
      </vt:variant>
      <vt:variant>
        <vt:lpstr>Slide Titles</vt:lpstr>
      </vt:variant>
      <vt:variant>
        <vt:i4>56</vt:i4>
      </vt:variant>
    </vt:vector>
  </HeadingPairs>
  <TitlesOfParts>
    <vt:vector size="71" baseType="lpstr">
      <vt:lpstr>Arial</vt:lpstr>
      <vt:lpstr>Calibri</vt:lpstr>
      <vt:lpstr>HP001 4 hàng</vt:lpstr>
      <vt:lpstr>Times New Roman</vt:lpstr>
      <vt:lpstr>UTM Cookies</vt:lpstr>
      <vt:lpstr>Office Theme</vt:lpstr>
      <vt:lpstr>1_Office Theme</vt:lpstr>
      <vt:lpstr>2_Office Theme</vt:lpstr>
      <vt:lpstr>3_Office Theme</vt:lpstr>
      <vt:lpstr>4_Office Theme</vt:lpstr>
      <vt:lpstr>5_Office Theme</vt:lpstr>
      <vt:lpstr>6_Office Theme</vt:lpstr>
      <vt:lpstr>7_Office Theme</vt:lpstr>
      <vt:lpstr>8_Office Theme</vt:lpstr>
      <vt:lpstr>9_Office Theme</vt:lpstr>
      <vt:lpstr>TRÒ CHƠI: HÁI DÂU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Phạm Thanh Hằng (ADAS – GV)</dc:creator>
  <cp:lastModifiedBy>Hằng Nguyễn</cp:lastModifiedBy>
  <cp:revision>287</cp:revision>
  <dcterms:created xsi:type="dcterms:W3CDTF">2021-06-02T01:34:28Z</dcterms:created>
  <dcterms:modified xsi:type="dcterms:W3CDTF">2021-09-25T14:16:03Z</dcterms:modified>
</cp:coreProperties>
</file>