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3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8" r:id="rId2"/>
    <p:sldMasterId id="2147483700" r:id="rId3"/>
    <p:sldMasterId id="2147483715" r:id="rId4"/>
  </p:sldMasterIdLst>
  <p:notesMasterIdLst>
    <p:notesMasterId r:id="rId26"/>
  </p:notesMasterIdLst>
  <p:sldIdLst>
    <p:sldId id="406" r:id="rId5"/>
    <p:sldId id="416" r:id="rId6"/>
    <p:sldId id="417" r:id="rId7"/>
    <p:sldId id="408" r:id="rId8"/>
    <p:sldId id="350" r:id="rId9"/>
    <p:sldId id="263" r:id="rId10"/>
    <p:sldId id="268" r:id="rId11"/>
    <p:sldId id="270" r:id="rId12"/>
    <p:sldId id="272" r:id="rId13"/>
    <p:sldId id="409" r:id="rId14"/>
    <p:sldId id="274" r:id="rId15"/>
    <p:sldId id="259" r:id="rId16"/>
    <p:sldId id="412" r:id="rId17"/>
    <p:sldId id="322" r:id="rId18"/>
    <p:sldId id="410" r:id="rId19"/>
    <p:sldId id="271" r:id="rId20"/>
    <p:sldId id="285" r:id="rId21"/>
    <p:sldId id="288" r:id="rId22"/>
    <p:sldId id="413" r:id="rId23"/>
    <p:sldId id="414" r:id="rId24"/>
    <p:sldId id="415" r:id="rId25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FF"/>
    <a:srgbClr val="B7D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11BF8A-FC8C-46AF-831A-262CE1E977E7}" type="datetimeFigureOut">
              <a:rPr lang="vi-VN" smtClean="0"/>
              <a:t>08/10/2021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29A111-AD76-43EF-B7D6-9A0C257005C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65162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6822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0413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88651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04207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7234" y="219519"/>
            <a:ext cx="12164765" cy="6418963"/>
            <a:chOff x="125465" y="219519"/>
            <a:chExt cx="8923440" cy="4925505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125465" y="219519"/>
              <a:ext cx="8923440" cy="4925505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6418803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ACD868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9493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09475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86183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70250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37978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2586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71009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209907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15042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8338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24740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6794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10153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9684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1060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43276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324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230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01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607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6437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10/8/21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3984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10/8/21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6589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10/8/21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8950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5048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4191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211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1577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1850800" y="2409400"/>
            <a:ext cx="8490400" cy="20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3554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2005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8"/>
          <p:cNvGrpSpPr/>
          <p:nvPr/>
        </p:nvGrpSpPr>
        <p:grpSpPr>
          <a:xfrm>
            <a:off x="-6482909" y="-2614044"/>
            <a:ext cx="20546709" cy="18538487"/>
            <a:chOff x="-4862182" y="-1960533"/>
            <a:chExt cx="15410032" cy="13903865"/>
          </a:xfrm>
        </p:grpSpPr>
        <p:sp>
          <p:nvSpPr>
            <p:cNvPr id="44" name="Google Shape;44;p8"/>
            <p:cNvSpPr/>
            <p:nvPr/>
          </p:nvSpPr>
          <p:spPr>
            <a:xfrm rot="1800135" flipH="1">
              <a:off x="-3550807" y="655522"/>
              <a:ext cx="12787283" cy="867175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8"/>
            <p:cNvSpPr/>
            <p:nvPr/>
          </p:nvSpPr>
          <p:spPr>
            <a:xfrm rot="-5400000" flipH="1">
              <a:off x="7279860" y="-479531"/>
              <a:ext cx="2584992" cy="175302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8"/>
            <p:cNvSpPr/>
            <p:nvPr/>
          </p:nvSpPr>
          <p:spPr>
            <a:xfrm rot="-9900048" flipH="1">
              <a:off x="-2399316" y="-1196416"/>
              <a:ext cx="4699671" cy="3186899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4450400" y="1085567"/>
            <a:ext cx="6649600" cy="468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 sz="173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39569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13269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/>
          <p:nvPr/>
        </p:nvSpPr>
        <p:spPr>
          <a:xfrm rot="-1799977">
            <a:off x="-4811355" y="-125806"/>
            <a:ext cx="17375995" cy="11783611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7927839" y="5119872"/>
            <a:ext cx="3345200" cy="8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hasCustomPrompt="1"/>
          </p:nvPr>
        </p:nvSpPr>
        <p:spPr>
          <a:xfrm>
            <a:off x="1332201" y="2507285"/>
            <a:ext cx="2494800" cy="7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2" hasCustomPrompt="1"/>
          </p:nvPr>
        </p:nvSpPr>
        <p:spPr>
          <a:xfrm>
            <a:off x="4837735" y="2504433"/>
            <a:ext cx="2494800" cy="7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3" hasCustomPrompt="1"/>
          </p:nvPr>
        </p:nvSpPr>
        <p:spPr>
          <a:xfrm>
            <a:off x="8343263" y="2507293"/>
            <a:ext cx="2494800" cy="7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4"/>
          </p:nvPr>
        </p:nvSpPr>
        <p:spPr>
          <a:xfrm>
            <a:off x="926475" y="5128400"/>
            <a:ext cx="3345200" cy="8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5"/>
          </p:nvPr>
        </p:nvSpPr>
        <p:spPr>
          <a:xfrm>
            <a:off x="4423007" y="5128400"/>
            <a:ext cx="3345200" cy="8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6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7"/>
          </p:nvPr>
        </p:nvSpPr>
        <p:spPr>
          <a:xfrm>
            <a:off x="894621" y="4074767"/>
            <a:ext cx="3409600" cy="11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8"/>
          </p:nvPr>
        </p:nvSpPr>
        <p:spPr>
          <a:xfrm>
            <a:off x="4390991" y="4074767"/>
            <a:ext cx="3409600" cy="11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9"/>
          </p:nvPr>
        </p:nvSpPr>
        <p:spPr>
          <a:xfrm>
            <a:off x="7887348" y="4074767"/>
            <a:ext cx="3409600" cy="11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187540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20"/>
          <p:cNvGrpSpPr/>
          <p:nvPr/>
        </p:nvGrpSpPr>
        <p:grpSpPr>
          <a:xfrm>
            <a:off x="-1105270" y="-1111170"/>
            <a:ext cx="14037111" cy="8279503"/>
            <a:chOff x="-828953" y="-833378"/>
            <a:chExt cx="10527833" cy="6209627"/>
          </a:xfrm>
        </p:grpSpPr>
        <p:sp>
          <p:nvSpPr>
            <p:cNvPr id="123" name="Google Shape;123;p20"/>
            <p:cNvSpPr/>
            <p:nvPr/>
          </p:nvSpPr>
          <p:spPr>
            <a:xfrm rot="-9900135" flipH="1">
              <a:off x="-665877" y="-561626"/>
              <a:ext cx="2306104" cy="1563895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0"/>
            <p:cNvSpPr/>
            <p:nvPr/>
          </p:nvSpPr>
          <p:spPr>
            <a:xfrm rot="-130391" flipH="1">
              <a:off x="8089994" y="4116397"/>
              <a:ext cx="1586104" cy="1230223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5" name="Google Shape;125;p20"/>
          <p:cNvSpPr txBox="1">
            <a:spLocks noGrp="1"/>
          </p:cNvSpPr>
          <p:nvPr>
            <p:ph type="title"/>
          </p:nvPr>
        </p:nvSpPr>
        <p:spPr>
          <a:xfrm>
            <a:off x="991500" y="2465833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20"/>
          <p:cNvSpPr txBox="1">
            <a:spLocks noGrp="1"/>
          </p:cNvSpPr>
          <p:nvPr>
            <p:ph type="subTitle" idx="1"/>
          </p:nvPr>
        </p:nvSpPr>
        <p:spPr>
          <a:xfrm>
            <a:off x="991500" y="2970672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title" idx="2"/>
          </p:nvPr>
        </p:nvSpPr>
        <p:spPr>
          <a:xfrm>
            <a:off x="991500" y="4406115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ubTitle" idx="3"/>
          </p:nvPr>
        </p:nvSpPr>
        <p:spPr>
          <a:xfrm>
            <a:off x="991500" y="4908268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title" idx="4"/>
          </p:nvPr>
        </p:nvSpPr>
        <p:spPr>
          <a:xfrm>
            <a:off x="8465600" y="2465800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subTitle" idx="5"/>
          </p:nvPr>
        </p:nvSpPr>
        <p:spPr>
          <a:xfrm>
            <a:off x="8465600" y="2970675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title" idx="6"/>
          </p:nvPr>
        </p:nvSpPr>
        <p:spPr>
          <a:xfrm>
            <a:off x="8465600" y="4406105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ubTitle" idx="7"/>
          </p:nvPr>
        </p:nvSpPr>
        <p:spPr>
          <a:xfrm>
            <a:off x="8465600" y="4908264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0"/>
          <p:cNvSpPr txBox="1">
            <a:spLocks noGrp="1"/>
          </p:cNvSpPr>
          <p:nvPr>
            <p:ph type="title" idx="8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92805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1">
  <p:cSld name="Big Title 1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oogle Shape;195;p28"/>
          <p:cNvGrpSpPr/>
          <p:nvPr/>
        </p:nvGrpSpPr>
        <p:grpSpPr>
          <a:xfrm>
            <a:off x="-3496499" y="-9961143"/>
            <a:ext cx="18784248" cy="20295441"/>
            <a:chOff x="-2622374" y="-7470858"/>
            <a:chExt cx="14088186" cy="15221581"/>
          </a:xfrm>
        </p:grpSpPr>
        <p:sp>
          <p:nvSpPr>
            <p:cNvPr id="196" name="Google Shape;196;p28"/>
            <p:cNvSpPr/>
            <p:nvPr/>
          </p:nvSpPr>
          <p:spPr>
            <a:xfrm rot="6299984">
              <a:off x="-3092208" y="-4943866"/>
              <a:ext cx="10908930" cy="7397940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8"/>
            <p:cNvSpPr/>
            <p:nvPr/>
          </p:nvSpPr>
          <p:spPr>
            <a:xfrm rot="-6299937">
              <a:off x="5452112" y="2033205"/>
              <a:ext cx="6284395" cy="4261791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8" name="Google Shape;198;p28"/>
          <p:cNvSpPr txBox="1">
            <a:spLocks noGrp="1"/>
          </p:cNvSpPr>
          <p:nvPr>
            <p:ph type="title"/>
          </p:nvPr>
        </p:nvSpPr>
        <p:spPr>
          <a:xfrm>
            <a:off x="3029200" y="1924884"/>
            <a:ext cx="6133600" cy="19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13333"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3357300" y="3780300"/>
            <a:ext cx="5477200" cy="11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5644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2"/>
          <p:cNvSpPr/>
          <p:nvPr/>
        </p:nvSpPr>
        <p:spPr>
          <a:xfrm rot="-9899867">
            <a:off x="9780661" y="-469273"/>
            <a:ext cx="3682273" cy="2497151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6" name="Google Shape;216;p32"/>
          <p:cNvSpPr/>
          <p:nvPr/>
        </p:nvSpPr>
        <p:spPr>
          <a:xfrm rot="899937">
            <a:off x="-3510479" y="2404113"/>
            <a:ext cx="8379193" cy="5682388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919303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oogle Shape;218;p33"/>
          <p:cNvGrpSpPr/>
          <p:nvPr/>
        </p:nvGrpSpPr>
        <p:grpSpPr>
          <a:xfrm>
            <a:off x="-1912613" y="-2139956"/>
            <a:ext cx="15635993" cy="14818507"/>
            <a:chOff x="-1434460" y="-1604967"/>
            <a:chExt cx="11726995" cy="11113880"/>
          </a:xfrm>
        </p:grpSpPr>
        <p:sp>
          <p:nvSpPr>
            <p:cNvPr id="219" name="Google Shape;219;p33"/>
            <p:cNvSpPr/>
            <p:nvPr/>
          </p:nvSpPr>
          <p:spPr>
            <a:xfrm rot="-9899867">
              <a:off x="7335495" y="-351955"/>
              <a:ext cx="2761705" cy="1872863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33"/>
            <p:cNvSpPr/>
            <p:nvPr/>
          </p:nvSpPr>
          <p:spPr>
            <a:xfrm rot="4500077">
              <a:off x="-1638361" y="-508487"/>
              <a:ext cx="4733536" cy="3210069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33"/>
            <p:cNvSpPr/>
            <p:nvPr/>
          </p:nvSpPr>
          <p:spPr>
            <a:xfrm rot="-2700000">
              <a:off x="2916718" y="3408392"/>
              <a:ext cx="6542854" cy="4437066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542556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59C6F32-809B-4A83-821D-D07C0E8E5FD3}" type="datetimeFigureOut">
              <a:rPr lang="en-US" smtClean="0"/>
              <a:t>10/8/21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2989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7"/>
          <p:cNvSpPr txBox="1">
            <a:spLocks noGrp="1"/>
          </p:cNvSpPr>
          <p:nvPr>
            <p:ph type="title"/>
          </p:nvPr>
        </p:nvSpPr>
        <p:spPr>
          <a:xfrm>
            <a:off x="2632400" y="910833"/>
            <a:ext cx="6927200" cy="7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88428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2574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67710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5483733" y="1024133"/>
            <a:ext cx="5750400" cy="2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333" b="1"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483733" y="3596451"/>
            <a:ext cx="5750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>
            <a:hlinkClick r:id="rId2" action="ppaction://hlinksldjump"/>
          </p:cNvPr>
          <p:cNvSpPr txBox="1">
            <a:spLocks noGrp="1"/>
          </p:cNvSpPr>
          <p:nvPr>
            <p:ph type="subTitle" idx="2"/>
          </p:nvPr>
        </p:nvSpPr>
        <p:spPr>
          <a:xfrm>
            <a:off x="6880333" y="4900451"/>
            <a:ext cx="2957200" cy="8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40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 flipH="1">
            <a:off x="-567117" y="565597"/>
            <a:ext cx="2012452" cy="917291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11241034" y="5110757"/>
            <a:ext cx="1364191" cy="62180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-385801" y="5875402"/>
            <a:ext cx="1155108" cy="52655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9468267" y="82434"/>
            <a:ext cx="1517759" cy="691807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3149443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20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7327451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43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10/8/21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8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10/8/21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20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10/8/21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14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10/8/21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618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10/8/21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9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95;p14">
              <a:extLst>
                <a:ext uri="{FF2B5EF4-FFF2-40B4-BE49-F238E27FC236}">
                  <a16:creationId xmlns:a16="http://schemas.microsoft.com/office/drawing/2014/main" id="{D06F31EF-754A-4F9F-A77D-7C1C58F47361}"/>
                </a:ext>
              </a:extLst>
            </p:cNvPr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99;p14">
              <a:extLst>
                <a:ext uri="{FF2B5EF4-FFF2-40B4-BE49-F238E27FC236}">
                  <a16:creationId xmlns:a16="http://schemas.microsoft.com/office/drawing/2014/main" id="{B5709D43-3D83-463A-9E8C-6FA8BF6FE3F4}"/>
                </a:ext>
              </a:extLst>
            </p:cNvPr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02;p14">
              <a:extLst>
                <a:ext uri="{FF2B5EF4-FFF2-40B4-BE49-F238E27FC236}">
                  <a16:creationId xmlns:a16="http://schemas.microsoft.com/office/drawing/2014/main" id="{7E2F91D5-68DF-48A6-8869-7FD6B10D5313}"/>
                </a:ext>
              </a:extLst>
            </p:cNvPr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05;p14">
              <a:extLst>
                <a:ext uri="{FF2B5EF4-FFF2-40B4-BE49-F238E27FC236}">
                  <a16:creationId xmlns:a16="http://schemas.microsoft.com/office/drawing/2014/main" id="{18466ED5-E416-4DE1-A4F7-CD23EAA77B79}"/>
                </a:ext>
              </a:extLst>
            </p:cNvPr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08;p14">
              <a:extLst>
                <a:ext uri="{FF2B5EF4-FFF2-40B4-BE49-F238E27FC236}">
                  <a16:creationId xmlns:a16="http://schemas.microsoft.com/office/drawing/2014/main" id="{11848AC2-1101-45B6-ABB6-4FD06AA8642A}"/>
                </a:ext>
              </a:extLst>
            </p:cNvPr>
            <p:cNvSpPr/>
            <p:nvPr/>
          </p:nvSpPr>
          <p:spPr>
            <a:xfrm>
              <a:off x="8341543" y="292270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11;p14">
              <a:extLst>
                <a:ext uri="{FF2B5EF4-FFF2-40B4-BE49-F238E27FC236}">
                  <a16:creationId xmlns:a16="http://schemas.microsoft.com/office/drawing/2014/main" id="{87C36489-2782-4D32-8AFF-590446FE6759}"/>
                </a:ext>
              </a:extLst>
            </p:cNvPr>
            <p:cNvSpPr/>
            <p:nvPr/>
          </p:nvSpPr>
          <p:spPr>
            <a:xfrm>
              <a:off x="8341543" y="348363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515326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2156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6780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908889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898319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56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7.xml"/><Relationship Id="rId9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59025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10/8/21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828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49600" y="721367"/>
            <a:ext cx="10128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ilita One"/>
              <a:buNone/>
              <a:defRPr sz="3500">
                <a:solidFill>
                  <a:schemeClr val="dk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9600" y="1536633"/>
            <a:ext cx="1025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877187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14725A84-4E0B-4116-9DC9-EE85314AE53B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10/8/21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976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17.png"/><Relationship Id="rId3" Type="http://schemas.microsoft.com/office/2007/relationships/media" Target="../media/media5.mp4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11" Type="http://schemas.openxmlformats.org/officeDocument/2006/relationships/image" Target="../media/image24.png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31.png"/><Relationship Id="rId10" Type="http://schemas.openxmlformats.org/officeDocument/2006/relationships/image" Target="../media/image23.png"/><Relationship Id="rId4" Type="http://schemas.openxmlformats.org/officeDocument/2006/relationships/video" Target="../media/media5.mp4"/><Relationship Id="rId9" Type="http://schemas.openxmlformats.org/officeDocument/2006/relationships/image" Target="../media/image22.png"/><Relationship Id="rId1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17.png"/><Relationship Id="rId3" Type="http://schemas.microsoft.com/office/2007/relationships/media" Target="../media/media3.mp4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11" Type="http://schemas.openxmlformats.org/officeDocument/2006/relationships/image" Target="../media/image24.png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27.emf"/><Relationship Id="rId10" Type="http://schemas.openxmlformats.org/officeDocument/2006/relationships/image" Target="../media/image23.png"/><Relationship Id="rId4" Type="http://schemas.openxmlformats.org/officeDocument/2006/relationships/video" Target="../media/media3.mp4"/><Relationship Id="rId9" Type="http://schemas.openxmlformats.org/officeDocument/2006/relationships/image" Target="../media/image22.png"/><Relationship Id="rId1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Relationship Id="rId5" Type="http://schemas.microsoft.com/office/2007/relationships/hdphoto" Target="../media/hdphoto3.wdp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Relationship Id="rId4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Relationship Id="rId5" Type="http://schemas.microsoft.com/office/2007/relationships/hdphoto" Target="../media/hdphoto7.wdp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54.xml"/><Relationship Id="rId7" Type="http://schemas.openxmlformats.org/officeDocument/2006/relationships/image" Target="../media/image1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9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17.png"/><Relationship Id="rId3" Type="http://schemas.microsoft.com/office/2007/relationships/media" Target="../media/media3.mp4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11" Type="http://schemas.openxmlformats.org/officeDocument/2006/relationships/image" Target="../media/image24.png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27.emf"/><Relationship Id="rId10" Type="http://schemas.openxmlformats.org/officeDocument/2006/relationships/image" Target="../media/image23.png"/><Relationship Id="rId4" Type="http://schemas.openxmlformats.org/officeDocument/2006/relationships/video" Target="../media/media3.mp4"/><Relationship Id="rId9" Type="http://schemas.openxmlformats.org/officeDocument/2006/relationships/image" Target="../media/image22.png"/><Relationship Id="rId1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17.png"/><Relationship Id="rId3" Type="http://schemas.openxmlformats.org/officeDocument/2006/relationships/video" Target="NULL" TargetMode="External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11" Type="http://schemas.openxmlformats.org/officeDocument/2006/relationships/image" Target="../media/image24.png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29.png"/><Relationship Id="rId10" Type="http://schemas.openxmlformats.org/officeDocument/2006/relationships/image" Target="../media/image23.png"/><Relationship Id="rId4" Type="http://schemas.microsoft.com/office/2007/relationships/media" Target="../media/media4.mp4"/><Relationship Id="rId9" Type="http://schemas.openxmlformats.org/officeDocument/2006/relationships/image" Target="../media/image22.png"/><Relationship Id="rId1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55ABB4-DEFC-F346-90D6-6E9DE70EA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09600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CA9EB3-DB1A-9645-BB04-72D2D44D2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332" y="0"/>
            <a:ext cx="6025179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AE145E0B-379B-874B-A721-2FB2564393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075361"/>
              </p:ext>
            </p:extLst>
          </p:nvPr>
        </p:nvGraphicFramePr>
        <p:xfrm>
          <a:off x="6295524" y="78327"/>
          <a:ext cx="2687454" cy="502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4010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773444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 Hà Bích Hạnh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11242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 Ngọc Hoa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259629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Thiều Gia Hân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08056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Hiếu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60728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 Nhã Khanh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427627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Đặng Gia 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+ 2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368631"/>
                  </a:ext>
                </a:extLst>
              </a:tr>
              <a:tr h="4555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20597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Tuấn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Khánh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Nam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Kim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4499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San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44100F16-C2BE-9A4B-88FB-F07A1EA5D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489742"/>
              </p:ext>
            </p:extLst>
          </p:nvPr>
        </p:nvGraphicFramePr>
        <p:xfrm>
          <a:off x="9396170" y="820357"/>
          <a:ext cx="2799342" cy="4734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074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946268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Tiến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Phùng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Chí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Thành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433868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Phan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Thanh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Thảo</a:t>
                      </a:r>
                      <a:endParaRPr lang="en-VN" sz="12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Gia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465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Uyên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+ 2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Vinh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84074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95199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Yến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73763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Ngụy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03297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Xuân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81804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FB77974A-666E-4C46-ABE1-3881F3FA10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2889517"/>
              </p:ext>
            </p:extLst>
          </p:nvPr>
        </p:nvGraphicFramePr>
        <p:xfrm>
          <a:off x="78285" y="1325276"/>
          <a:ext cx="2818099" cy="5163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5903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87219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430258">
                <a:tc>
                  <a:txBody>
                    <a:bodyPr/>
                    <a:lstStyle/>
                    <a:p>
                      <a:r>
                        <a:rPr lang="en-VN"/>
                        <a:t>Họ và tên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Khánh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Diệu Anh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Phương Anh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Văn Chung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í</a:t>
                      </a: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Tú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Nguyệt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Diệp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135022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F9F70FE-8CFC-D647-989E-0AAEF3C82F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5816475"/>
              </p:ext>
            </p:extLst>
          </p:nvPr>
        </p:nvGraphicFramePr>
        <p:xfrm>
          <a:off x="3045406" y="1350727"/>
          <a:ext cx="2963803" cy="5305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4997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92880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365960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Nam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526893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 Diệp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Tường Tâm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Dương Minh Châu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Minh Châu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3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Minh Châu</a:t>
                      </a:r>
                      <a:endParaRPr lang="en-VN" sz="13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Hà Chi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Cao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Mỹ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Chi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Thùy Chi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Bùi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Bạch Dương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08303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480D52F7-32BF-9F43-A9AC-71230E648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2845" y="4391788"/>
            <a:ext cx="370562" cy="34680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9BD8902-F27C-884F-8AD9-1C7E09C0C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2845" y="3988449"/>
            <a:ext cx="370562" cy="34680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39D7D17-0108-3345-9312-C5A7154966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3622007"/>
            <a:ext cx="370562" cy="34680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8FB0B12-DD5E-394E-8E5D-3EEE8E89B8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3010" y="3263841"/>
            <a:ext cx="370562" cy="34680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23EBF8-421F-1A48-B49C-035C1BC678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4658" y="2845836"/>
            <a:ext cx="370562" cy="34680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6748FA8-1380-6E43-84DA-91EB45E81F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0059" y="1578500"/>
            <a:ext cx="370562" cy="34680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7E1CF74-846D-BA4D-850A-303430D24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624" y="1193703"/>
            <a:ext cx="370562" cy="34680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945E3CE-72BC-3B4D-82C9-A3F8D34E63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0549" y="831262"/>
            <a:ext cx="370562" cy="34680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CF95CF3-CE95-BE47-A19E-39A22ACCF6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298" y="3537578"/>
            <a:ext cx="370562" cy="34680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B731AAC-9D87-9C4D-BFA7-3E416CA821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221" y="3174063"/>
            <a:ext cx="370562" cy="34680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778F0C6-5C40-9A49-9857-4D3F7956A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406" y="2784019"/>
            <a:ext cx="370562" cy="34680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2FDA484-0169-5848-A85B-9FADA5DAAF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122" y="1932698"/>
            <a:ext cx="370562" cy="34680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1C7DB75-6E5B-E143-B062-665A553420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369" y="2332030"/>
            <a:ext cx="370562" cy="34680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E37F018-E8E9-F44A-8D3B-76B5A5CE1E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129" y="1572200"/>
            <a:ext cx="370562" cy="34680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9CA6D63-9A46-B747-AA8F-6873FB598B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092" y="465319"/>
            <a:ext cx="370562" cy="34680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DB85C05-42A1-3847-928A-F821D74558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290" y="826060"/>
            <a:ext cx="370562" cy="34680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C1E8A9B-BE71-2E4F-B8A5-595D7C25AD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026" y="1186343"/>
            <a:ext cx="370562" cy="34680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2D923BC-57A5-EE49-951E-DABEFF0163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6683" y="4786105"/>
            <a:ext cx="370562" cy="34680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FFF4A914-7326-2543-A1A3-F1A2EE0EF9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1372801"/>
            <a:ext cx="370562" cy="34680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21907F3-F0A4-5F4B-B18E-00FE7991A1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484" y="1772969"/>
            <a:ext cx="370562" cy="34680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D7705BF1-43D3-3C45-8D81-B262C406C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704" y="3591714"/>
            <a:ext cx="370562" cy="346808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637CB287-6162-F146-AD12-0697A4997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3176510"/>
            <a:ext cx="370562" cy="34680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1C04499-766D-C74B-B3A0-9D53FC189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062" y="2740011"/>
            <a:ext cx="370562" cy="346808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A471C47D-16FA-0C46-87D3-CCCC790204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2279506"/>
            <a:ext cx="370562" cy="346808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B20BB458-F5D9-B647-BB29-6E4D064179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620" y="5354473"/>
            <a:ext cx="370562" cy="346808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C607C35E-725D-0C44-8158-58F266E374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704" y="4889332"/>
            <a:ext cx="370562" cy="346808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58A3CC51-5363-0F43-BDA8-C3294C3BB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979" y="4474128"/>
            <a:ext cx="370562" cy="346808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08EF227D-88A2-2B46-A4CE-870A28905D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704" y="4006924"/>
            <a:ext cx="370562" cy="346808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77326BC-094F-1D4B-9768-F2FF665204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016" y="1800534"/>
            <a:ext cx="370562" cy="346808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E3B8E2A-0C82-744F-9584-9E14E964F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579" y="6239375"/>
            <a:ext cx="370562" cy="346808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21FE5DF2-2F11-6640-B390-30873F042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8788" y="5152547"/>
            <a:ext cx="370562" cy="346808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F05D38E-92FC-EB47-AB5E-A9D90A056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785" y="3487326"/>
            <a:ext cx="370562" cy="346808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87D83012-EF43-6B44-901D-BAC9D7F0D3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136" y="3043922"/>
            <a:ext cx="370562" cy="346808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D3AD1853-2EAF-4A43-8F35-CFC181B064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736" y="2645885"/>
            <a:ext cx="370562" cy="346808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99228D6-3631-6C47-83D9-E183956E3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420" y="2214848"/>
            <a:ext cx="370562" cy="346808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176DF018-F932-0B4B-AD3D-DF5AEB3804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900" y="4749320"/>
            <a:ext cx="370562" cy="346808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8D3CE023-EB37-1945-B23A-84E0E17DE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577" y="4374440"/>
            <a:ext cx="370562" cy="346808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28F2135F-4290-0048-BD5C-2F03A4464D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025" y="3916273"/>
            <a:ext cx="370562" cy="346808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645087F4-1BAA-0643-89B5-C599352DD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900" y="6057470"/>
            <a:ext cx="370562" cy="346808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1A276D42-0551-0449-B7EE-80219BF0BA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942" y="5602415"/>
            <a:ext cx="370562" cy="346808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24E68E05-244C-464C-B39E-D92D56DDB8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101" y="5202528"/>
            <a:ext cx="370562" cy="3468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A0116C-9295-5C4B-8448-BF820AAB661C}"/>
              </a:ext>
            </a:extLst>
          </p:cNvPr>
          <p:cNvSpPr txBox="1"/>
          <p:nvPr/>
        </p:nvSpPr>
        <p:spPr>
          <a:xfrm>
            <a:off x="7092519" y="6503201"/>
            <a:ext cx="4855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dirty="0"/>
              <a:t>HỌC TẬP VÀ LÀM BÀI TẬP NGÀY 4/10.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65DB6D02-C536-0943-AEA7-707C68B046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704" y="89446"/>
            <a:ext cx="370562" cy="346808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3B62BF6-A7D8-124F-B758-BF221B9E82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497851"/>
              </p:ext>
            </p:extLst>
          </p:nvPr>
        </p:nvGraphicFramePr>
        <p:xfrm>
          <a:off x="9408045" y="45233"/>
          <a:ext cx="2748657" cy="748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012">
                  <a:extLst>
                    <a:ext uri="{9D8B030D-6E8A-4147-A177-3AD203B41FA5}">
                      <a16:colId xmlns:a16="http://schemas.microsoft.com/office/drawing/2014/main" val="1790065584"/>
                    </a:ext>
                  </a:extLst>
                </a:gridCol>
                <a:gridCol w="922645">
                  <a:extLst>
                    <a:ext uri="{9D8B030D-6E8A-4147-A177-3AD203B41FA5}">
                      <a16:colId xmlns:a16="http://schemas.microsoft.com/office/drawing/2014/main" val="210362582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Tấn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Sang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47130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Kim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Sơn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884195"/>
                  </a:ext>
                </a:extLst>
              </a:tr>
            </a:tbl>
          </a:graphicData>
        </a:graphic>
      </p:graphicFrame>
      <p:pic>
        <p:nvPicPr>
          <p:cNvPr id="76" name="Picture 75">
            <a:extLst>
              <a:ext uri="{FF2B5EF4-FFF2-40B4-BE49-F238E27FC236}">
                <a16:creationId xmlns:a16="http://schemas.microsoft.com/office/drawing/2014/main" id="{CA967912-B881-EF43-92AB-1069C6F6F5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3010" y="43664"/>
            <a:ext cx="370562" cy="346808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BDF17F82-8C28-484C-8B37-372520921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080" y="446543"/>
            <a:ext cx="370562" cy="346808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879E9E4B-4725-EA4B-9D5F-16A0F2147B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2400287"/>
            <a:ext cx="370562" cy="346808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8D302D64-D420-8549-B38F-D21B0362D3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2024049"/>
            <a:ext cx="370562" cy="346808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1A3260D4-8D82-7D4E-8C0F-12DA611EE3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124" y="3912698"/>
            <a:ext cx="370562" cy="346808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7C0C65E4-B9F2-C445-AD30-FD686B265A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010" y="4268933"/>
            <a:ext cx="370562" cy="346808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3DF007A0-4283-534A-AF70-3F668100B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2573" y="4656874"/>
            <a:ext cx="370562" cy="346808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41729B10-A7B6-064B-B2F9-F979906E59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647" y="5761282"/>
            <a:ext cx="370562" cy="34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525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41962" y="990600"/>
              <a:ext cx="1415837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3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5813302" y="815554"/>
            <a:ext cx="3308599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BD45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rPr>
              <a:t>9 – 2 + 5 =</a:t>
            </a: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14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13</a:t>
              </a:r>
              <a:endPara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12</a:t>
              </a:r>
              <a:endPara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1" name="Picture 30">
            <a:hlinkClick r:id="" action="ppaction://media"/>
            <a:extLst>
              <a:ext uri="{FF2B5EF4-FFF2-40B4-BE49-F238E27FC236}">
                <a16:creationId xmlns:a16="http://schemas.microsoft.com/office/drawing/2014/main" id="{D8AF1AEC-3F85-4021-AE99-EB16E3C42A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41061" y="7459828"/>
            <a:ext cx="7109878" cy="3885746"/>
          </a:xfrm>
          <a:custGeom>
            <a:avLst/>
            <a:gdLst>
              <a:gd name="connsiteX0" fmla="*/ 325142 w 7109878"/>
              <a:gd name="connsiteY0" fmla="*/ 0 h 3885746"/>
              <a:gd name="connsiteX1" fmla="*/ 6784737 w 7109878"/>
              <a:gd name="connsiteY1" fmla="*/ 0 h 3885746"/>
              <a:gd name="connsiteX2" fmla="*/ 6847243 w 7109878"/>
              <a:gd name="connsiteY2" fmla="*/ 19403 h 3885746"/>
              <a:gd name="connsiteX3" fmla="*/ 7089364 w 7109878"/>
              <a:gd name="connsiteY3" fmla="*/ 261525 h 3885746"/>
              <a:gd name="connsiteX4" fmla="*/ 7109878 w 7109878"/>
              <a:gd name="connsiteY4" fmla="*/ 327610 h 3885746"/>
              <a:gd name="connsiteX5" fmla="*/ 7109878 w 7109878"/>
              <a:gd name="connsiteY5" fmla="*/ 3558137 h 3885746"/>
              <a:gd name="connsiteX6" fmla="*/ 7089364 w 7109878"/>
              <a:gd name="connsiteY6" fmla="*/ 3624222 h 3885746"/>
              <a:gd name="connsiteX7" fmla="*/ 6847243 w 7109878"/>
              <a:gd name="connsiteY7" fmla="*/ 3866343 h 3885746"/>
              <a:gd name="connsiteX8" fmla="*/ 6784737 w 7109878"/>
              <a:gd name="connsiteY8" fmla="*/ 3885746 h 3885746"/>
              <a:gd name="connsiteX9" fmla="*/ 325141 w 7109878"/>
              <a:gd name="connsiteY9" fmla="*/ 3885746 h 3885746"/>
              <a:gd name="connsiteX10" fmla="*/ 262636 w 7109878"/>
              <a:gd name="connsiteY10" fmla="*/ 3866343 h 3885746"/>
              <a:gd name="connsiteX11" fmla="*/ 20514 w 7109878"/>
              <a:gd name="connsiteY11" fmla="*/ 3624222 h 3885746"/>
              <a:gd name="connsiteX12" fmla="*/ 0 w 7109878"/>
              <a:gd name="connsiteY12" fmla="*/ 3558137 h 3885746"/>
              <a:gd name="connsiteX13" fmla="*/ 0 w 7109878"/>
              <a:gd name="connsiteY13" fmla="*/ 327609 h 3885746"/>
              <a:gd name="connsiteX14" fmla="*/ 20514 w 7109878"/>
              <a:gd name="connsiteY14" fmla="*/ 261525 h 3885746"/>
              <a:gd name="connsiteX15" fmla="*/ 262636 w 7109878"/>
              <a:gd name="connsiteY15" fmla="*/ 19403 h 388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09878" h="3885746">
                <a:moveTo>
                  <a:pt x="325142" y="0"/>
                </a:moveTo>
                <a:lnTo>
                  <a:pt x="6784737" y="0"/>
                </a:lnTo>
                <a:lnTo>
                  <a:pt x="6847243" y="19403"/>
                </a:lnTo>
                <a:cubicBezTo>
                  <a:pt x="6956107" y="65449"/>
                  <a:pt x="7043319" y="152661"/>
                  <a:pt x="7089364" y="261525"/>
                </a:cubicBezTo>
                <a:lnTo>
                  <a:pt x="7109878" y="327610"/>
                </a:lnTo>
                <a:lnTo>
                  <a:pt x="7109878" y="3558137"/>
                </a:lnTo>
                <a:lnTo>
                  <a:pt x="7089364" y="3624222"/>
                </a:lnTo>
                <a:cubicBezTo>
                  <a:pt x="7043319" y="3733086"/>
                  <a:pt x="6956107" y="3820298"/>
                  <a:pt x="6847243" y="3866343"/>
                </a:cubicBezTo>
                <a:lnTo>
                  <a:pt x="6784737" y="3885746"/>
                </a:lnTo>
                <a:lnTo>
                  <a:pt x="325141" y="3885746"/>
                </a:lnTo>
                <a:lnTo>
                  <a:pt x="262636" y="3866343"/>
                </a:lnTo>
                <a:cubicBezTo>
                  <a:pt x="153772" y="3820298"/>
                  <a:pt x="66559" y="3733086"/>
                  <a:pt x="20514" y="3624222"/>
                </a:cubicBezTo>
                <a:lnTo>
                  <a:pt x="0" y="3558137"/>
                </a:lnTo>
                <a:lnTo>
                  <a:pt x="0" y="327609"/>
                </a:lnTo>
                <a:lnTo>
                  <a:pt x="20514" y="261525"/>
                </a:lnTo>
                <a:cubicBezTo>
                  <a:pt x="66559" y="152661"/>
                  <a:pt x="153772" y="65449"/>
                  <a:pt x="262636" y="19403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1787" y="9192881"/>
            <a:ext cx="5888426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33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62536" y="174539"/>
            <a:ext cx="8948464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15513" y="990600"/>
              <a:ext cx="1468735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4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3298195" y="784777"/>
            <a:ext cx="8236229" cy="8617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/>
            <a:r>
              <a:rPr lang="vi-VN" sz="2800">
                <a:solidFill>
                  <a:srgbClr val="FFC000"/>
                </a:solidFill>
              </a:rPr>
              <a:t>Đàn bò thứ nhất có 9 con, đàn bò thứ hai có 7 con. </a:t>
            </a:r>
          </a:p>
          <a:p>
            <a:pPr lvl="0" algn="ctr"/>
            <a:r>
              <a:rPr lang="vi-VN" sz="2800">
                <a:solidFill>
                  <a:srgbClr val="FFC000"/>
                </a:solidFill>
              </a:rPr>
              <a:t>Hỏi hai đàn bò có bao nhiêu con?</a:t>
            </a:r>
            <a:endParaRPr kumimoji="0" lang="en-US" sz="7200" b="0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#9Slide02 Tieu de dai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15</a:t>
              </a:r>
              <a:endPara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16</a:t>
              </a:r>
              <a:endPara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17</a:t>
              </a:r>
              <a:endPara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5" name="Picture 34">
            <a:hlinkClick r:id="" action="ppaction://media"/>
            <a:extLst>
              <a:ext uri="{FF2B5EF4-FFF2-40B4-BE49-F238E27FC236}">
                <a16:creationId xmlns:a16="http://schemas.microsoft.com/office/drawing/2014/main" id="{BBA87F3A-F0EA-4F3C-9195-80646DE0953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25822" y="7451500"/>
            <a:ext cx="7140357" cy="3902403"/>
          </a:xfrm>
          <a:custGeom>
            <a:avLst/>
            <a:gdLst>
              <a:gd name="connsiteX0" fmla="*/ 375384 w 7140357"/>
              <a:gd name="connsiteY0" fmla="*/ 0 h 3902403"/>
              <a:gd name="connsiteX1" fmla="*/ 6764973 w 7140357"/>
              <a:gd name="connsiteY1" fmla="*/ 0 h 3902403"/>
              <a:gd name="connsiteX2" fmla="*/ 6777079 w 7140357"/>
              <a:gd name="connsiteY2" fmla="*/ 1221 h 3902403"/>
              <a:gd name="connsiteX3" fmla="*/ 7140357 w 7140357"/>
              <a:gd name="connsiteY3" fmla="*/ 446948 h 3902403"/>
              <a:gd name="connsiteX4" fmla="*/ 7140357 w 7140357"/>
              <a:gd name="connsiteY4" fmla="*/ 3455454 h 3902403"/>
              <a:gd name="connsiteX5" fmla="*/ 6777079 w 7140357"/>
              <a:gd name="connsiteY5" fmla="*/ 3901182 h 3902403"/>
              <a:gd name="connsiteX6" fmla="*/ 6764963 w 7140357"/>
              <a:gd name="connsiteY6" fmla="*/ 3902403 h 3902403"/>
              <a:gd name="connsiteX7" fmla="*/ 375393 w 7140357"/>
              <a:gd name="connsiteY7" fmla="*/ 3902403 h 3902403"/>
              <a:gd name="connsiteX8" fmla="*/ 363277 w 7140357"/>
              <a:gd name="connsiteY8" fmla="*/ 3901182 h 3902403"/>
              <a:gd name="connsiteX9" fmla="*/ 9242 w 7140357"/>
              <a:gd name="connsiteY9" fmla="*/ 3547147 h 3902403"/>
              <a:gd name="connsiteX10" fmla="*/ 0 w 7140357"/>
              <a:gd name="connsiteY10" fmla="*/ 3455465 h 3902403"/>
              <a:gd name="connsiteX11" fmla="*/ 0 w 7140357"/>
              <a:gd name="connsiteY11" fmla="*/ 446938 h 3902403"/>
              <a:gd name="connsiteX12" fmla="*/ 9242 w 7140357"/>
              <a:gd name="connsiteY12" fmla="*/ 355256 h 3902403"/>
              <a:gd name="connsiteX13" fmla="*/ 363277 w 7140357"/>
              <a:gd name="connsiteY13" fmla="*/ 1221 h 3902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40357" h="3902403">
                <a:moveTo>
                  <a:pt x="375384" y="0"/>
                </a:moveTo>
                <a:lnTo>
                  <a:pt x="6764973" y="0"/>
                </a:lnTo>
                <a:lnTo>
                  <a:pt x="6777079" y="1221"/>
                </a:lnTo>
                <a:cubicBezTo>
                  <a:pt x="6984401" y="43645"/>
                  <a:pt x="7140357" y="227083"/>
                  <a:pt x="7140357" y="446948"/>
                </a:cubicBezTo>
                <a:lnTo>
                  <a:pt x="7140357" y="3455454"/>
                </a:lnTo>
                <a:cubicBezTo>
                  <a:pt x="7140357" y="3675319"/>
                  <a:pt x="6984401" y="3858757"/>
                  <a:pt x="6777079" y="3901182"/>
                </a:cubicBezTo>
                <a:lnTo>
                  <a:pt x="6764963" y="3902403"/>
                </a:lnTo>
                <a:lnTo>
                  <a:pt x="375393" y="3902403"/>
                </a:lnTo>
                <a:lnTo>
                  <a:pt x="363277" y="3901182"/>
                </a:lnTo>
                <a:cubicBezTo>
                  <a:pt x="185572" y="3864818"/>
                  <a:pt x="45606" y="3724852"/>
                  <a:pt x="9242" y="3547147"/>
                </a:cubicBezTo>
                <a:lnTo>
                  <a:pt x="0" y="3455465"/>
                </a:lnTo>
                <a:lnTo>
                  <a:pt x="0" y="446938"/>
                </a:lnTo>
                <a:lnTo>
                  <a:pt x="9242" y="355256"/>
                </a:lnTo>
                <a:cubicBezTo>
                  <a:pt x="45606" y="177550"/>
                  <a:pt x="185572" y="37584"/>
                  <a:pt x="363277" y="1221"/>
                </a:cubicBezTo>
                <a:close/>
              </a:path>
            </a:pathLst>
          </a:custGeom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0A56EB6E-A615-4151-A298-FEC429764D54}"/>
              </a:ext>
            </a:extLst>
          </p:cNvPr>
          <p:cNvSpPr/>
          <p:nvPr/>
        </p:nvSpPr>
        <p:spPr>
          <a:xfrm>
            <a:off x="-445979" y="-6944472"/>
            <a:ext cx="7140358" cy="391844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C048444-1D57-4ABD-9723-69BD54F5CC3E}"/>
              </a:ext>
            </a:extLst>
          </p:cNvPr>
          <p:cNvSpPr/>
          <p:nvPr/>
        </p:nvSpPr>
        <p:spPr>
          <a:xfrm>
            <a:off x="327242" y="-8296719"/>
            <a:ext cx="7140358" cy="3918448"/>
          </a:xfrm>
          <a:prstGeom prst="roundRect">
            <a:avLst>
              <a:gd name="adj" fmla="val 1161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35455" y="9192881"/>
            <a:ext cx="5921091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39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C9ECE4-F4F0-4CA7-BAAA-9438BFE88B7B}"/>
              </a:ext>
            </a:extLst>
          </p:cNvPr>
          <p:cNvSpPr/>
          <p:nvPr/>
        </p:nvSpPr>
        <p:spPr>
          <a:xfrm>
            <a:off x="4061791" y="1646582"/>
            <a:ext cx="4068417" cy="3564835"/>
          </a:xfrm>
          <a:prstGeom prst="rect">
            <a:avLst/>
          </a:prstGeom>
          <a:solidFill>
            <a:srgbClr val="B7DE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2060"/>
                </a:solidFill>
              </a:rPr>
              <a:t>Luyện tập</a:t>
            </a:r>
            <a:endParaRPr lang="vi-VN" sz="96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598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6AB931-2CE7-D349-912F-E7C73E6A0F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30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CE3B853-1772-9C40-96A6-4E46DA6E5E18}"/>
              </a:ext>
            </a:extLst>
          </p:cNvPr>
          <p:cNvSpPr txBox="1"/>
          <p:nvPr/>
        </p:nvSpPr>
        <p:spPr>
          <a:xfrm>
            <a:off x="1536761" y="211192"/>
            <a:ext cx="8372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Số?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638E234-107C-5B41-98C2-5F19DD6702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7459482"/>
              </p:ext>
            </p:extLst>
          </p:nvPr>
        </p:nvGraphicFramePr>
        <p:xfrm>
          <a:off x="1123943" y="1534574"/>
          <a:ext cx="9778519" cy="2006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6403">
                  <a:extLst>
                    <a:ext uri="{9D8B030D-6E8A-4147-A177-3AD203B41FA5}">
                      <a16:colId xmlns:a16="http://schemas.microsoft.com/office/drawing/2014/main" val="3301960261"/>
                    </a:ext>
                  </a:extLst>
                </a:gridCol>
                <a:gridCol w="1263686">
                  <a:extLst>
                    <a:ext uri="{9D8B030D-6E8A-4147-A177-3AD203B41FA5}">
                      <a16:colId xmlns:a16="http://schemas.microsoft.com/office/drawing/2014/main" val="1457856739"/>
                    </a:ext>
                  </a:extLst>
                </a:gridCol>
                <a:gridCol w="1263686">
                  <a:extLst>
                    <a:ext uri="{9D8B030D-6E8A-4147-A177-3AD203B41FA5}">
                      <a16:colId xmlns:a16="http://schemas.microsoft.com/office/drawing/2014/main" val="3554666792"/>
                    </a:ext>
                  </a:extLst>
                </a:gridCol>
                <a:gridCol w="1263686">
                  <a:extLst>
                    <a:ext uri="{9D8B030D-6E8A-4147-A177-3AD203B41FA5}">
                      <a16:colId xmlns:a16="http://schemas.microsoft.com/office/drawing/2014/main" val="3408620678"/>
                    </a:ext>
                  </a:extLst>
                </a:gridCol>
                <a:gridCol w="1263686">
                  <a:extLst>
                    <a:ext uri="{9D8B030D-6E8A-4147-A177-3AD203B41FA5}">
                      <a16:colId xmlns:a16="http://schemas.microsoft.com/office/drawing/2014/main" val="1271204528"/>
                    </a:ext>
                  </a:extLst>
                </a:gridCol>
                <a:gridCol w="1263686">
                  <a:extLst>
                    <a:ext uri="{9D8B030D-6E8A-4147-A177-3AD203B41FA5}">
                      <a16:colId xmlns:a16="http://schemas.microsoft.com/office/drawing/2014/main" val="2677835701"/>
                    </a:ext>
                  </a:extLst>
                </a:gridCol>
                <a:gridCol w="1263686">
                  <a:extLst>
                    <a:ext uri="{9D8B030D-6E8A-4147-A177-3AD203B41FA5}">
                      <a16:colId xmlns:a16="http://schemas.microsoft.com/office/drawing/2014/main" val="2946917561"/>
                    </a:ext>
                  </a:extLst>
                </a:gridCol>
              </a:tblGrid>
              <a:tr h="624567">
                <a:tc>
                  <a:txBody>
                    <a:bodyPr/>
                    <a:lstStyle/>
                    <a:p>
                      <a:pPr algn="ctr"/>
                      <a:r>
                        <a:rPr lang="en-VN" sz="2400" b="0" dirty="0">
                          <a:solidFill>
                            <a:schemeClr val="tx1"/>
                          </a:solidFill>
                          <a:latin typeface="+mn-lt"/>
                        </a:rPr>
                        <a:t>Số hạng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216328"/>
                  </a:ext>
                </a:extLst>
              </a:tr>
              <a:tr h="700688">
                <a:tc>
                  <a:txBody>
                    <a:bodyPr/>
                    <a:lstStyle/>
                    <a:p>
                      <a:pPr algn="ctr"/>
                      <a:r>
                        <a:rPr lang="en-VN" sz="2400" b="0" dirty="0">
                          <a:solidFill>
                            <a:schemeClr val="tx1"/>
                          </a:solidFill>
                          <a:latin typeface="+mn-lt"/>
                        </a:rPr>
                        <a:t>Số hạng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493399"/>
                  </a:ext>
                </a:extLst>
              </a:tr>
              <a:tr h="681558">
                <a:tc>
                  <a:txBody>
                    <a:bodyPr/>
                    <a:lstStyle/>
                    <a:p>
                      <a:pPr algn="ctr"/>
                      <a:r>
                        <a:rPr lang="en-VN" sz="2400" b="0" dirty="0">
                          <a:solidFill>
                            <a:schemeClr val="tx1"/>
                          </a:solidFill>
                          <a:latin typeface="+mn-lt"/>
                        </a:rPr>
                        <a:t>Tổng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D6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D6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D6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D6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D6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D6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D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688769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40650799-A4F1-C546-AD3C-6B7192F85089}"/>
              </a:ext>
            </a:extLst>
          </p:cNvPr>
          <p:cNvSpPr txBox="1"/>
          <p:nvPr/>
        </p:nvSpPr>
        <p:spPr>
          <a:xfrm>
            <a:off x="4803671" y="2916908"/>
            <a:ext cx="750977" cy="584775"/>
          </a:xfrm>
          <a:prstGeom prst="rect">
            <a:avLst/>
          </a:prstGeom>
          <a:solidFill>
            <a:srgbClr val="F2D6C6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601706-A114-A540-963F-5DCE24DB7A06}"/>
              </a:ext>
            </a:extLst>
          </p:cNvPr>
          <p:cNvSpPr txBox="1"/>
          <p:nvPr/>
        </p:nvSpPr>
        <p:spPr>
          <a:xfrm>
            <a:off x="6053228" y="2907891"/>
            <a:ext cx="750977" cy="584775"/>
          </a:xfrm>
          <a:prstGeom prst="rect">
            <a:avLst/>
          </a:prstGeom>
          <a:solidFill>
            <a:srgbClr val="F2D6C6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526444-BD8D-7A41-99F6-D0D496C419F3}"/>
              </a:ext>
            </a:extLst>
          </p:cNvPr>
          <p:cNvSpPr txBox="1"/>
          <p:nvPr/>
        </p:nvSpPr>
        <p:spPr>
          <a:xfrm>
            <a:off x="7373125" y="2916905"/>
            <a:ext cx="750977" cy="584775"/>
          </a:xfrm>
          <a:prstGeom prst="rect">
            <a:avLst/>
          </a:prstGeom>
          <a:solidFill>
            <a:srgbClr val="F2D6C6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455096-F278-BF41-8442-B7AA122EB20C}"/>
              </a:ext>
            </a:extLst>
          </p:cNvPr>
          <p:cNvSpPr txBox="1"/>
          <p:nvPr/>
        </p:nvSpPr>
        <p:spPr>
          <a:xfrm>
            <a:off x="9909211" y="2919778"/>
            <a:ext cx="750977" cy="584775"/>
          </a:xfrm>
          <a:prstGeom prst="rect">
            <a:avLst/>
          </a:prstGeom>
          <a:solidFill>
            <a:srgbClr val="F2D6C6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17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2B33E07-569C-E844-8731-BEAA1DB64AAE}"/>
              </a:ext>
            </a:extLst>
          </p:cNvPr>
          <p:cNvGrpSpPr/>
          <p:nvPr/>
        </p:nvGrpSpPr>
        <p:grpSpPr>
          <a:xfrm>
            <a:off x="763729" y="136384"/>
            <a:ext cx="605826" cy="830997"/>
            <a:chOff x="3174278" y="237323"/>
            <a:chExt cx="605826" cy="830997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BE1A55E-D6F5-6345-B728-8C3A14BD74D4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B13EBED-3FB2-E841-8EE5-9572214596BD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48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14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20" grpId="0" animBg="1"/>
          <p:bldP spid="15" grpId="0" animBg="1"/>
          <p:bldP spid="16" grpId="0" animBg="1"/>
          <p:bldP spid="1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2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7" fill="hold">
                          <p:stCondLst>
                            <p:cond delay="indefinite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20" grpId="0" animBg="1"/>
          <p:bldP spid="15" grpId="0" animBg="1"/>
          <p:bldP spid="16" grpId="0" animBg="1"/>
          <p:bldP spid="17" grpId="0" animBg="1"/>
          <p:bldP spid="26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EF31A11-ACFE-4FB7-9613-2293CD1157EC}"/>
              </a:ext>
            </a:extLst>
          </p:cNvPr>
          <p:cNvGrpSpPr/>
          <p:nvPr/>
        </p:nvGrpSpPr>
        <p:grpSpPr>
          <a:xfrm>
            <a:off x="876566" y="490737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EC6DD6C-44F6-4116-8415-F392103381C9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23E7266-0723-4DE2-9A61-5AE2CD60A084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48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6241601-DB4F-486B-B5B4-C97A43A03201}"/>
              </a:ext>
            </a:extLst>
          </p:cNvPr>
          <p:cNvSpPr txBox="1"/>
          <p:nvPr/>
        </p:nvSpPr>
        <p:spPr>
          <a:xfrm>
            <a:off x="1643368" y="533320"/>
            <a:ext cx="8372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4F2B11-AC93-4CBD-AE24-DEB16F94501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29" y="1514596"/>
            <a:ext cx="4515271" cy="16500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0932AA-0CDF-47CC-8FC1-3F9DAC7F4DF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794" y="1024100"/>
            <a:ext cx="6149271" cy="223198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6D4471E-22F7-4A35-95FA-D8324F632C5C}"/>
              </a:ext>
            </a:extLst>
          </p:cNvPr>
          <p:cNvGrpSpPr/>
          <p:nvPr/>
        </p:nvGrpSpPr>
        <p:grpSpPr>
          <a:xfrm>
            <a:off x="2550649" y="1461873"/>
            <a:ext cx="774225" cy="774225"/>
            <a:chOff x="2297817" y="6896711"/>
            <a:chExt cx="774225" cy="77422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1AA2067-E9A4-45EA-B432-6F9AD5216084}"/>
                </a:ext>
              </a:extLst>
            </p:cNvPr>
            <p:cNvSpPr/>
            <p:nvPr/>
          </p:nvSpPr>
          <p:spPr>
            <a:xfrm>
              <a:off x="2297817" y="6896711"/>
              <a:ext cx="774225" cy="774225"/>
            </a:xfrm>
            <a:prstGeom prst="ellipse">
              <a:avLst/>
            </a:prstGeom>
            <a:solidFill>
              <a:srgbClr val="F8CB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A61FF55-ACF6-4EA8-B274-48557DE7793B}"/>
                </a:ext>
              </a:extLst>
            </p:cNvPr>
            <p:cNvSpPr/>
            <p:nvPr/>
          </p:nvSpPr>
          <p:spPr>
            <a:xfrm>
              <a:off x="2300258" y="6977106"/>
              <a:ext cx="69762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14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A7459F1-2B2A-4AA0-91CF-3C6E90A9C376}"/>
              </a:ext>
            </a:extLst>
          </p:cNvPr>
          <p:cNvGrpSpPr/>
          <p:nvPr/>
        </p:nvGrpSpPr>
        <p:grpSpPr>
          <a:xfrm>
            <a:off x="4310811" y="2131798"/>
            <a:ext cx="1005959" cy="1005959"/>
            <a:chOff x="4052047" y="7241570"/>
            <a:chExt cx="1005959" cy="1005959"/>
          </a:xfrm>
        </p:grpSpPr>
        <p:sp>
          <p:nvSpPr>
            <p:cNvPr id="12" name="5-Point Star 28">
              <a:extLst>
                <a:ext uri="{FF2B5EF4-FFF2-40B4-BE49-F238E27FC236}">
                  <a16:creationId xmlns:a16="http://schemas.microsoft.com/office/drawing/2014/main" id="{5965151E-9FD4-457A-9B47-9064AE4BB68C}"/>
                </a:ext>
              </a:extLst>
            </p:cNvPr>
            <p:cNvSpPr/>
            <p:nvPr/>
          </p:nvSpPr>
          <p:spPr>
            <a:xfrm>
              <a:off x="4052047" y="7241570"/>
              <a:ext cx="1005959" cy="1005959"/>
            </a:xfrm>
            <a:prstGeom prst="star5">
              <a:avLst/>
            </a:prstGeom>
            <a:solidFill>
              <a:srgbClr val="FAD4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483CEE5-16C6-455A-9991-9807A5DA8147}"/>
                </a:ext>
              </a:extLst>
            </p:cNvPr>
            <p:cNvSpPr/>
            <p:nvPr/>
          </p:nvSpPr>
          <p:spPr>
            <a:xfrm>
              <a:off x="4178362" y="7511553"/>
              <a:ext cx="69762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10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2CD2973-D99B-489A-AAA7-D9C6CBD2B39F}"/>
              </a:ext>
            </a:extLst>
          </p:cNvPr>
          <p:cNvGrpSpPr/>
          <p:nvPr/>
        </p:nvGrpSpPr>
        <p:grpSpPr>
          <a:xfrm>
            <a:off x="7232038" y="1539836"/>
            <a:ext cx="722835" cy="755703"/>
            <a:chOff x="3275674" y="7286973"/>
            <a:chExt cx="722835" cy="755703"/>
          </a:xfrm>
        </p:grpSpPr>
        <p:sp>
          <p:nvSpPr>
            <p:cNvPr id="15" name="Rounded Rectangle 30">
              <a:extLst>
                <a:ext uri="{FF2B5EF4-FFF2-40B4-BE49-F238E27FC236}">
                  <a16:creationId xmlns:a16="http://schemas.microsoft.com/office/drawing/2014/main" id="{EA4968EC-536E-408C-85BE-CDC9C3BC99FC}"/>
                </a:ext>
              </a:extLst>
            </p:cNvPr>
            <p:cNvSpPr/>
            <p:nvPr/>
          </p:nvSpPr>
          <p:spPr>
            <a:xfrm>
              <a:off x="3286326" y="7286973"/>
              <a:ext cx="712183" cy="755703"/>
            </a:xfrm>
            <a:prstGeom prst="roundRect">
              <a:avLst/>
            </a:prstGeom>
            <a:solidFill>
              <a:srgbClr val="A9E0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002DADB-54C7-45EC-A3D1-5D100B6495DA}"/>
                </a:ext>
              </a:extLst>
            </p:cNvPr>
            <p:cNvSpPr/>
            <p:nvPr/>
          </p:nvSpPr>
          <p:spPr>
            <a:xfrm>
              <a:off x="3275674" y="7325939"/>
              <a:ext cx="69762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14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E2B6D99-59CB-428D-81B8-27A1C0934DA1}"/>
              </a:ext>
            </a:extLst>
          </p:cNvPr>
          <p:cNvGrpSpPr/>
          <p:nvPr/>
        </p:nvGrpSpPr>
        <p:grpSpPr>
          <a:xfrm>
            <a:off x="8790224" y="2088920"/>
            <a:ext cx="956713" cy="941263"/>
            <a:chOff x="3095334" y="7010400"/>
            <a:chExt cx="956713" cy="941263"/>
          </a:xfrm>
        </p:grpSpPr>
        <p:sp>
          <p:nvSpPr>
            <p:cNvPr id="18" name="Triangle 32">
              <a:extLst>
                <a:ext uri="{FF2B5EF4-FFF2-40B4-BE49-F238E27FC236}">
                  <a16:creationId xmlns:a16="http://schemas.microsoft.com/office/drawing/2014/main" id="{9C4BC9B7-82ED-43E8-A111-F26D00720328}"/>
                </a:ext>
              </a:extLst>
            </p:cNvPr>
            <p:cNvSpPr/>
            <p:nvPr/>
          </p:nvSpPr>
          <p:spPr>
            <a:xfrm>
              <a:off x="3095334" y="7010400"/>
              <a:ext cx="956713" cy="941263"/>
            </a:xfrm>
            <a:prstGeom prst="triangle">
              <a:avLst/>
            </a:prstGeom>
            <a:solidFill>
              <a:srgbClr val="C7DF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53FB42C-3AE7-455D-AF04-037EA52C734D}"/>
                </a:ext>
              </a:extLst>
            </p:cNvPr>
            <p:cNvSpPr/>
            <p:nvPr/>
          </p:nvSpPr>
          <p:spPr>
            <a:xfrm>
              <a:off x="3224875" y="7305332"/>
              <a:ext cx="69762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18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45C0D24-672E-4A05-A0AA-F160D8C26251}"/>
              </a:ext>
            </a:extLst>
          </p:cNvPr>
          <p:cNvGrpSpPr/>
          <p:nvPr/>
        </p:nvGrpSpPr>
        <p:grpSpPr>
          <a:xfrm>
            <a:off x="10284699" y="1289580"/>
            <a:ext cx="1005959" cy="1005959"/>
            <a:chOff x="4052047" y="7241570"/>
            <a:chExt cx="1005959" cy="1005959"/>
          </a:xfrm>
        </p:grpSpPr>
        <p:sp>
          <p:nvSpPr>
            <p:cNvPr id="21" name="5-Point Star 44">
              <a:extLst>
                <a:ext uri="{FF2B5EF4-FFF2-40B4-BE49-F238E27FC236}">
                  <a16:creationId xmlns:a16="http://schemas.microsoft.com/office/drawing/2014/main" id="{10A420B1-4582-4893-83D3-EA1B4344F28B}"/>
                </a:ext>
              </a:extLst>
            </p:cNvPr>
            <p:cNvSpPr/>
            <p:nvPr/>
          </p:nvSpPr>
          <p:spPr>
            <a:xfrm>
              <a:off x="4052047" y="7241570"/>
              <a:ext cx="1005959" cy="1005959"/>
            </a:xfrm>
            <a:prstGeom prst="star5">
              <a:avLst/>
            </a:prstGeom>
            <a:solidFill>
              <a:srgbClr val="FAD4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0481764-43EC-476F-A43D-86BEB4E277EE}"/>
                </a:ext>
              </a:extLst>
            </p:cNvPr>
            <p:cNvSpPr/>
            <p:nvPr/>
          </p:nvSpPr>
          <p:spPr>
            <a:xfrm>
              <a:off x="4178362" y="7511553"/>
              <a:ext cx="69762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591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B64560D-0BB8-A24D-B8BE-58C879575B79}"/>
              </a:ext>
            </a:extLst>
          </p:cNvPr>
          <p:cNvGrpSpPr/>
          <p:nvPr/>
        </p:nvGrpSpPr>
        <p:grpSpPr>
          <a:xfrm>
            <a:off x="520072" y="893281"/>
            <a:ext cx="9897453" cy="5652232"/>
            <a:chOff x="520072" y="893281"/>
            <a:chExt cx="9897453" cy="5652232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0AC52449-831D-E047-87A8-080D1DAD2B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801" b="97364" l="615" r="97029">
                          <a14:foregroundMark x1="7787" y1="28830" x2="15779" y2="71664"/>
                          <a14:foregroundMark x1="6557" y1="67381" x2="1230" y2="64250"/>
                          <a14:foregroundMark x1="1230" y1="64250" x2="615" y2="63591"/>
                          <a14:foregroundMark x1="28279" y1="44152" x2="51537" y2="6755"/>
                          <a14:foregroundMark x1="73975" y1="3954" x2="78279" y2="9720"/>
                          <a14:foregroundMark x1="78279" y1="9720" x2="79611" y2="20923"/>
                          <a14:foregroundMark x1="79611" y1="20923" x2="85451" y2="24053"/>
                          <a14:foregroundMark x1="85451" y1="24053" x2="95902" y2="18781"/>
                          <a14:foregroundMark x1="95902" y1="18781" x2="97029" y2="19110"/>
                          <a14:foregroundMark x1="71926" y1="8402" x2="72336" y2="3295"/>
                          <a14:foregroundMark x1="72336" y1="2965" x2="72541" y2="11697"/>
                          <a14:foregroundMark x1="70492" y1="26194" x2="75102" y2="25535"/>
                          <a14:foregroundMark x1="77561" y1="36738" x2="89344" y2="62273"/>
                          <a14:foregroundMark x1="88012" y1="90280" x2="86168" y2="55354"/>
                          <a14:foregroundMark x1="86168" y1="55354" x2="93033" y2="54530"/>
                          <a14:foregroundMark x1="93033" y1="54530" x2="95594" y2="60297"/>
                          <a14:foregroundMark x1="79303" y1="82537" x2="79303" y2="82537"/>
                          <a14:foregroundMark x1="85963" y1="97364" x2="85963" y2="97364"/>
                          <a14:foregroundMark x1="76947" y1="95222" x2="76947" y2="95222"/>
                          <a14:foregroundMark x1="76947" y1="95222" x2="75922" y2="63262"/>
                          <a14:foregroundMark x1="72746" y1="78418" x2="76537" y2="69028"/>
                          <a14:foregroundMark x1="76537" y1="69028" x2="80328" y2="65733"/>
                          <a14:foregroundMark x1="73770" y1="43822" x2="73770" y2="43822"/>
                          <a14:foregroundMark x1="72951" y1="22570" x2="75717" y2="25865"/>
                          <a14:foregroundMark x1="94775" y1="60956" x2="93340" y2="62932"/>
                          <a14:foregroundMark x1="78381" y1="96046" x2="78381" y2="96046"/>
                          <a14:foregroundMark x1="94160" y1="14498" x2="96209" y2="17792"/>
                        </a14:backgroundRemoval>
                      </a14:imgEffect>
                      <a14:imgEffect>
                        <a14:sharpenSoften amount="6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2955"/>
            <a:stretch/>
          </p:blipFill>
          <p:spPr>
            <a:xfrm>
              <a:off x="520072" y="982283"/>
              <a:ext cx="5997269" cy="556323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4B3718F-D8B3-334C-A9F1-F120EECD95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01" b="97364" l="615" r="97029">
                          <a14:foregroundMark x1="7787" y1="28830" x2="15779" y2="71664"/>
                          <a14:foregroundMark x1="6557" y1="67381" x2="1230" y2="64250"/>
                          <a14:foregroundMark x1="1230" y1="64250" x2="615" y2="63591"/>
                          <a14:foregroundMark x1="28279" y1="44152" x2="51537" y2="6755"/>
                          <a14:foregroundMark x1="73975" y1="3954" x2="78279" y2="9720"/>
                          <a14:foregroundMark x1="78279" y1="9720" x2="79611" y2="20923"/>
                          <a14:foregroundMark x1="79611" y1="20923" x2="85451" y2="24053"/>
                          <a14:foregroundMark x1="85451" y1="24053" x2="95902" y2="18781"/>
                          <a14:foregroundMark x1="95902" y1="18781" x2="97029" y2="19110"/>
                          <a14:foregroundMark x1="71926" y1="8402" x2="72336" y2="3295"/>
                          <a14:foregroundMark x1="72336" y1="2965" x2="72541" y2="11697"/>
                          <a14:foregroundMark x1="70492" y1="26194" x2="75102" y2="25535"/>
                          <a14:foregroundMark x1="77561" y1="36738" x2="89344" y2="62273"/>
                          <a14:foregroundMark x1="88012" y1="90280" x2="86168" y2="55354"/>
                          <a14:foregroundMark x1="86168" y1="55354" x2="93033" y2="54530"/>
                          <a14:foregroundMark x1="93033" y1="54530" x2="95594" y2="60297"/>
                          <a14:foregroundMark x1="79303" y1="82537" x2="79303" y2="82537"/>
                          <a14:foregroundMark x1="85963" y1="97364" x2="85963" y2="97364"/>
                          <a14:foregroundMark x1="76947" y1="95222" x2="76947" y2="95222"/>
                          <a14:foregroundMark x1="76947" y1="95222" x2="75922" y2="63262"/>
                          <a14:foregroundMark x1="72746" y1="78418" x2="76537" y2="69028"/>
                          <a14:foregroundMark x1="76537" y1="69028" x2="80328" y2="65733"/>
                          <a14:foregroundMark x1="73770" y1="43822" x2="73770" y2="43822"/>
                          <a14:foregroundMark x1="72951" y1="22570" x2="75717" y2="25865"/>
                          <a14:foregroundMark x1="94775" y1="60956" x2="93340" y2="62932"/>
                          <a14:foregroundMark x1="78381" y1="96046" x2="78381" y2="96046"/>
                          <a14:foregroundMark x1="94160" y1="14498" x2="96209" y2="17792"/>
                        </a14:backgroundRemoval>
                      </a14:imgEffect>
                      <a14:imgEffect>
                        <a14:sharpenSoften amount="6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18"/>
            <a:stretch/>
          </p:blipFill>
          <p:spPr>
            <a:xfrm>
              <a:off x="7297271" y="893281"/>
              <a:ext cx="3120254" cy="5563230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341A4F1-0F57-6842-A1D7-6089D16DC26E}"/>
                </a:ext>
              </a:extLst>
            </p:cNvPr>
            <p:cNvSpPr txBox="1"/>
            <p:nvPr/>
          </p:nvSpPr>
          <p:spPr>
            <a:xfrm>
              <a:off x="961167" y="4252993"/>
              <a:ext cx="1506126" cy="646331"/>
            </a:xfrm>
            <a:prstGeom prst="rect">
              <a:avLst/>
            </a:prstGeom>
            <a:solidFill>
              <a:srgbClr val="FBDCCD"/>
            </a:solidFill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8 + 7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DAF4368-1328-F24F-8660-7303122EC5B8}"/>
                </a:ext>
              </a:extLst>
            </p:cNvPr>
            <p:cNvSpPr txBox="1"/>
            <p:nvPr/>
          </p:nvSpPr>
          <p:spPr>
            <a:xfrm>
              <a:off x="2810456" y="2000342"/>
              <a:ext cx="1506126" cy="646331"/>
            </a:xfrm>
            <a:prstGeom prst="rect">
              <a:avLst/>
            </a:prstGeom>
            <a:solidFill>
              <a:srgbClr val="E7AF98"/>
            </a:solidFill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9 + 4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EE83211-51D9-0543-B6E8-E6CA9BFB2141}"/>
                </a:ext>
              </a:extLst>
            </p:cNvPr>
            <p:cNvSpPr txBox="1"/>
            <p:nvPr/>
          </p:nvSpPr>
          <p:spPr>
            <a:xfrm>
              <a:off x="4177499" y="4702538"/>
              <a:ext cx="1506126" cy="646331"/>
            </a:xfrm>
            <a:prstGeom prst="rect">
              <a:avLst/>
            </a:prstGeom>
            <a:solidFill>
              <a:srgbClr val="E7AF98"/>
            </a:solidFill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 + 8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6FAC201-FBC1-2640-A606-EFDCBBF8E956}"/>
                </a:ext>
              </a:extLst>
            </p:cNvPr>
            <p:cNvSpPr txBox="1"/>
            <p:nvPr/>
          </p:nvSpPr>
          <p:spPr>
            <a:xfrm>
              <a:off x="8718252" y="1633001"/>
              <a:ext cx="749000" cy="646331"/>
            </a:xfrm>
            <a:prstGeom prst="rect">
              <a:avLst/>
            </a:prstGeom>
            <a:solidFill>
              <a:srgbClr val="F5A540"/>
            </a:solidFill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14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FB4144D-71A0-9347-8E06-2218E8DF6A4E}"/>
                </a:ext>
              </a:extLst>
            </p:cNvPr>
            <p:cNvSpPr txBox="1"/>
            <p:nvPr/>
          </p:nvSpPr>
          <p:spPr>
            <a:xfrm>
              <a:off x="8852723" y="3533084"/>
              <a:ext cx="749000" cy="646331"/>
            </a:xfrm>
            <a:prstGeom prst="rect">
              <a:avLst/>
            </a:prstGeom>
            <a:solidFill>
              <a:srgbClr val="F5A540"/>
            </a:solidFill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13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FF39BD0-D9C6-6040-8604-29FE7F4FE786}"/>
                </a:ext>
              </a:extLst>
            </p:cNvPr>
            <p:cNvSpPr txBox="1"/>
            <p:nvPr/>
          </p:nvSpPr>
          <p:spPr>
            <a:xfrm>
              <a:off x="8852723" y="5451096"/>
              <a:ext cx="749000" cy="646331"/>
            </a:xfrm>
            <a:prstGeom prst="rect">
              <a:avLst/>
            </a:prstGeom>
            <a:solidFill>
              <a:srgbClr val="F5A540"/>
            </a:solidFill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15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8B83614-0EEF-9144-A618-69CF6D356BE7}"/>
              </a:ext>
            </a:extLst>
          </p:cNvPr>
          <p:cNvGrpSpPr/>
          <p:nvPr/>
        </p:nvGrpSpPr>
        <p:grpSpPr>
          <a:xfrm>
            <a:off x="866539" y="258986"/>
            <a:ext cx="605826" cy="830997"/>
            <a:chOff x="3174278" y="237323"/>
            <a:chExt cx="605826" cy="830997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C6C75C4-6D90-6040-9B38-8F6920E5D21F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E9C45E1-7D16-3540-BEFA-84B59E437757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48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88D16A49-5AAE-224A-B9A3-7476B477087C}"/>
              </a:ext>
            </a:extLst>
          </p:cNvPr>
          <p:cNvSpPr txBox="1"/>
          <p:nvPr/>
        </p:nvSpPr>
        <p:spPr>
          <a:xfrm>
            <a:off x="1623430" y="331502"/>
            <a:ext cx="41462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Tìm tổ cho gấu :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C143B5F1-9627-0242-802F-7368F2126669}"/>
              </a:ext>
            </a:extLst>
          </p:cNvPr>
          <p:cNvSpPr/>
          <p:nvPr/>
        </p:nvSpPr>
        <p:spPr>
          <a:xfrm>
            <a:off x="5952565" y="2039246"/>
            <a:ext cx="2761129" cy="2765836"/>
          </a:xfrm>
          <a:custGeom>
            <a:avLst/>
            <a:gdLst>
              <a:gd name="connsiteX0" fmla="*/ 0 w 2761129"/>
              <a:gd name="connsiteY0" fmla="*/ 2765836 h 2765836"/>
              <a:gd name="connsiteX1" fmla="*/ 699247 w 2761129"/>
              <a:gd name="connsiteY1" fmla="*/ 2496895 h 2765836"/>
              <a:gd name="connsiteX2" fmla="*/ 1039906 w 2761129"/>
              <a:gd name="connsiteY2" fmla="*/ 1492848 h 2765836"/>
              <a:gd name="connsiteX3" fmla="*/ 1721223 w 2761129"/>
              <a:gd name="connsiteY3" fmla="*/ 184001 h 2765836"/>
              <a:gd name="connsiteX4" fmla="*/ 2761129 w 2761129"/>
              <a:gd name="connsiteY4" fmla="*/ 40566 h 2765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1129" h="2765836">
                <a:moveTo>
                  <a:pt x="0" y="2765836"/>
                </a:moveTo>
                <a:cubicBezTo>
                  <a:pt x="262964" y="2737448"/>
                  <a:pt x="525929" y="2709060"/>
                  <a:pt x="699247" y="2496895"/>
                </a:cubicBezTo>
                <a:cubicBezTo>
                  <a:pt x="872565" y="2284730"/>
                  <a:pt x="869577" y="1878330"/>
                  <a:pt x="1039906" y="1492848"/>
                </a:cubicBezTo>
                <a:cubicBezTo>
                  <a:pt x="1210235" y="1107366"/>
                  <a:pt x="1434353" y="426048"/>
                  <a:pt x="1721223" y="184001"/>
                </a:cubicBezTo>
                <a:cubicBezTo>
                  <a:pt x="2008093" y="-58046"/>
                  <a:pt x="2384611" y="-8740"/>
                  <a:pt x="2761129" y="40566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2DD1F34D-ED81-ED41-A1A3-C8CDA1353B6E}"/>
              </a:ext>
            </a:extLst>
          </p:cNvPr>
          <p:cNvSpPr/>
          <p:nvPr/>
        </p:nvSpPr>
        <p:spPr>
          <a:xfrm>
            <a:off x="5074024" y="2685577"/>
            <a:ext cx="3778699" cy="1366470"/>
          </a:xfrm>
          <a:custGeom>
            <a:avLst/>
            <a:gdLst>
              <a:gd name="connsiteX0" fmla="*/ 0 w 3639671"/>
              <a:gd name="connsiteY0" fmla="*/ 16252 h 1407539"/>
              <a:gd name="connsiteX1" fmla="*/ 537883 w 3639671"/>
              <a:gd name="connsiteY1" fmla="*/ 34181 h 1407539"/>
              <a:gd name="connsiteX2" fmla="*/ 1792942 w 3639671"/>
              <a:gd name="connsiteY2" fmla="*/ 321052 h 1407539"/>
              <a:gd name="connsiteX3" fmla="*/ 2474259 w 3639671"/>
              <a:gd name="connsiteY3" fmla="*/ 876864 h 1407539"/>
              <a:gd name="connsiteX4" fmla="*/ 3155577 w 3639671"/>
              <a:gd name="connsiteY4" fmla="*/ 1360958 h 1407539"/>
              <a:gd name="connsiteX5" fmla="*/ 3639671 w 3639671"/>
              <a:gd name="connsiteY5" fmla="*/ 1360958 h 1407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39671" h="1407539">
                <a:moveTo>
                  <a:pt x="0" y="16252"/>
                </a:moveTo>
                <a:cubicBezTo>
                  <a:pt x="119529" y="-184"/>
                  <a:pt x="239059" y="-16619"/>
                  <a:pt x="537883" y="34181"/>
                </a:cubicBezTo>
                <a:cubicBezTo>
                  <a:pt x="836707" y="84981"/>
                  <a:pt x="1470213" y="180605"/>
                  <a:pt x="1792942" y="321052"/>
                </a:cubicBezTo>
                <a:cubicBezTo>
                  <a:pt x="2115671" y="461499"/>
                  <a:pt x="2247153" y="703546"/>
                  <a:pt x="2474259" y="876864"/>
                </a:cubicBezTo>
                <a:cubicBezTo>
                  <a:pt x="2701365" y="1050182"/>
                  <a:pt x="2961342" y="1280276"/>
                  <a:pt x="3155577" y="1360958"/>
                </a:cubicBezTo>
                <a:cubicBezTo>
                  <a:pt x="3349812" y="1441640"/>
                  <a:pt x="3494741" y="1401299"/>
                  <a:pt x="3639671" y="1360958"/>
                </a:cubicBezTo>
              </a:path>
            </a:pathLst>
          </a:cu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0CAB5437-BF72-F644-94AA-4B789002AD12}"/>
              </a:ext>
            </a:extLst>
          </p:cNvPr>
          <p:cNvSpPr/>
          <p:nvPr/>
        </p:nvSpPr>
        <p:spPr>
          <a:xfrm>
            <a:off x="2348753" y="3383053"/>
            <a:ext cx="6382871" cy="2538916"/>
          </a:xfrm>
          <a:custGeom>
            <a:avLst/>
            <a:gdLst>
              <a:gd name="connsiteX0" fmla="*/ 0 w 6382871"/>
              <a:gd name="connsiteY0" fmla="*/ 884147 h 2538916"/>
              <a:gd name="connsiteX1" fmla="*/ 1488141 w 6382871"/>
              <a:gd name="connsiteY1" fmla="*/ 417982 h 2538916"/>
              <a:gd name="connsiteX2" fmla="*/ 3137647 w 6382871"/>
              <a:gd name="connsiteY2" fmla="*/ 5606 h 2538916"/>
              <a:gd name="connsiteX3" fmla="*/ 4320988 w 6382871"/>
              <a:gd name="connsiteY3" fmla="*/ 346265 h 2538916"/>
              <a:gd name="connsiteX4" fmla="*/ 5862918 w 6382871"/>
              <a:gd name="connsiteY4" fmla="*/ 2282641 h 2538916"/>
              <a:gd name="connsiteX5" fmla="*/ 6382871 w 6382871"/>
              <a:gd name="connsiteY5" fmla="*/ 2461935 h 2538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82871" h="2538916">
                <a:moveTo>
                  <a:pt x="0" y="884147"/>
                </a:moveTo>
                <a:cubicBezTo>
                  <a:pt x="482600" y="724276"/>
                  <a:pt x="965200" y="564405"/>
                  <a:pt x="1488141" y="417982"/>
                </a:cubicBezTo>
                <a:cubicBezTo>
                  <a:pt x="2011082" y="271559"/>
                  <a:pt x="2665506" y="17559"/>
                  <a:pt x="3137647" y="5606"/>
                </a:cubicBezTo>
                <a:cubicBezTo>
                  <a:pt x="3609788" y="-6347"/>
                  <a:pt x="3866776" y="-33241"/>
                  <a:pt x="4320988" y="346265"/>
                </a:cubicBezTo>
                <a:cubicBezTo>
                  <a:pt x="4775200" y="725771"/>
                  <a:pt x="5519271" y="1930029"/>
                  <a:pt x="5862918" y="2282641"/>
                </a:cubicBezTo>
                <a:cubicBezTo>
                  <a:pt x="6206565" y="2635253"/>
                  <a:pt x="6294718" y="2548594"/>
                  <a:pt x="6382871" y="2461935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75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644E62E-AC8B-5241-8655-377769D50ED6}"/>
              </a:ext>
            </a:extLst>
          </p:cNvPr>
          <p:cNvGrpSpPr/>
          <p:nvPr/>
        </p:nvGrpSpPr>
        <p:grpSpPr>
          <a:xfrm>
            <a:off x="679591" y="514546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2E75710-C9BC-854B-9DBD-258BE7CDC6F4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7030A0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6EF1E38-3E18-7443-A04C-FF5131302786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48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61CD122-EE3B-394C-B262-21A59707C4C6}"/>
              </a:ext>
            </a:extLst>
          </p:cNvPr>
          <p:cNvSpPr txBox="1"/>
          <p:nvPr/>
        </p:nvSpPr>
        <p:spPr>
          <a:xfrm>
            <a:off x="1451943" y="556011"/>
            <a:ext cx="104194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&gt; ; &lt; ; = ?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1F8B9A-E6F3-3F4A-8E8F-48EB33268FB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534" y="5182276"/>
            <a:ext cx="1297385" cy="116352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608DD58-C68D-284E-99AC-352D0958002B}"/>
              </a:ext>
            </a:extLst>
          </p:cNvPr>
          <p:cNvGrpSpPr/>
          <p:nvPr/>
        </p:nvGrpSpPr>
        <p:grpSpPr>
          <a:xfrm>
            <a:off x="761050" y="1396931"/>
            <a:ext cx="5900624" cy="2736903"/>
            <a:chOff x="779145" y="1840950"/>
            <a:chExt cx="5900624" cy="273690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827D498-AC65-A549-90BA-E92E342B54A9}"/>
                </a:ext>
              </a:extLst>
            </p:cNvPr>
            <p:cNvSpPr/>
            <p:nvPr/>
          </p:nvSpPr>
          <p:spPr>
            <a:xfrm>
              <a:off x="779145" y="1840950"/>
              <a:ext cx="5900624" cy="27369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a) 6  +  6             11		   </a:t>
              </a:r>
            </a:p>
            <a:p>
              <a:pPr marL="0" marR="0" lvl="0" indent="0" algn="l" defTabSz="914400" rtl="0" eaLnBrk="1" fontAlgn="auto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7  +  5             12 		</a:t>
              </a:r>
              <a:endParaRPr kumimoji="0" lang="en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15B597DC-1D04-7B47-81EB-B9FAEB72E8C5}"/>
                </a:ext>
              </a:extLst>
            </p:cNvPr>
            <p:cNvSpPr/>
            <p:nvPr/>
          </p:nvSpPr>
          <p:spPr>
            <a:xfrm>
              <a:off x="3157267" y="2340365"/>
              <a:ext cx="787341" cy="817523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16A73DC5-64B2-3646-B884-A5FE22C9A8B1}"/>
                </a:ext>
              </a:extLst>
            </p:cNvPr>
            <p:cNvSpPr/>
            <p:nvPr/>
          </p:nvSpPr>
          <p:spPr>
            <a:xfrm>
              <a:off x="3175196" y="3749115"/>
              <a:ext cx="787341" cy="817523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C2B565-423D-C642-A95C-29DCEDCDED4C}"/>
              </a:ext>
            </a:extLst>
          </p:cNvPr>
          <p:cNvGrpSpPr/>
          <p:nvPr/>
        </p:nvGrpSpPr>
        <p:grpSpPr>
          <a:xfrm>
            <a:off x="5593810" y="1396605"/>
            <a:ext cx="5647765" cy="2736903"/>
            <a:chOff x="5611905" y="1930269"/>
            <a:chExt cx="5647765" cy="273690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E8D6A6D-DD6B-2747-9287-2844864407DF}"/>
                </a:ext>
              </a:extLst>
            </p:cNvPr>
            <p:cNvSpPr/>
            <p:nvPr/>
          </p:nvSpPr>
          <p:spPr>
            <a:xfrm>
              <a:off x="5611905" y="1930269"/>
              <a:ext cx="5647765" cy="27236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b) 9  +  3               3  +  9</a:t>
              </a:r>
            </a:p>
            <a:p>
              <a:pPr marL="0" marR="0" lvl="0" indent="0" algn="l" defTabSz="914400" rtl="0" eaLnBrk="1" fontAlgn="auto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9  +  2               7  +  7</a:t>
              </a: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A0791B52-D8C5-3142-844F-809DD3F358B2}"/>
                </a:ext>
              </a:extLst>
            </p:cNvPr>
            <p:cNvSpPr/>
            <p:nvPr/>
          </p:nvSpPr>
          <p:spPr>
            <a:xfrm>
              <a:off x="8175313" y="2440899"/>
              <a:ext cx="787341" cy="817523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31171413-DE91-924F-9825-7DA339FA5C06}"/>
                </a:ext>
              </a:extLst>
            </p:cNvPr>
            <p:cNvSpPr/>
            <p:nvPr/>
          </p:nvSpPr>
          <p:spPr>
            <a:xfrm>
              <a:off x="8209182" y="3849649"/>
              <a:ext cx="787341" cy="817523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3CA46BE-3723-3E4E-955B-3C0BF81DE95A}"/>
              </a:ext>
            </a:extLst>
          </p:cNvPr>
          <p:cNvSpPr/>
          <p:nvPr/>
        </p:nvSpPr>
        <p:spPr>
          <a:xfrm>
            <a:off x="1856824" y="2584292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12</a:t>
            </a:r>
            <a:endParaRPr kumimoji="0" lang="en-VN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CF9A2E3-D0CD-6042-A5FF-A732EC09ED28}"/>
              </a:ext>
            </a:extLst>
          </p:cNvPr>
          <p:cNvSpPr/>
          <p:nvPr/>
        </p:nvSpPr>
        <p:spPr>
          <a:xfrm>
            <a:off x="1883394" y="4014499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12</a:t>
            </a:r>
            <a:endParaRPr kumimoji="0" lang="en-VN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37CA5C0D-51E2-254F-8253-F925E5ACF4F2}"/>
              </a:ext>
            </a:extLst>
          </p:cNvPr>
          <p:cNvSpPr/>
          <p:nvPr/>
        </p:nvSpPr>
        <p:spPr>
          <a:xfrm>
            <a:off x="3139171" y="1890609"/>
            <a:ext cx="787341" cy="8175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&gt;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EF344290-8AB7-E441-9C06-FB78D55E12C8}"/>
              </a:ext>
            </a:extLst>
          </p:cNvPr>
          <p:cNvSpPr/>
          <p:nvPr/>
        </p:nvSpPr>
        <p:spPr>
          <a:xfrm>
            <a:off x="3147722" y="3311550"/>
            <a:ext cx="787341" cy="8175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E830379-6DA2-954D-A468-33E18BD86E6E}"/>
              </a:ext>
            </a:extLst>
          </p:cNvPr>
          <p:cNvSpPr/>
          <p:nvPr/>
        </p:nvSpPr>
        <p:spPr>
          <a:xfrm>
            <a:off x="6441447" y="2595304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12</a:t>
            </a:r>
            <a:endParaRPr kumimoji="0" lang="en-VN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30E1FCF-5C59-A54E-B164-312BC2B75E73}"/>
              </a:ext>
            </a:extLst>
          </p:cNvPr>
          <p:cNvSpPr/>
          <p:nvPr/>
        </p:nvSpPr>
        <p:spPr>
          <a:xfrm>
            <a:off x="9643325" y="2547561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12</a:t>
            </a:r>
            <a:endParaRPr kumimoji="0" lang="en-VN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72B2E3AC-CCEC-D64A-BA28-C627CC858FA8}"/>
              </a:ext>
            </a:extLst>
          </p:cNvPr>
          <p:cNvSpPr/>
          <p:nvPr/>
        </p:nvSpPr>
        <p:spPr>
          <a:xfrm>
            <a:off x="8154882" y="1900930"/>
            <a:ext cx="787341" cy="8175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E51F74D-1E6F-754E-AAEF-AAC1EB2C4267}"/>
              </a:ext>
            </a:extLst>
          </p:cNvPr>
          <p:cNvSpPr/>
          <p:nvPr/>
        </p:nvSpPr>
        <p:spPr>
          <a:xfrm>
            <a:off x="6441447" y="4005052"/>
            <a:ext cx="7172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11</a:t>
            </a:r>
            <a:endParaRPr kumimoji="0" lang="en-VN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30A653D-85C2-834B-AC7B-73BE251D158F}"/>
              </a:ext>
            </a:extLst>
          </p:cNvPr>
          <p:cNvSpPr/>
          <p:nvPr/>
        </p:nvSpPr>
        <p:spPr>
          <a:xfrm>
            <a:off x="9643325" y="3957309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14</a:t>
            </a:r>
            <a:endParaRPr kumimoji="0" lang="en-VN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E66C4D70-C09E-C940-9974-161D53C1E177}"/>
              </a:ext>
            </a:extLst>
          </p:cNvPr>
          <p:cNvSpPr/>
          <p:nvPr/>
        </p:nvSpPr>
        <p:spPr>
          <a:xfrm>
            <a:off x="8188748" y="3309680"/>
            <a:ext cx="787341" cy="8175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&lt;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C9BC3AD-6EB2-9C4C-936D-07F3F61EC84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22142" y="5398098"/>
            <a:ext cx="1539844" cy="102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5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/>
      <p:bldP spid="22" grpId="0"/>
      <p:bldP spid="23" grpId="0" animBg="1"/>
      <p:bldP spid="24" grpId="0" animBg="1"/>
      <p:bldP spid="25" grpId="0"/>
      <p:bldP spid="26" grpId="0"/>
      <p:bldP spid="27" grpId="0" animBg="1"/>
      <p:bldP spid="28" grpId="0"/>
      <p:bldP spid="29" grpId="0"/>
      <p:bldP spid="3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78A3DC7-706E-4940-9278-5EAEA469CE95}"/>
              </a:ext>
            </a:extLst>
          </p:cNvPr>
          <p:cNvGrpSpPr/>
          <p:nvPr/>
        </p:nvGrpSpPr>
        <p:grpSpPr>
          <a:xfrm>
            <a:off x="415880" y="145545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9C9013F-1735-E244-B9FA-2B68DA2FD302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CD0A230-FF45-9F4B-99BC-3E3BDF3DAAE0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48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5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B5F2BA4-38EE-AC43-8FEA-6670CC4B57B0}"/>
              </a:ext>
            </a:extLst>
          </p:cNvPr>
          <p:cNvSpPr txBox="1"/>
          <p:nvPr/>
        </p:nvSpPr>
        <p:spPr>
          <a:xfrm>
            <a:off x="925366" y="261941"/>
            <a:ext cx="106649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Trong ca-bin thứ nhất có 7 người, trong ca-bin thứ hai có 8 người. Hỏi trong hai ca-bin có tất cả bao nhiêu người?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FD8F4D6-6E09-8747-B35E-BCD46CBCDD9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79" y="1476358"/>
            <a:ext cx="4373322" cy="273222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05E0BB4-F815-4B13-A7D7-3A24C710A4D1}"/>
              </a:ext>
            </a:extLst>
          </p:cNvPr>
          <p:cNvSpPr txBox="1"/>
          <p:nvPr/>
        </p:nvSpPr>
        <p:spPr>
          <a:xfrm>
            <a:off x="5888729" y="1798811"/>
            <a:ext cx="41581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               Tóm tắt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400" dirty="0">
                <a:latin typeface="Arial"/>
              </a:rPr>
              <a:t>Ca-bin thứ nhất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: 7 người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Ca-bin thứ hai  : 8 người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5637579-DB4B-4C82-8FE0-59670B97BA21}"/>
              </a:ext>
            </a:extLst>
          </p:cNvPr>
          <p:cNvCxnSpPr>
            <a:cxnSpLocks/>
          </p:cNvCxnSpPr>
          <p:nvPr/>
        </p:nvCxnSpPr>
        <p:spPr>
          <a:xfrm>
            <a:off x="1021706" y="1151542"/>
            <a:ext cx="53148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AC3E8F3-4196-486C-90FF-1F5D5B3B20BC}"/>
              </a:ext>
            </a:extLst>
          </p:cNvPr>
          <p:cNvCxnSpPr>
            <a:cxnSpLocks/>
          </p:cNvCxnSpPr>
          <p:nvPr/>
        </p:nvCxnSpPr>
        <p:spPr>
          <a:xfrm flipV="1">
            <a:off x="5634468" y="1115911"/>
            <a:ext cx="1519312" cy="48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1D0AA3BC-E9AB-4B37-91FF-27C7442564E4}"/>
              </a:ext>
            </a:extLst>
          </p:cNvPr>
          <p:cNvSpPr/>
          <p:nvPr/>
        </p:nvSpPr>
        <p:spPr>
          <a:xfrm>
            <a:off x="4624580" y="662015"/>
            <a:ext cx="1009888" cy="561496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CBC3FF3-4322-4CB7-ACCB-4F9FEFD3A49E}"/>
              </a:ext>
            </a:extLst>
          </p:cNvPr>
          <p:cNvSpPr txBox="1"/>
          <p:nvPr/>
        </p:nvSpPr>
        <p:spPr>
          <a:xfrm>
            <a:off x="6096000" y="1223511"/>
            <a:ext cx="918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endParaRPr kumimoji="0" lang="vi-VN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EB82D2-55AE-4757-918C-13DE6445FD9A}"/>
              </a:ext>
            </a:extLst>
          </p:cNvPr>
          <p:cNvSpPr txBox="1"/>
          <p:nvPr/>
        </p:nvSpPr>
        <p:spPr>
          <a:xfrm>
            <a:off x="8182975" y="1163040"/>
            <a:ext cx="564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là:</a:t>
            </a:r>
            <a:endParaRPr kumimoji="0" lang="vi-VN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DBE3B04-0686-452D-B114-F7728851D400}"/>
              </a:ext>
            </a:extLst>
          </p:cNvPr>
          <p:cNvCxnSpPr>
            <a:cxnSpLocks/>
          </p:cNvCxnSpPr>
          <p:nvPr/>
        </p:nvCxnSpPr>
        <p:spPr>
          <a:xfrm>
            <a:off x="8319764" y="1118181"/>
            <a:ext cx="195078" cy="233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4FABD6B-3FCD-47D9-85B1-E6802F94A33C}"/>
              </a:ext>
            </a:extLst>
          </p:cNvPr>
          <p:cNvCxnSpPr>
            <a:cxnSpLocks/>
          </p:cNvCxnSpPr>
          <p:nvPr/>
        </p:nvCxnSpPr>
        <p:spPr>
          <a:xfrm>
            <a:off x="2084765" y="712490"/>
            <a:ext cx="228190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ECEFF14-86AB-441D-9B59-983AABDBCE47}"/>
              </a:ext>
            </a:extLst>
          </p:cNvPr>
          <p:cNvSpPr/>
          <p:nvPr/>
        </p:nvSpPr>
        <p:spPr>
          <a:xfrm>
            <a:off x="4881388" y="236981"/>
            <a:ext cx="1506160" cy="561496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F06B195-9C2E-4A23-ABA9-6C608C128316}"/>
              </a:ext>
            </a:extLst>
          </p:cNvPr>
          <p:cNvCxnSpPr>
            <a:cxnSpLocks/>
          </p:cNvCxnSpPr>
          <p:nvPr/>
        </p:nvCxnSpPr>
        <p:spPr>
          <a:xfrm>
            <a:off x="7377215" y="712490"/>
            <a:ext cx="228190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CB40312F-AF6D-4190-B81F-45FD756C469A}"/>
              </a:ext>
            </a:extLst>
          </p:cNvPr>
          <p:cNvSpPr/>
          <p:nvPr/>
        </p:nvSpPr>
        <p:spPr>
          <a:xfrm>
            <a:off x="10012686" y="223729"/>
            <a:ext cx="1506160" cy="561496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49BE175-2D7F-D240-B1BE-DB41B3876614}"/>
              </a:ext>
            </a:extLst>
          </p:cNvPr>
          <p:cNvSpPr txBox="1"/>
          <p:nvPr/>
        </p:nvSpPr>
        <p:spPr>
          <a:xfrm>
            <a:off x="5945292" y="2926756"/>
            <a:ext cx="4158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Tất cả              :..... </a:t>
            </a:r>
            <a:r>
              <a:rPr lang="vi-VN" sz="2400" dirty="0">
                <a:latin typeface="Arial"/>
              </a:rPr>
              <a:t>người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?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FE8A6EB-AE89-EA4D-812F-1D5695716033}"/>
              </a:ext>
            </a:extLst>
          </p:cNvPr>
          <p:cNvSpPr txBox="1"/>
          <p:nvPr/>
        </p:nvSpPr>
        <p:spPr>
          <a:xfrm>
            <a:off x="1528322" y="4860812"/>
            <a:ext cx="85185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               </a:t>
            </a:r>
            <a:r>
              <a:rPr lang="vi-VN" sz="2400" dirty="0">
                <a:solidFill>
                  <a:srgbClr val="FF0000"/>
                </a:solidFill>
                <a:latin typeface="Arial"/>
              </a:rPr>
              <a:t>Trong hai ca bin có tất cả số người là: 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6238EC5-6FCF-9547-8A44-D47B1ADCECC6}"/>
              </a:ext>
            </a:extLst>
          </p:cNvPr>
          <p:cNvSpPr txBox="1"/>
          <p:nvPr/>
        </p:nvSpPr>
        <p:spPr>
          <a:xfrm>
            <a:off x="3219109" y="4339565"/>
            <a:ext cx="4158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               </a:t>
            </a:r>
            <a:r>
              <a:rPr lang="vi-VN" sz="2400" dirty="0">
                <a:solidFill>
                  <a:srgbClr val="FF0000"/>
                </a:solidFill>
                <a:latin typeface="Arial"/>
              </a:rPr>
              <a:t>Bài giải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78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20" grpId="0" animBg="1"/>
      <p:bldP spid="20" grpId="1" animBg="1"/>
      <p:bldP spid="21" grpId="0"/>
      <p:bldP spid="22" grpId="0"/>
      <p:bldP spid="26" grpId="0" animBg="1"/>
      <p:bldP spid="26" grpId="1" animBg="1"/>
      <p:bldP spid="28" grpId="0" animBg="1"/>
      <p:bldP spid="28" grpId="1" animBg="1"/>
      <p:bldP spid="29" grpId="0"/>
      <p:bldP spid="30" grpId="0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3FD0E8-EDD5-E148-BB29-CA45034D0E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55ABB4-DEFC-F346-90D6-6E9DE70EA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09600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CA9EB3-DB1A-9645-BB04-72D2D44D2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332" y="0"/>
            <a:ext cx="6025179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AE145E0B-379B-874B-A721-2FB2564393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66667"/>
              </p:ext>
            </p:extLst>
          </p:nvPr>
        </p:nvGraphicFramePr>
        <p:xfrm>
          <a:off x="6295524" y="78327"/>
          <a:ext cx="2687454" cy="502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4010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773444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 Hà Bích Hạnh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b="0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11242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 Ngọc Hoa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259629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Thiều Gia Hân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08056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Hiếu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60728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 Nhã Khanh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427627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Đặng Gia 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+ 2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368631"/>
                  </a:ext>
                </a:extLst>
              </a:tr>
              <a:tr h="4555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20597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Tuấn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Khánh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Nam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Kim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4499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San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44100F16-C2BE-9A4B-88FB-F07A1EA5D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0971871"/>
              </p:ext>
            </p:extLst>
          </p:nvPr>
        </p:nvGraphicFramePr>
        <p:xfrm>
          <a:off x="9396170" y="820357"/>
          <a:ext cx="2799342" cy="4734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074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946268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Tiến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Phùng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Chí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Thành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433868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Phan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Thanh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Thảo</a:t>
                      </a:r>
                      <a:endParaRPr lang="en-VN" sz="12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Gia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465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Uyên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+ 2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Vinh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84074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95199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Yến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73763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Ngụy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/>
                        <a:t>+1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03297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Xuân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81804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FB77974A-666E-4C46-ABE1-3881F3FA10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155773"/>
              </p:ext>
            </p:extLst>
          </p:nvPr>
        </p:nvGraphicFramePr>
        <p:xfrm>
          <a:off x="78285" y="1325276"/>
          <a:ext cx="2818099" cy="5163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5903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87219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430258">
                <a:tc>
                  <a:txBody>
                    <a:bodyPr/>
                    <a:lstStyle/>
                    <a:p>
                      <a:r>
                        <a:rPr lang="en-VN"/>
                        <a:t>Họ và tên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Khánh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Diệu Anh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Phương Anh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Văn Chung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í</a:t>
                      </a: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Tú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Nguyệt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Diệp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135022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F9F70FE-8CFC-D647-989E-0AAEF3C82F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568112"/>
              </p:ext>
            </p:extLst>
          </p:nvPr>
        </p:nvGraphicFramePr>
        <p:xfrm>
          <a:off x="3045406" y="1350727"/>
          <a:ext cx="2963803" cy="5305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4997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92880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365960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Nam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526893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 Diệp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sz="2400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Tường Tâm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Dương Minh Châu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Minh Châu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3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Minh Châu</a:t>
                      </a:r>
                      <a:endParaRPr lang="en-VN" sz="13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Hà Chi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Cao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Mỹ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Chi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Thùy Chi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Bùi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Bạch Dương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08303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480D52F7-32BF-9F43-A9AC-71230E648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2845" y="4391788"/>
            <a:ext cx="370562" cy="34680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9BD8902-F27C-884F-8AD9-1C7E09C0C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2845" y="3988449"/>
            <a:ext cx="370562" cy="34680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39D7D17-0108-3345-9312-C5A7154966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3622007"/>
            <a:ext cx="370562" cy="34680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8FB0B12-DD5E-394E-8E5D-3EEE8E89B8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3010" y="3263841"/>
            <a:ext cx="370562" cy="34680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23EBF8-421F-1A48-B49C-035C1BC678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4658" y="2845836"/>
            <a:ext cx="370562" cy="34680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6748FA8-1380-6E43-84DA-91EB45E81F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0059" y="1578500"/>
            <a:ext cx="370562" cy="34680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7E1CF74-846D-BA4D-850A-303430D24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624" y="1193703"/>
            <a:ext cx="370562" cy="34680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945E3CE-72BC-3B4D-82C9-A3F8D34E63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0549" y="831262"/>
            <a:ext cx="370562" cy="34680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CF95CF3-CE95-BE47-A19E-39A22ACCF6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298" y="3537578"/>
            <a:ext cx="370562" cy="34680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B731AAC-9D87-9C4D-BFA7-3E416CA821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221" y="3174063"/>
            <a:ext cx="370562" cy="34680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778F0C6-5C40-9A49-9857-4D3F7956A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406" y="2784019"/>
            <a:ext cx="370562" cy="34680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2FDA484-0169-5848-A85B-9FADA5DAAF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122" y="1932698"/>
            <a:ext cx="370562" cy="34680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1C7DB75-6E5B-E143-B062-665A553420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369" y="2332030"/>
            <a:ext cx="370562" cy="34680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E37F018-E8E9-F44A-8D3B-76B5A5CE1E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129" y="1572200"/>
            <a:ext cx="370562" cy="34680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9CA6D63-9A46-B747-AA8F-6873FB598B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092" y="465319"/>
            <a:ext cx="370562" cy="34680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DB85C05-42A1-3847-928A-F821D74558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290" y="826060"/>
            <a:ext cx="370562" cy="34680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C1E8A9B-BE71-2E4F-B8A5-595D7C25AD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026" y="1186343"/>
            <a:ext cx="370562" cy="34680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2D923BC-57A5-EE49-951E-DABEFF0163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6683" y="4786105"/>
            <a:ext cx="370562" cy="34680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FFF4A914-7326-2543-A1A3-F1A2EE0EF9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1372801"/>
            <a:ext cx="370562" cy="34680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21907F3-F0A4-5F4B-B18E-00FE7991A1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484" y="1772969"/>
            <a:ext cx="370562" cy="34680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D7705BF1-43D3-3C45-8D81-B262C406C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704" y="3591714"/>
            <a:ext cx="370562" cy="346808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637CB287-6162-F146-AD12-0697A4997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3176510"/>
            <a:ext cx="370562" cy="34680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1C04499-766D-C74B-B3A0-9D53FC189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062" y="2740011"/>
            <a:ext cx="370562" cy="346808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A471C47D-16FA-0C46-87D3-CCCC790204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2279506"/>
            <a:ext cx="370562" cy="346808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B20BB458-F5D9-B647-BB29-6E4D064179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620" y="5354473"/>
            <a:ext cx="370562" cy="346808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C607C35E-725D-0C44-8158-58F266E374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704" y="4889332"/>
            <a:ext cx="370562" cy="346808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58A3CC51-5363-0F43-BDA8-C3294C3BB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979" y="4474128"/>
            <a:ext cx="370562" cy="346808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08EF227D-88A2-2B46-A4CE-870A28905D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704" y="4006924"/>
            <a:ext cx="370562" cy="346808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77326BC-094F-1D4B-9768-F2FF665204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016" y="1800534"/>
            <a:ext cx="370562" cy="346808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E3B8E2A-0C82-744F-9584-9E14E964F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579" y="6239375"/>
            <a:ext cx="370562" cy="346808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21FE5DF2-2F11-6640-B390-30873F042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8788" y="5152547"/>
            <a:ext cx="370562" cy="346808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F05D38E-92FC-EB47-AB5E-A9D90A056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785" y="3487326"/>
            <a:ext cx="370562" cy="346808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87D83012-EF43-6B44-901D-BAC9D7F0D3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136" y="3043922"/>
            <a:ext cx="370562" cy="346808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D3AD1853-2EAF-4A43-8F35-CFC181B064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736" y="2645885"/>
            <a:ext cx="370562" cy="346808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99228D6-3631-6C47-83D9-E183956E3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420" y="2214848"/>
            <a:ext cx="370562" cy="346808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176DF018-F932-0B4B-AD3D-DF5AEB3804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900" y="4749320"/>
            <a:ext cx="370562" cy="346808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8D3CE023-EB37-1945-B23A-84E0E17DE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577" y="4374440"/>
            <a:ext cx="370562" cy="346808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28F2135F-4290-0048-BD5C-2F03A4464D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025" y="3916273"/>
            <a:ext cx="370562" cy="346808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645087F4-1BAA-0643-89B5-C599352DD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900" y="6057470"/>
            <a:ext cx="370562" cy="346808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1A276D42-0551-0449-B7EE-80219BF0BA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942" y="5602415"/>
            <a:ext cx="370562" cy="346808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24E68E05-244C-464C-B39E-D92D56DDB8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101" y="5202528"/>
            <a:ext cx="370562" cy="3468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A0116C-9295-5C4B-8448-BF820AAB661C}"/>
              </a:ext>
            </a:extLst>
          </p:cNvPr>
          <p:cNvSpPr txBox="1"/>
          <p:nvPr/>
        </p:nvSpPr>
        <p:spPr>
          <a:xfrm>
            <a:off x="7092519" y="6503201"/>
            <a:ext cx="4855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dirty="0"/>
              <a:t>HỌC TẬP VÀ LÀM BÀI TẬP NGÀY 6/10.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65DB6D02-C536-0943-AEA7-707C68B046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704" y="89446"/>
            <a:ext cx="370562" cy="346808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3B62BF6-A7D8-124F-B758-BF221B9E822D}"/>
              </a:ext>
            </a:extLst>
          </p:cNvPr>
          <p:cNvGraphicFramePr>
            <a:graphicFrameLocks noGrp="1"/>
          </p:cNvGraphicFramePr>
          <p:nvPr/>
        </p:nvGraphicFramePr>
        <p:xfrm>
          <a:off x="9408045" y="45233"/>
          <a:ext cx="2748657" cy="748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012">
                  <a:extLst>
                    <a:ext uri="{9D8B030D-6E8A-4147-A177-3AD203B41FA5}">
                      <a16:colId xmlns:a16="http://schemas.microsoft.com/office/drawing/2014/main" val="1790065584"/>
                    </a:ext>
                  </a:extLst>
                </a:gridCol>
                <a:gridCol w="922645">
                  <a:extLst>
                    <a:ext uri="{9D8B030D-6E8A-4147-A177-3AD203B41FA5}">
                      <a16:colId xmlns:a16="http://schemas.microsoft.com/office/drawing/2014/main" val="210362582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Tấn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Sang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47130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Kim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Sơn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884195"/>
                  </a:ext>
                </a:extLst>
              </a:tr>
            </a:tbl>
          </a:graphicData>
        </a:graphic>
      </p:graphicFrame>
      <p:pic>
        <p:nvPicPr>
          <p:cNvPr id="76" name="Picture 75">
            <a:extLst>
              <a:ext uri="{FF2B5EF4-FFF2-40B4-BE49-F238E27FC236}">
                <a16:creationId xmlns:a16="http://schemas.microsoft.com/office/drawing/2014/main" id="{CA967912-B881-EF43-92AB-1069C6F6F5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3010" y="43664"/>
            <a:ext cx="370562" cy="346808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BDF17F82-8C28-484C-8B37-372520921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080" y="446543"/>
            <a:ext cx="370562" cy="346808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879E9E4B-4725-EA4B-9D5F-16A0F2147B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2400287"/>
            <a:ext cx="370562" cy="346808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8D302D64-D420-8549-B38F-D21B0362D3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2024049"/>
            <a:ext cx="370562" cy="346808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1A3260D4-8D82-7D4E-8C0F-12DA611EE3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124" y="3912698"/>
            <a:ext cx="370562" cy="346808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7C0C65E4-B9F2-C445-AD30-FD686B265A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010" y="4268933"/>
            <a:ext cx="370562" cy="346808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3DF007A0-4283-534A-AF70-3F668100B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2573" y="4656874"/>
            <a:ext cx="370562" cy="346808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41729B10-A7B6-064B-B2F9-F979906E59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647" y="5761282"/>
            <a:ext cx="370562" cy="34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04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CDF425-4F4B-B34B-8258-FA4376C75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8711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BFDA5A-FFDC-0442-81F7-A579CEF20C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407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55ABB4-DEFC-F346-90D6-6E9DE70EA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09600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CA9EB3-DB1A-9645-BB04-72D2D44D2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332" y="0"/>
            <a:ext cx="6025179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AE145E0B-379B-874B-A721-2FB2564393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4691745"/>
              </p:ext>
            </p:extLst>
          </p:nvPr>
        </p:nvGraphicFramePr>
        <p:xfrm>
          <a:off x="6295524" y="78327"/>
          <a:ext cx="2687454" cy="502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4010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773444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 Hà Bích Hạnh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b="0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11242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 Ngọc Hoa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259629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Thiều Gia Hân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08056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Hiếu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60728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 Nhã Khanh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427627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Đặng Gia 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+ 2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368631"/>
                  </a:ext>
                </a:extLst>
              </a:tr>
              <a:tr h="4555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20597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Tuấn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Khánh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Nam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Kim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4499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San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44100F16-C2BE-9A4B-88FB-F07A1EA5D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504245"/>
              </p:ext>
            </p:extLst>
          </p:nvPr>
        </p:nvGraphicFramePr>
        <p:xfrm>
          <a:off x="9396170" y="820357"/>
          <a:ext cx="2799342" cy="4734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074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946268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Tiến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Phùng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Chí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Thành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433868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Phan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Thanh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Thảo</a:t>
                      </a:r>
                      <a:endParaRPr lang="en-VN" sz="12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Gia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465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Uyên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+ 2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Vinh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84074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95199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Yến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73763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Ngụy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/>
                        <a:t>+1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03297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Xuân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81804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FB77974A-666E-4C46-ABE1-3881F3FA10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399257"/>
              </p:ext>
            </p:extLst>
          </p:nvPr>
        </p:nvGraphicFramePr>
        <p:xfrm>
          <a:off x="78285" y="1325276"/>
          <a:ext cx="2818099" cy="5163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5903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87219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430258">
                <a:tc>
                  <a:txBody>
                    <a:bodyPr/>
                    <a:lstStyle/>
                    <a:p>
                      <a:r>
                        <a:rPr lang="en-VN"/>
                        <a:t>Họ và tên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Khánh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Diệu Anh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Phương Anh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Văn Chung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í</a:t>
                      </a: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Tú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Nguyệt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Diệp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135022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F9F70FE-8CFC-D647-989E-0AAEF3C82F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57647"/>
              </p:ext>
            </p:extLst>
          </p:nvPr>
        </p:nvGraphicFramePr>
        <p:xfrm>
          <a:off x="3045406" y="1350727"/>
          <a:ext cx="2963803" cy="5305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4997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92880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365960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Nam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526893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 Diệp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sz="2400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Tường Tâm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Dương Minh Châu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Minh Châu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3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Minh Châu</a:t>
                      </a:r>
                      <a:endParaRPr lang="en-VN" sz="13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Hà Chi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Cao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Mỹ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Chi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Thùy Chi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Bùi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/>
                        <a:t>+1</a:t>
                      </a: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Bạch Dương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08303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480D52F7-32BF-9F43-A9AC-71230E648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2845" y="4391788"/>
            <a:ext cx="370562" cy="34680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9BD8902-F27C-884F-8AD9-1C7E09C0C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2845" y="3988449"/>
            <a:ext cx="370562" cy="34680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39D7D17-0108-3345-9312-C5A7154966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3622007"/>
            <a:ext cx="370562" cy="34680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8FB0B12-DD5E-394E-8E5D-3EEE8E89B8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3010" y="3263841"/>
            <a:ext cx="370562" cy="34680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23EBF8-421F-1A48-B49C-035C1BC678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4658" y="2845836"/>
            <a:ext cx="370562" cy="34680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6748FA8-1380-6E43-84DA-91EB45E81F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0059" y="1578500"/>
            <a:ext cx="370562" cy="34680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7E1CF74-846D-BA4D-850A-303430D24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624" y="1193703"/>
            <a:ext cx="370562" cy="34680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945E3CE-72BC-3B4D-82C9-A3F8D34E63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0549" y="831262"/>
            <a:ext cx="370562" cy="34680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CF95CF3-CE95-BE47-A19E-39A22ACCF6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298" y="3537578"/>
            <a:ext cx="370562" cy="34680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B731AAC-9D87-9C4D-BFA7-3E416CA821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221" y="3174063"/>
            <a:ext cx="370562" cy="34680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778F0C6-5C40-9A49-9857-4D3F7956A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406" y="2784019"/>
            <a:ext cx="370562" cy="34680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2FDA484-0169-5848-A85B-9FADA5DAAF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122" y="1932698"/>
            <a:ext cx="370562" cy="34680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1C7DB75-6E5B-E143-B062-665A553420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369" y="2332030"/>
            <a:ext cx="370562" cy="34680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E37F018-E8E9-F44A-8D3B-76B5A5CE1E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129" y="1572200"/>
            <a:ext cx="370562" cy="34680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9CA6D63-9A46-B747-AA8F-6873FB598B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092" y="465319"/>
            <a:ext cx="370562" cy="34680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DB85C05-42A1-3847-928A-F821D74558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290" y="826060"/>
            <a:ext cx="370562" cy="34680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C1E8A9B-BE71-2E4F-B8A5-595D7C25AD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026" y="1186343"/>
            <a:ext cx="370562" cy="34680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2D923BC-57A5-EE49-951E-DABEFF0163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6683" y="4786105"/>
            <a:ext cx="370562" cy="34680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FFF4A914-7326-2543-A1A3-F1A2EE0EF9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1372801"/>
            <a:ext cx="370562" cy="34680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21907F3-F0A4-5F4B-B18E-00FE7991A1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484" y="1772969"/>
            <a:ext cx="370562" cy="34680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D7705BF1-43D3-3C45-8D81-B262C406C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704" y="3591714"/>
            <a:ext cx="370562" cy="346808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637CB287-6162-F146-AD12-0697A4997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3176510"/>
            <a:ext cx="370562" cy="34680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1C04499-766D-C74B-B3A0-9D53FC189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062" y="2740011"/>
            <a:ext cx="370562" cy="346808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A471C47D-16FA-0C46-87D3-CCCC790204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2279506"/>
            <a:ext cx="370562" cy="346808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B20BB458-F5D9-B647-BB29-6E4D064179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620" y="5354473"/>
            <a:ext cx="370562" cy="346808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C607C35E-725D-0C44-8158-58F266E374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704" y="4889332"/>
            <a:ext cx="370562" cy="346808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58A3CC51-5363-0F43-BDA8-C3294C3BB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979" y="4474128"/>
            <a:ext cx="370562" cy="346808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08EF227D-88A2-2B46-A4CE-870A28905D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704" y="4006924"/>
            <a:ext cx="370562" cy="346808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77326BC-094F-1D4B-9768-F2FF665204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016" y="1800534"/>
            <a:ext cx="370562" cy="346808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E3B8E2A-0C82-744F-9584-9E14E964F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579" y="6239375"/>
            <a:ext cx="370562" cy="346808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21FE5DF2-2F11-6640-B390-30873F042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8788" y="5152547"/>
            <a:ext cx="370562" cy="346808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F05D38E-92FC-EB47-AB5E-A9D90A056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785" y="3487326"/>
            <a:ext cx="370562" cy="346808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87D83012-EF43-6B44-901D-BAC9D7F0D3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136" y="3043922"/>
            <a:ext cx="370562" cy="346808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D3AD1853-2EAF-4A43-8F35-CFC181B064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736" y="2645885"/>
            <a:ext cx="370562" cy="346808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99228D6-3631-6C47-83D9-E183956E3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420" y="2214848"/>
            <a:ext cx="370562" cy="346808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176DF018-F932-0B4B-AD3D-DF5AEB3804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900" y="4749320"/>
            <a:ext cx="370562" cy="346808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8D3CE023-EB37-1945-B23A-84E0E17DE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577" y="4374440"/>
            <a:ext cx="370562" cy="346808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28F2135F-4290-0048-BD5C-2F03A4464D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025" y="3916273"/>
            <a:ext cx="370562" cy="346808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645087F4-1BAA-0643-89B5-C599352DD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900" y="6057470"/>
            <a:ext cx="370562" cy="346808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1A276D42-0551-0449-B7EE-80219BF0BA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942" y="5602415"/>
            <a:ext cx="370562" cy="346808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24E68E05-244C-464C-B39E-D92D56DDB8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101" y="5202528"/>
            <a:ext cx="370562" cy="3468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A0116C-9295-5C4B-8448-BF820AAB661C}"/>
              </a:ext>
            </a:extLst>
          </p:cNvPr>
          <p:cNvSpPr txBox="1"/>
          <p:nvPr/>
        </p:nvSpPr>
        <p:spPr>
          <a:xfrm>
            <a:off x="7092519" y="6503201"/>
            <a:ext cx="4855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dirty="0"/>
              <a:t>HỌC TẬP VÀ LÀM BÀI TẬP NGÀY 8/10.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65DB6D02-C536-0943-AEA7-707C68B046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704" y="89446"/>
            <a:ext cx="370562" cy="346808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3B62BF6-A7D8-124F-B758-BF221B9E82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949307"/>
              </p:ext>
            </p:extLst>
          </p:nvPr>
        </p:nvGraphicFramePr>
        <p:xfrm>
          <a:off x="9408045" y="45233"/>
          <a:ext cx="2748657" cy="748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012">
                  <a:extLst>
                    <a:ext uri="{9D8B030D-6E8A-4147-A177-3AD203B41FA5}">
                      <a16:colId xmlns:a16="http://schemas.microsoft.com/office/drawing/2014/main" val="1790065584"/>
                    </a:ext>
                  </a:extLst>
                </a:gridCol>
                <a:gridCol w="922645">
                  <a:extLst>
                    <a:ext uri="{9D8B030D-6E8A-4147-A177-3AD203B41FA5}">
                      <a16:colId xmlns:a16="http://schemas.microsoft.com/office/drawing/2014/main" val="210362582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Tấn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Sang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n-VN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47130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Kim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Sơn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884195"/>
                  </a:ext>
                </a:extLst>
              </a:tr>
            </a:tbl>
          </a:graphicData>
        </a:graphic>
      </p:graphicFrame>
      <p:pic>
        <p:nvPicPr>
          <p:cNvPr id="76" name="Picture 75">
            <a:extLst>
              <a:ext uri="{FF2B5EF4-FFF2-40B4-BE49-F238E27FC236}">
                <a16:creationId xmlns:a16="http://schemas.microsoft.com/office/drawing/2014/main" id="{CA967912-B881-EF43-92AB-1069C6F6F5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3010" y="43664"/>
            <a:ext cx="370562" cy="346808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BDF17F82-8C28-484C-8B37-372520921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080" y="446543"/>
            <a:ext cx="370562" cy="346808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879E9E4B-4725-EA4B-9D5F-16A0F2147B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2400287"/>
            <a:ext cx="370562" cy="346808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8D302D64-D420-8549-B38F-D21B0362D3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2024049"/>
            <a:ext cx="370562" cy="346808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1A3260D4-8D82-7D4E-8C0F-12DA611EE3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124" y="3912698"/>
            <a:ext cx="370562" cy="346808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7C0C65E4-B9F2-C445-AD30-FD686B265A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010" y="4268933"/>
            <a:ext cx="370562" cy="346808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3DF007A0-4283-534A-AF70-3F668100B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2573" y="4656874"/>
            <a:ext cx="370562" cy="346808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41729B10-A7B6-064B-B2F9-F979906E59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647" y="5761282"/>
            <a:ext cx="370562" cy="34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891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471930"/>
            <a:ext cx="9144000" cy="3785870"/>
          </a:xfrm>
        </p:spPr>
        <p:txBody>
          <a:bodyPr/>
          <a:lstStyle/>
          <a:p>
            <a:pPr lvl="1" algn="ctr" defTabSz="457200" fontAlgn="base">
              <a:lnSpc>
                <a:spcPct val="100000"/>
              </a:lnSpc>
              <a:buClrTx/>
              <a:buSzTx/>
              <a:buFontTx/>
              <a:defRPr/>
            </a:pPr>
            <a:r>
              <a:rPr lang="en-US" altLang="zh-CN" sz="7200" b="1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954" y="3186337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4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330421" y="3006461"/>
            <a:ext cx="3972714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88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4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7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0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3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6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D607FA-5F91-4836-B17D-4523BE9535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A4CE815-7A38-42CB-92B5-4AA610CBF76A}"/>
              </a:ext>
            </a:extLst>
          </p:cNvPr>
          <p:cNvSpPr/>
          <p:nvPr/>
        </p:nvSpPr>
        <p:spPr>
          <a:xfrm>
            <a:off x="4921037" y="5105400"/>
            <a:ext cx="2349925" cy="909431"/>
          </a:xfrm>
          <a:prstGeom prst="roundRect">
            <a:avLst/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BẮT ĐẦU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F04706F-B77F-46B3-88CF-5C4FFB438F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1000"/>
            <a:ext cx="6002236" cy="68580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17BA04B-1F65-44F1-B88A-4426346067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3400" y="953625"/>
            <a:ext cx="3731075" cy="46089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11D8D22-3F2C-4761-B8F3-4F7191283D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9400" y="762000"/>
            <a:ext cx="5657578" cy="5913633"/>
          </a:xfrm>
          <a:prstGeom prst="rect">
            <a:avLst/>
          </a:prstGeom>
        </p:spPr>
      </p:pic>
      <p:pic>
        <p:nvPicPr>
          <p:cNvPr id="8" name="NhacnenTroCHoi">
            <a:hlinkClick r:id="" action="ppaction://media"/>
            <a:extLst>
              <a:ext uri="{FF2B5EF4-FFF2-40B4-BE49-F238E27FC236}">
                <a16:creationId xmlns:a16="http://schemas.microsoft.com/office/drawing/2014/main" id="{19082BFF-E186-4430-BAAA-31FA294EF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676400" y="539366"/>
            <a:ext cx="828517" cy="8285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F51517-5DB5-4EBA-B3A5-7D1FB106CC0B}"/>
              </a:ext>
            </a:extLst>
          </p:cNvPr>
          <p:cNvSpPr txBox="1"/>
          <p:nvPr/>
        </p:nvSpPr>
        <p:spPr>
          <a:xfrm>
            <a:off x="-1753067" y="1600200"/>
            <a:ext cx="96981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Nhạc nền</a:t>
            </a:r>
          </a:p>
        </p:txBody>
      </p:sp>
    </p:spTree>
    <p:extLst>
      <p:ext uri="{BB962C8B-B14F-4D97-AF65-F5344CB8AC3E}">
        <p14:creationId xmlns:p14="http://schemas.microsoft.com/office/powerpoint/2010/main" val="324116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2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9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5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6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9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numSld="999" showWhenStopped="0">
                    <p:cTn id="4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numSld="999" showWhenStopped="0">
                    <p:cTn id="4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BA1CEB-275A-45CF-B8DD-210F781EBC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D34E809-AB9A-437B-B6CF-573B0B77E85E}"/>
              </a:ext>
            </a:extLst>
          </p:cNvPr>
          <p:cNvGrpSpPr/>
          <p:nvPr/>
        </p:nvGrpSpPr>
        <p:grpSpPr>
          <a:xfrm>
            <a:off x="1109454" y="556475"/>
            <a:ext cx="9973091" cy="5920525"/>
            <a:chOff x="-113416" y="656520"/>
            <a:chExt cx="7468320" cy="443356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C474D3F-451B-475C-8B19-C08513913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13416" y="1051488"/>
              <a:ext cx="7468320" cy="40386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05D82F-8B5E-4BF3-80FC-7B0F66B37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4448" y="656520"/>
              <a:ext cx="4432594" cy="100983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B39681-866C-49F7-836F-90D32E53ABF1}"/>
                </a:ext>
              </a:extLst>
            </p:cNvPr>
            <p:cNvSpPr txBox="1"/>
            <p:nvPr/>
          </p:nvSpPr>
          <p:spPr>
            <a:xfrm>
              <a:off x="2642878" y="810427"/>
              <a:ext cx="2308906" cy="62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CÁCH CHƠI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8EAEFF3-BD07-4FCB-9B8F-65D3150A9F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53868">
            <a:off x="3372419" y="4631889"/>
            <a:ext cx="2467586" cy="2819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708E03-D803-4580-90D8-56C146AB48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0" y="5251688"/>
            <a:ext cx="1533886" cy="18948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4CCB74-0DDF-476F-A51D-022647DF1A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814567">
            <a:off x="6545974" y="4831819"/>
            <a:ext cx="2325893" cy="24311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89332A6-42DB-43A3-89FC-8A5654C7FEBA}"/>
              </a:ext>
            </a:extLst>
          </p:cNvPr>
          <p:cNvSpPr txBox="1"/>
          <p:nvPr/>
        </p:nvSpPr>
        <p:spPr>
          <a:xfrm>
            <a:off x="1762332" y="2133600"/>
            <a:ext cx="8643393" cy="277460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Trò chơi sẽ có 6 câu hỏi trắc nghiệm.</a:t>
            </a:r>
          </a:p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Để trả lời các câu hỏi này, em hãy đưa ra</a:t>
            </a:r>
            <a:b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kí hiệu KÉO - BÚA - BAO chứa đáp án đúng</a:t>
            </a:r>
            <a:b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mà các em tìm được trước camera nhé!</a:t>
            </a:r>
          </a:p>
        </p:txBody>
      </p:sp>
    </p:spTree>
    <p:extLst>
      <p:ext uri="{BB962C8B-B14F-4D97-AF65-F5344CB8AC3E}">
        <p14:creationId xmlns:p14="http://schemas.microsoft.com/office/powerpoint/2010/main" val="21825395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62000" y="990600"/>
              <a:ext cx="1375761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1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4468381" y="472858"/>
            <a:ext cx="5998437" cy="14773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>
                <a:solidFill>
                  <a:srgbClr val="FFBD45"/>
                </a:solidFill>
                <a:latin typeface="#9Slide02 Tieu de dai"/>
              </a:rPr>
              <a:t>Tính tổng biết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>
                <a:solidFill>
                  <a:srgbClr val="FFBD45"/>
                </a:solidFill>
                <a:latin typeface="#9Slide02 Tieu de dai"/>
              </a:rPr>
              <a:t>các số hạng là 6 và 8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FFBD45"/>
              </a:solidFill>
              <a:effectLst/>
              <a:uLnTx/>
              <a:uFillTx/>
              <a:latin typeface="#9Slide02 Tieu de dai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13</a:t>
              </a:r>
              <a:endPara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14</a:t>
              </a:r>
              <a:endPara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15</a:t>
              </a:r>
              <a:endPara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5" name="Picture 34">
            <a:hlinkClick r:id="" action="ppaction://media"/>
            <a:extLst>
              <a:ext uri="{FF2B5EF4-FFF2-40B4-BE49-F238E27FC236}">
                <a16:creationId xmlns:a16="http://schemas.microsoft.com/office/drawing/2014/main" id="{BBA87F3A-F0EA-4F3C-9195-80646DE0953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25822" y="7451500"/>
            <a:ext cx="7140357" cy="3902403"/>
          </a:xfrm>
          <a:custGeom>
            <a:avLst/>
            <a:gdLst>
              <a:gd name="connsiteX0" fmla="*/ 375384 w 7140357"/>
              <a:gd name="connsiteY0" fmla="*/ 0 h 3902403"/>
              <a:gd name="connsiteX1" fmla="*/ 6764973 w 7140357"/>
              <a:gd name="connsiteY1" fmla="*/ 0 h 3902403"/>
              <a:gd name="connsiteX2" fmla="*/ 6777079 w 7140357"/>
              <a:gd name="connsiteY2" fmla="*/ 1221 h 3902403"/>
              <a:gd name="connsiteX3" fmla="*/ 7140357 w 7140357"/>
              <a:gd name="connsiteY3" fmla="*/ 446948 h 3902403"/>
              <a:gd name="connsiteX4" fmla="*/ 7140357 w 7140357"/>
              <a:gd name="connsiteY4" fmla="*/ 3455454 h 3902403"/>
              <a:gd name="connsiteX5" fmla="*/ 6777079 w 7140357"/>
              <a:gd name="connsiteY5" fmla="*/ 3901182 h 3902403"/>
              <a:gd name="connsiteX6" fmla="*/ 6764963 w 7140357"/>
              <a:gd name="connsiteY6" fmla="*/ 3902403 h 3902403"/>
              <a:gd name="connsiteX7" fmla="*/ 375393 w 7140357"/>
              <a:gd name="connsiteY7" fmla="*/ 3902403 h 3902403"/>
              <a:gd name="connsiteX8" fmla="*/ 363277 w 7140357"/>
              <a:gd name="connsiteY8" fmla="*/ 3901182 h 3902403"/>
              <a:gd name="connsiteX9" fmla="*/ 9242 w 7140357"/>
              <a:gd name="connsiteY9" fmla="*/ 3547147 h 3902403"/>
              <a:gd name="connsiteX10" fmla="*/ 0 w 7140357"/>
              <a:gd name="connsiteY10" fmla="*/ 3455465 h 3902403"/>
              <a:gd name="connsiteX11" fmla="*/ 0 w 7140357"/>
              <a:gd name="connsiteY11" fmla="*/ 446938 h 3902403"/>
              <a:gd name="connsiteX12" fmla="*/ 9242 w 7140357"/>
              <a:gd name="connsiteY12" fmla="*/ 355256 h 3902403"/>
              <a:gd name="connsiteX13" fmla="*/ 363277 w 7140357"/>
              <a:gd name="connsiteY13" fmla="*/ 1221 h 3902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40357" h="3902403">
                <a:moveTo>
                  <a:pt x="375384" y="0"/>
                </a:moveTo>
                <a:lnTo>
                  <a:pt x="6764973" y="0"/>
                </a:lnTo>
                <a:lnTo>
                  <a:pt x="6777079" y="1221"/>
                </a:lnTo>
                <a:cubicBezTo>
                  <a:pt x="6984401" y="43645"/>
                  <a:pt x="7140357" y="227083"/>
                  <a:pt x="7140357" y="446948"/>
                </a:cubicBezTo>
                <a:lnTo>
                  <a:pt x="7140357" y="3455454"/>
                </a:lnTo>
                <a:cubicBezTo>
                  <a:pt x="7140357" y="3675319"/>
                  <a:pt x="6984401" y="3858757"/>
                  <a:pt x="6777079" y="3901182"/>
                </a:cubicBezTo>
                <a:lnTo>
                  <a:pt x="6764963" y="3902403"/>
                </a:lnTo>
                <a:lnTo>
                  <a:pt x="375393" y="3902403"/>
                </a:lnTo>
                <a:lnTo>
                  <a:pt x="363277" y="3901182"/>
                </a:lnTo>
                <a:cubicBezTo>
                  <a:pt x="185572" y="3864818"/>
                  <a:pt x="45606" y="3724852"/>
                  <a:pt x="9242" y="3547147"/>
                </a:cubicBezTo>
                <a:lnTo>
                  <a:pt x="0" y="3455465"/>
                </a:lnTo>
                <a:lnTo>
                  <a:pt x="0" y="446938"/>
                </a:lnTo>
                <a:lnTo>
                  <a:pt x="9242" y="355256"/>
                </a:lnTo>
                <a:cubicBezTo>
                  <a:pt x="45606" y="177550"/>
                  <a:pt x="185572" y="37584"/>
                  <a:pt x="363277" y="1221"/>
                </a:cubicBezTo>
                <a:close/>
              </a:path>
            </a:pathLst>
          </a:custGeom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0A56EB6E-A615-4151-A298-FEC429764D54}"/>
              </a:ext>
            </a:extLst>
          </p:cNvPr>
          <p:cNvSpPr/>
          <p:nvPr/>
        </p:nvSpPr>
        <p:spPr>
          <a:xfrm>
            <a:off x="-445979" y="-6944472"/>
            <a:ext cx="7140358" cy="391844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C048444-1D57-4ABD-9723-69BD54F5CC3E}"/>
              </a:ext>
            </a:extLst>
          </p:cNvPr>
          <p:cNvSpPr/>
          <p:nvPr/>
        </p:nvSpPr>
        <p:spPr>
          <a:xfrm>
            <a:off x="327242" y="-8296719"/>
            <a:ext cx="7140358" cy="3918448"/>
          </a:xfrm>
          <a:prstGeom prst="roundRect">
            <a:avLst>
              <a:gd name="adj" fmla="val 1161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35455" y="9192881"/>
            <a:ext cx="5921091" cy="151176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F8D9E7C-7B6B-4A69-ACEB-CD4DAA582DE4}"/>
              </a:ext>
            </a:extLst>
          </p:cNvPr>
          <p:cNvSpPr txBox="1"/>
          <p:nvPr/>
        </p:nvSpPr>
        <p:spPr>
          <a:xfrm>
            <a:off x="-2039364" y="3332202"/>
            <a:ext cx="159338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Âm thanh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kiểm tra đáp án</a:t>
            </a:r>
          </a:p>
        </p:txBody>
      </p:sp>
    </p:spTree>
    <p:extLst>
      <p:ext uri="{BB962C8B-B14F-4D97-AF65-F5344CB8AC3E}">
        <p14:creationId xmlns:p14="http://schemas.microsoft.com/office/powerpoint/2010/main" val="291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41962" y="990600"/>
              <a:ext cx="1415837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2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3496160" y="519025"/>
            <a:ext cx="7838684" cy="14465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noProof="0">
                <a:solidFill>
                  <a:srgbClr val="FFBD45"/>
                </a:solidFill>
                <a:latin typeface="#9Slide02 Tieu de dai"/>
              </a:rPr>
              <a:t>Điền dấu thích hợp vào chỗ chấm: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BD45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rPr>
              <a:t>7 + 7 …15</a:t>
            </a: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&lt;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&gt;</a:t>
              </a: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=</a:t>
              </a: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28" name="Picture 27">
            <a:hlinkClick r:id="" action="ppaction://media"/>
            <a:extLst>
              <a:ext uri="{FF2B5EF4-FFF2-40B4-BE49-F238E27FC236}">
                <a16:creationId xmlns:a16="http://schemas.microsoft.com/office/drawing/2014/main" id="{769C2967-327D-4BCC-9E9A-DE3AC025031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161"/>
                </p14:media>
              </p:ext>
            </p:extLst>
          </p:nvPr>
        </p:nvPicPr>
        <p:blipFill>
          <a:blip r:embed="rId14"/>
          <a:srcRect l="205" r="205"/>
          <a:stretch>
            <a:fillRect/>
          </a:stretch>
        </p:blipFill>
        <p:spPr>
          <a:xfrm>
            <a:off x="2525821" y="7443477"/>
            <a:ext cx="7140358" cy="3918448"/>
          </a:xfrm>
          <a:custGeom>
            <a:avLst/>
            <a:gdLst>
              <a:gd name="connsiteX0" fmla="*/ 454971 w 7140358"/>
              <a:gd name="connsiteY0" fmla="*/ 0 h 3918448"/>
              <a:gd name="connsiteX1" fmla="*/ 6685387 w 7140358"/>
              <a:gd name="connsiteY1" fmla="*/ 0 h 3918448"/>
              <a:gd name="connsiteX2" fmla="*/ 7140358 w 7140358"/>
              <a:gd name="connsiteY2" fmla="*/ 454971 h 3918448"/>
              <a:gd name="connsiteX3" fmla="*/ 7140358 w 7140358"/>
              <a:gd name="connsiteY3" fmla="*/ 3463477 h 3918448"/>
              <a:gd name="connsiteX4" fmla="*/ 6685387 w 7140358"/>
              <a:gd name="connsiteY4" fmla="*/ 3918448 h 3918448"/>
              <a:gd name="connsiteX5" fmla="*/ 454971 w 7140358"/>
              <a:gd name="connsiteY5" fmla="*/ 3918448 h 3918448"/>
              <a:gd name="connsiteX6" fmla="*/ 0 w 7140358"/>
              <a:gd name="connsiteY6" fmla="*/ 3463477 h 3918448"/>
              <a:gd name="connsiteX7" fmla="*/ 0 w 7140358"/>
              <a:gd name="connsiteY7" fmla="*/ 454971 h 3918448"/>
              <a:gd name="connsiteX8" fmla="*/ 454971 w 7140358"/>
              <a:gd name="connsiteY8" fmla="*/ 0 h 3918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40358" h="3918448">
                <a:moveTo>
                  <a:pt x="454971" y="0"/>
                </a:moveTo>
                <a:lnTo>
                  <a:pt x="6685387" y="0"/>
                </a:lnTo>
                <a:cubicBezTo>
                  <a:pt x="6936661" y="0"/>
                  <a:pt x="7140358" y="203697"/>
                  <a:pt x="7140358" y="454971"/>
                </a:cubicBezTo>
                <a:lnTo>
                  <a:pt x="7140358" y="3463477"/>
                </a:lnTo>
                <a:cubicBezTo>
                  <a:pt x="7140358" y="3714751"/>
                  <a:pt x="6936661" y="3918448"/>
                  <a:pt x="6685387" y="3918448"/>
                </a:cubicBezTo>
                <a:lnTo>
                  <a:pt x="454971" y="3918448"/>
                </a:lnTo>
                <a:cubicBezTo>
                  <a:pt x="203697" y="3918448"/>
                  <a:pt x="0" y="3714751"/>
                  <a:pt x="0" y="3463477"/>
                </a:cubicBezTo>
                <a:lnTo>
                  <a:pt x="0" y="454971"/>
                </a:lnTo>
                <a:cubicBezTo>
                  <a:pt x="0" y="203697"/>
                  <a:pt x="203697" y="0"/>
                  <a:pt x="454971" y="0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2209" y="9192881"/>
            <a:ext cx="5767582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16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8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66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8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66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limate Change by Slidesgo">
  <a:themeElements>
    <a:clrScheme name="Simple Light">
      <a:dk1>
        <a:srgbClr val="057D3A"/>
      </a:dk1>
      <a:lt1>
        <a:srgbClr val="E0ECBF"/>
      </a:lt1>
      <a:dk2>
        <a:srgbClr val="005364"/>
      </a:dk2>
      <a:lt2>
        <a:srgbClr val="FFFFFF"/>
      </a:lt2>
      <a:accent1>
        <a:srgbClr val="9EC96E"/>
      </a:accent1>
      <a:accent2>
        <a:srgbClr val="057D3A"/>
      </a:accent2>
      <a:accent3>
        <a:srgbClr val="00C8CE"/>
      </a:accent3>
      <a:accent4>
        <a:srgbClr val="24749D"/>
      </a:accent4>
      <a:accent5>
        <a:srgbClr val="005364"/>
      </a:accent5>
      <a:accent6>
        <a:srgbClr val="FFCEBB"/>
      </a:accent6>
      <a:hlink>
        <a:srgbClr val="057D3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1060</Words>
  <Application>Microsoft Macintosh PowerPoint</Application>
  <PresentationFormat>Widescreen</PresentationFormat>
  <Paragraphs>370</Paragraphs>
  <Slides>21</Slides>
  <Notes>1</Notes>
  <HiddenSlides>0</HiddenSlides>
  <MMClips>9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38" baseType="lpstr">
      <vt:lpstr>#9Slide02 Noi dung dai</vt:lpstr>
      <vt:lpstr>#9Slide02 Tieu de dai</vt:lpstr>
      <vt:lpstr>Arial</vt:lpstr>
      <vt:lpstr>Arial-Rounded</vt:lpstr>
      <vt:lpstr>Calibri</vt:lpstr>
      <vt:lpstr>Calibri Light</vt:lpstr>
      <vt:lpstr>iCiel Cadena</vt:lpstr>
      <vt:lpstr>Lilita One</vt:lpstr>
      <vt:lpstr>Nanum Pen Script</vt:lpstr>
      <vt:lpstr>Poppins</vt:lpstr>
      <vt:lpstr>Ranchers</vt:lpstr>
      <vt:lpstr>Times New Roman</vt:lpstr>
      <vt:lpstr>UTM Cookies</vt:lpstr>
      <vt:lpstr>1_Office Theme</vt:lpstr>
      <vt:lpstr>2_Office Theme</vt:lpstr>
      <vt:lpstr>Climate Change by Slidesgo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Ngọc Bích Đỗ</cp:lastModifiedBy>
  <cp:revision>16</cp:revision>
  <dcterms:created xsi:type="dcterms:W3CDTF">2021-10-02T03:28:00Z</dcterms:created>
  <dcterms:modified xsi:type="dcterms:W3CDTF">2021-10-08T00:39:38Z</dcterms:modified>
</cp:coreProperties>
</file>