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747" r:id="rId3"/>
    <p:sldMasterId id="2147483759" r:id="rId4"/>
  </p:sldMasterIdLst>
  <p:notesMasterIdLst>
    <p:notesMasterId r:id="rId24"/>
  </p:notesMasterIdLst>
  <p:sldIdLst>
    <p:sldId id="408" r:id="rId5"/>
    <p:sldId id="350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82" r:id="rId15"/>
    <p:sldId id="410" r:id="rId16"/>
    <p:sldId id="283" r:id="rId17"/>
    <p:sldId id="414" r:id="rId18"/>
    <p:sldId id="415" r:id="rId19"/>
    <p:sldId id="284" r:id="rId20"/>
    <p:sldId id="411" r:id="rId21"/>
    <p:sldId id="412" r:id="rId22"/>
    <p:sldId id="413" r:id="rId2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2FF55-BE8D-44A0-AA1E-00CA2E035CFF}" type="datetimeFigureOut">
              <a:rPr lang="vi-VN" smtClean="0"/>
              <a:t>07/10/2021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1F988-8634-4173-98F6-3BBDF88BD7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6261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82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928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351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65258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08758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290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78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246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257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08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8915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3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81572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01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86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359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49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037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691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442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929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6645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5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052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27F-81D7-4126-85C5-15C0D509B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4B581-A09A-410F-BC05-62E1F9C73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74BAC-7B84-458D-9220-7C126DDA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C044-E3E0-44C2-86DB-D84B22E1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54D6F-0E8A-47AF-A09B-F2A62980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21743DE7-69FA-47B1-B38F-69A31C788E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7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C0BE-12BB-43E1-9ABB-4151FECD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680-3B9C-4C51-9AA7-210139111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82F4-FB21-4DCF-AD00-C1C0CCB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0D3C-9B85-4CD9-9393-9EFF2692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BD30-EFB0-4176-9CDC-50BEC046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6F5CFC3B-8CE1-4B8E-9355-3CAD5EC74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282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86A-0217-440C-86C5-1B9CB609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3E21A-AD8E-46F3-85B2-6849C50C4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4DE9-5A2C-486A-BFAD-1507940F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6435-106F-4ACF-BC86-79B28032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A3E-1A6C-4349-AEC8-646AD2C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830C9265-4194-4513-935D-827D77AA1F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231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A86-0968-4DFD-A3F1-2B728153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53AE-2048-4C9D-A74B-B55E49D7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9F789-211B-4DDB-9223-C582B364E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70FC-DC5F-44F7-8F0B-F540821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45741-3AA7-4F32-B2D5-0F1040D7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20DF8-2704-4470-B445-CC9779D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AE71F58B-7143-42BE-9B65-FE8B6CE7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409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CF71-CB77-4F03-BC32-14319BB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490A0-C51F-4AEA-8900-201015D5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49F79-BA40-4669-BDB5-4CF0ACC75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9179D-F2A1-4F22-ABCB-2A69C88D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8E59-2F19-46FB-820D-36F8DD000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DF71-C6F9-4FA4-B13D-E640E0D6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E5557-9DB2-4ADE-B31F-BF42A1A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5B0B1-BF82-487B-BE78-776B680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hlinkClick r:id="rId2"/>
            <a:extLst>
              <a:ext uri="{FF2B5EF4-FFF2-40B4-BE49-F238E27FC236}">
                <a16:creationId xmlns:a16="http://schemas.microsoft.com/office/drawing/2014/main" id="{607B8EAC-C3EE-4010-93C9-8F73FAD6B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48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DE6F-DBA5-4CF4-AA47-E05B2CCF4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DBB63-5AEE-4882-9EB0-5E8E6868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19861-E5C6-4BA0-A4A6-EEDD9B0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3AEE9-6D0D-4A71-AA13-07D836D6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CC49D2E9-4A87-4534-9224-9B0E84D48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754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AAA8F-E5D2-4AB8-B7DB-DDF4290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4748D-DF3D-4127-909B-3E43458F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C680-8827-4BD3-8FE3-0D54C76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4427C8B4-02D8-4531-942F-29DF138298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293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FF94-436A-412F-84C1-836747AA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12F8F-0711-41AE-BF03-C0D7BBD9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8A8E2-9F3E-48D3-8981-514BE48A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A8338-B490-4D53-9E69-5D3C1CE5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464D9-9948-4987-9527-7C89BE2C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9BE96-2774-44F2-9A52-CC432BB4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78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344-4DCB-4165-B0D2-87150D39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388E4-A740-4980-A0E9-9AD8402C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599F-ABCB-4BFB-8BE6-11DAD797E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273A7-C200-4F09-B06F-168C937E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8CF3-21CB-4154-9EA8-1043F5D4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1860E-32BB-4C34-B8E0-E4755875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202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215E-606B-4129-BBEF-C8376E46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FDB52-12F3-45A3-A26C-390DAAF4D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9281-6579-4DDB-BE14-30807319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1AA-2EA8-4F20-B9F4-796E879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E073-870C-4E04-BC1D-F0BFC7FC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9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969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F1693-B64D-4BE7-B234-F3A541506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12CAB-FFA6-4320-8E38-681C6B30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1C58-7E87-4235-A9AF-20B0239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808EF-D98E-4B6E-8637-78A6D824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49F90-C46F-4CEA-ACC9-DE6F687E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650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64794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7977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1799977">
            <a:off x="-4811355" y="-125806"/>
            <a:ext cx="17375995" cy="1178361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927839" y="5119872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hasCustomPrompt="1"/>
          </p:nvPr>
        </p:nvSpPr>
        <p:spPr>
          <a:xfrm>
            <a:off x="1332201" y="2507285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 hasCustomPrompt="1"/>
          </p:nvPr>
        </p:nvSpPr>
        <p:spPr>
          <a:xfrm>
            <a:off x="4837735" y="250443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8343263" y="250729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926475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4423007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9462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439099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7887348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7291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36791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8"/>
          <p:cNvGrpSpPr/>
          <p:nvPr/>
        </p:nvGrpSpPr>
        <p:grpSpPr>
          <a:xfrm>
            <a:off x="-3496499" y="-9961143"/>
            <a:ext cx="18784248" cy="20295441"/>
            <a:chOff x="-2622374" y="-7470858"/>
            <a:chExt cx="14088186" cy="15221581"/>
          </a:xfrm>
        </p:grpSpPr>
        <p:sp>
          <p:nvSpPr>
            <p:cNvPr id="196" name="Google Shape;196;p28"/>
            <p:cNvSpPr/>
            <p:nvPr/>
          </p:nvSpPr>
          <p:spPr>
            <a:xfrm rot="6299984">
              <a:off x="-3092208" y="-4943866"/>
              <a:ext cx="10908930" cy="739794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8"/>
            <p:cNvSpPr/>
            <p:nvPr/>
          </p:nvSpPr>
          <p:spPr>
            <a:xfrm rot="-6299937">
              <a:off x="5452112" y="2033205"/>
              <a:ext cx="6284395" cy="4261791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029200" y="1924884"/>
            <a:ext cx="6133600" cy="19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3357300" y="3780300"/>
            <a:ext cx="54772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40562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 rot="-9899867">
            <a:off x="9780661" y="-469273"/>
            <a:ext cx="3682273" cy="249715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32"/>
          <p:cNvSpPr/>
          <p:nvPr/>
        </p:nvSpPr>
        <p:spPr>
          <a:xfrm rot="899937">
            <a:off x="-3510479" y="2404113"/>
            <a:ext cx="8379193" cy="568238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3493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3"/>
          <p:cNvGrpSpPr/>
          <p:nvPr/>
        </p:nvGrpSpPr>
        <p:grpSpPr>
          <a:xfrm>
            <a:off x="-1912613" y="-2139956"/>
            <a:ext cx="15635993" cy="14818507"/>
            <a:chOff x="-1434460" y="-1604967"/>
            <a:chExt cx="11726995" cy="11113880"/>
          </a:xfrm>
        </p:grpSpPr>
        <p:sp>
          <p:nvSpPr>
            <p:cNvPr id="219" name="Google Shape;219;p33"/>
            <p:cNvSpPr/>
            <p:nvPr/>
          </p:nvSpPr>
          <p:spPr>
            <a:xfrm rot="-9899867">
              <a:off x="7335495" y="-351955"/>
              <a:ext cx="2761705" cy="187286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3"/>
            <p:cNvSpPr/>
            <p:nvPr/>
          </p:nvSpPr>
          <p:spPr>
            <a:xfrm rot="4500077">
              <a:off x="-1638361" y="-508487"/>
              <a:ext cx="4733536" cy="321006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3"/>
            <p:cNvSpPr/>
            <p:nvPr/>
          </p:nvSpPr>
          <p:spPr>
            <a:xfrm rot="-2700000">
              <a:off x="2916718" y="3408392"/>
              <a:ext cx="6542854" cy="4437066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196707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59C6F32-809B-4A83-821D-D07C0E8E5FD3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720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2632400" y="910833"/>
            <a:ext cx="6927200" cy="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660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753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571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483733" y="1024133"/>
            <a:ext cx="5750400" cy="2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483733" y="3596451"/>
            <a:ext cx="5750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880333" y="4900451"/>
            <a:ext cx="2957200" cy="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567117" y="565597"/>
            <a:ext cx="2012452" cy="917291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1241034" y="5110757"/>
            <a:ext cx="1364191" cy="62180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385801" y="5875402"/>
            <a:ext cx="1155108" cy="52655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9468267" y="82434"/>
            <a:ext cx="1517759" cy="691807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839770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1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2087780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7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053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01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4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218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hyperlink" Target="https://www.facebook.com/nkpowerskills" TargetMode="Externa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556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BC105-C927-4B7D-9C20-2397A3D17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85D4D-BC54-4E9D-9653-58F04679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A542E-D4BC-4D77-BDB8-A0222C985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0DE9-F4C7-4771-962B-1B3FE4A01F17}" type="datetimeFigureOut">
              <a:rPr lang="en-US" smtClean="0"/>
              <a:t>10/7/21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49D8C-4723-4B8F-8424-356BA2EFD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3723-E55B-4156-A1E2-983B2D485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13"/>
            <a:extLst>
              <a:ext uri="{FF2B5EF4-FFF2-40B4-BE49-F238E27FC236}">
                <a16:creationId xmlns:a16="http://schemas.microsoft.com/office/drawing/2014/main" id="{81108C1F-0EEF-4A47-941E-596A5D1C6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721367"/>
            <a:ext cx="1012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ilita One"/>
              <a:buNone/>
              <a:defRPr sz="3500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9600" y="1536633"/>
            <a:ext cx="1025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48815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2.png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12" Type="http://schemas.openxmlformats.org/officeDocument/2006/relationships/image" Target="../media/image23.png"/><Relationship Id="rId17" Type="http://schemas.openxmlformats.org/officeDocument/2006/relationships/slide" Target="slide8.xml"/><Relationship Id="rId2" Type="http://schemas.openxmlformats.org/officeDocument/2006/relationships/audio" Target="../media/audio1.wav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0.gif"/><Relationship Id="rId11" Type="http://schemas.openxmlformats.org/officeDocument/2006/relationships/slide" Target="slide7.xml"/><Relationship Id="rId5" Type="http://schemas.microsoft.com/office/2007/relationships/hdphoto" Target="../media/hdphoto3.wdp"/><Relationship Id="rId15" Type="http://schemas.openxmlformats.org/officeDocument/2006/relationships/slide" Target="slide9.xml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slide" Target="slide6.xml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7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8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9.pn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0.pn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1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74330" y="3708887"/>
            <a:ext cx="1538367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que tính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</a:t>
            </a:r>
            <a:r>
              <a:rPr lang="vi-VN" sz="3200" b="1">
                <a:solidFill>
                  <a:srgbClr val="002060"/>
                </a:solidFill>
                <a:latin typeface="+mj-lt"/>
              </a:rPr>
              <a:t>Tóm tắt: </a:t>
            </a:r>
          </a:p>
          <a:p>
            <a:pPr lvl="0"/>
            <a:r>
              <a:rPr lang="vi-VN" sz="3200" b="1">
                <a:solidFill>
                  <a:srgbClr val="002060"/>
                </a:solidFill>
                <a:latin typeface="+mj-lt"/>
              </a:rPr>
              <a:t>                       Việt : 12 que tính </a:t>
            </a:r>
          </a:p>
          <a:p>
            <a:pPr lvl="0"/>
            <a:r>
              <a:rPr lang="vi-VN" sz="3200" b="1">
                <a:solidFill>
                  <a:srgbClr val="002060"/>
                </a:solidFill>
                <a:latin typeface="+mj-lt"/>
              </a:rPr>
              <a:t>                       Mai : 7 que tính </a:t>
            </a:r>
          </a:p>
          <a:p>
            <a:pPr lvl="0"/>
            <a:r>
              <a:rPr lang="vi-VN" sz="3200" b="1">
                <a:solidFill>
                  <a:srgbClr val="002060"/>
                </a:solidFill>
                <a:latin typeface="+mj-lt"/>
              </a:rPr>
              <a:t>                       Có tất cả : ..... que tính?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5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8AD73E-6812-4F53-BDA4-D3AF7207824A}"/>
              </a:ext>
            </a:extLst>
          </p:cNvPr>
          <p:cNvSpPr/>
          <p:nvPr/>
        </p:nvSpPr>
        <p:spPr>
          <a:xfrm>
            <a:off x="4108174" y="1696279"/>
            <a:ext cx="3975651" cy="3882886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2060"/>
                </a:solidFill>
              </a:rPr>
              <a:t>Luyện tập</a:t>
            </a:r>
            <a:endParaRPr lang="vi-VN" sz="960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012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AE0A6C-BA2C-CD43-99C5-4800060EA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40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51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354487" y="1473323"/>
            <a:ext cx="8614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95ED2F7-EE07-49EA-9C89-7B93D4CAC976}"/>
              </a:ext>
            </a:extLst>
          </p:cNvPr>
          <p:cNvSpPr/>
          <p:nvPr/>
        </p:nvSpPr>
        <p:spPr>
          <a:xfrm>
            <a:off x="782580" y="1411768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31308C-4F1D-41C4-BDF8-B0D03081C775}"/>
              </a:ext>
            </a:extLst>
          </p:cNvPr>
          <p:cNvSpPr txBox="1"/>
          <p:nvPr/>
        </p:nvSpPr>
        <p:spPr>
          <a:xfrm>
            <a:off x="1278584" y="2290000"/>
            <a:ext cx="3619484" cy="22398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: 9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Thêm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: 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A4B8A9-551E-4B2B-B4C1-73F4E3D1C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300" y="394136"/>
            <a:ext cx="5214504" cy="29951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220F4D6-2EFB-A14F-B74B-9DEA31A61F9B}"/>
              </a:ext>
            </a:extLst>
          </p:cNvPr>
          <p:cNvSpPr txBox="1"/>
          <p:nvPr/>
        </p:nvSpPr>
        <p:spPr>
          <a:xfrm>
            <a:off x="5830742" y="3670022"/>
            <a:ext cx="4782489" cy="279384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F86D7C-87C9-9446-9825-26F9A00AD379}"/>
              </a:ext>
            </a:extLst>
          </p:cNvPr>
          <p:cNvSpPr txBox="1"/>
          <p:nvPr/>
        </p:nvSpPr>
        <p:spPr>
          <a:xfrm>
            <a:off x="6020014" y="4240919"/>
            <a:ext cx="4547669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black"/>
                </a:solidFill>
                <a:latin typeface="Arial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tất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cả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thuyền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6EFDDA-3FCB-434C-99CB-745E09BDD7ED}"/>
              </a:ext>
            </a:extLst>
          </p:cNvPr>
          <p:cNvSpPr txBox="1"/>
          <p:nvPr/>
        </p:nvSpPr>
        <p:spPr>
          <a:xfrm>
            <a:off x="8309788" y="4237273"/>
            <a:ext cx="119291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/>
              </a:rPr>
              <a:t>thuyền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728528-AD7F-9943-9C14-D1C5366CA84F}"/>
              </a:ext>
            </a:extLst>
          </p:cNvPr>
          <p:cNvSpPr txBox="1"/>
          <p:nvPr/>
        </p:nvSpPr>
        <p:spPr>
          <a:xfrm>
            <a:off x="6611553" y="4228535"/>
            <a:ext cx="633259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95895F-A20F-2F4C-8B56-4B429FDAC7B7}"/>
              </a:ext>
            </a:extLst>
          </p:cNvPr>
          <p:cNvSpPr txBox="1"/>
          <p:nvPr/>
        </p:nvSpPr>
        <p:spPr>
          <a:xfrm>
            <a:off x="7231362" y="4240919"/>
            <a:ext cx="1111178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thuyền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7FB1A2-0468-E24F-A94F-306015FD1320}"/>
              </a:ext>
            </a:extLst>
          </p:cNvPr>
          <p:cNvSpPr txBox="1"/>
          <p:nvPr/>
        </p:nvSpPr>
        <p:spPr>
          <a:xfrm>
            <a:off x="8323238" y="4244248"/>
            <a:ext cx="1826670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5A76A8-B6F5-9643-9A5A-D009CBCF0F35}"/>
              </a:ext>
            </a:extLst>
          </p:cNvPr>
          <p:cNvSpPr txBox="1"/>
          <p:nvPr/>
        </p:nvSpPr>
        <p:spPr>
          <a:xfrm>
            <a:off x="6750031" y="5687248"/>
            <a:ext cx="2943909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………………..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281405-8983-4D4C-A30C-6B095851794E}"/>
              </a:ext>
            </a:extLst>
          </p:cNvPr>
          <p:cNvSpPr txBox="1"/>
          <p:nvPr/>
        </p:nvSpPr>
        <p:spPr>
          <a:xfrm>
            <a:off x="6319046" y="4910632"/>
            <a:ext cx="3805880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480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5" grpId="0" animBg="1"/>
      <p:bldP spid="22" grpId="0" animBg="1"/>
      <p:bldP spid="22" grpId="1" animBg="1"/>
      <p:bldP spid="23" grpId="0"/>
      <p:bldP spid="23" grpId="1"/>
      <p:bldP spid="18" grpId="0" animBg="1"/>
      <p:bldP spid="19" grpId="0" animBg="1"/>
      <p:bldP spid="20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163534-B243-E34D-BCBC-4D6DB8B97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54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EA4C4-3C58-2D4F-A183-4754C7BA5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74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503217" y="1269607"/>
            <a:ext cx="9708786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dừng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31308C-4F1D-41C4-BDF8-B0D03081C775}"/>
              </a:ext>
            </a:extLst>
          </p:cNvPr>
          <p:cNvSpPr txBox="1"/>
          <p:nvPr/>
        </p:nvSpPr>
        <p:spPr>
          <a:xfrm>
            <a:off x="1954104" y="3179038"/>
            <a:ext cx="145162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E1C1519-1497-44E9-AE3A-B864F2B105F4}"/>
              </a:ext>
            </a:extLst>
          </p:cNvPr>
          <p:cNvSpPr/>
          <p:nvPr/>
        </p:nvSpPr>
        <p:spPr>
          <a:xfrm>
            <a:off x="929537" y="1312311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CE4BD7-B909-4F20-B02C-0C655BF6B66D}"/>
              </a:ext>
            </a:extLst>
          </p:cNvPr>
          <p:cNvCxnSpPr>
            <a:cxnSpLocks/>
          </p:cNvCxnSpPr>
          <p:nvPr/>
        </p:nvCxnSpPr>
        <p:spPr>
          <a:xfrm>
            <a:off x="2708551" y="1804962"/>
            <a:ext cx="13943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2AAAD8-C7C2-4ED8-9825-8E143D6A4713}"/>
              </a:ext>
            </a:extLst>
          </p:cNvPr>
          <p:cNvCxnSpPr>
            <a:cxnSpLocks/>
          </p:cNvCxnSpPr>
          <p:nvPr/>
        </p:nvCxnSpPr>
        <p:spPr>
          <a:xfrm>
            <a:off x="1611784" y="2340428"/>
            <a:ext cx="344572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CB967-1BC6-4FD4-8A37-87289C316DA1}"/>
              </a:ext>
            </a:extLst>
          </p:cNvPr>
          <p:cNvCxnSpPr>
            <a:cxnSpLocks/>
          </p:cNvCxnSpPr>
          <p:nvPr/>
        </p:nvCxnSpPr>
        <p:spPr>
          <a:xfrm>
            <a:off x="6442362" y="1775086"/>
            <a:ext cx="23968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6753F0-11C8-4702-B513-5BCB4979D103}"/>
              </a:ext>
            </a:extLst>
          </p:cNvPr>
          <p:cNvCxnSpPr>
            <a:cxnSpLocks/>
          </p:cNvCxnSpPr>
          <p:nvPr/>
        </p:nvCxnSpPr>
        <p:spPr>
          <a:xfrm>
            <a:off x="8995654" y="1775086"/>
            <a:ext cx="208798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ình ảnh Xe Buýt, Trường Học, Xe Buýt, Xe Buýt Của Trường miễn phí tải tập  tin PNG PSDComment và Vector">
            <a:extLst>
              <a:ext uri="{FF2B5EF4-FFF2-40B4-BE49-F238E27FC236}">
                <a16:creationId xmlns:a16="http://schemas.microsoft.com/office/drawing/2014/main" id="{28D9E462-2E74-432B-B85E-78C98E4FF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7" b="14577"/>
          <a:stretch/>
        </p:blipFill>
        <p:spPr bwMode="auto">
          <a:xfrm>
            <a:off x="9089841" y="291939"/>
            <a:ext cx="1705512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C091F8-9943-4307-903E-FBBD7C0626F4}"/>
              </a:ext>
            </a:extLst>
          </p:cNvPr>
          <p:cNvSpPr txBox="1"/>
          <p:nvPr/>
        </p:nvSpPr>
        <p:spPr>
          <a:xfrm>
            <a:off x="1428671" y="3746241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: 14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E1F36-49EC-4952-B5EA-97B39D686892}"/>
              </a:ext>
            </a:extLst>
          </p:cNvPr>
          <p:cNvSpPr txBox="1"/>
          <p:nvPr/>
        </p:nvSpPr>
        <p:spPr>
          <a:xfrm>
            <a:off x="1451534" y="4245546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Bớt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: 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25940B-6A3E-4DA8-931F-B562983A37D0}"/>
              </a:ext>
            </a:extLst>
          </p:cNvPr>
          <p:cNvSpPr txBox="1"/>
          <p:nvPr/>
        </p:nvSpPr>
        <p:spPr>
          <a:xfrm>
            <a:off x="1352280" y="4734204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915252-BE85-449E-9FE9-0A17AB3C2F7F}"/>
              </a:ext>
            </a:extLst>
          </p:cNvPr>
          <p:cNvCxnSpPr>
            <a:cxnSpLocks/>
          </p:cNvCxnSpPr>
          <p:nvPr/>
        </p:nvCxnSpPr>
        <p:spPr>
          <a:xfrm>
            <a:off x="3044447" y="2319649"/>
            <a:ext cx="1240688" cy="84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4A1B6EC-90C8-4A5F-AF53-188F8D3F2490}"/>
              </a:ext>
            </a:extLst>
          </p:cNvPr>
          <p:cNvSpPr txBox="1"/>
          <p:nvPr/>
        </p:nvSpPr>
        <p:spPr>
          <a:xfrm>
            <a:off x="3127738" y="2351268"/>
            <a:ext cx="91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CCF092-0CB3-4CA5-ADA4-45370796D1B9}"/>
              </a:ext>
            </a:extLst>
          </p:cNvPr>
          <p:cNvSpPr txBox="1"/>
          <p:nvPr/>
        </p:nvSpPr>
        <p:spPr>
          <a:xfrm>
            <a:off x="4775223" y="2340428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F58410-996C-4012-A536-37477A159E55}"/>
              </a:ext>
            </a:extLst>
          </p:cNvPr>
          <p:cNvCxnSpPr>
            <a:cxnSpLocks/>
          </p:cNvCxnSpPr>
          <p:nvPr/>
        </p:nvCxnSpPr>
        <p:spPr>
          <a:xfrm>
            <a:off x="4847272" y="2319649"/>
            <a:ext cx="223746" cy="1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6E33A2D2-6ECC-46BA-A976-03F66B90C585}"/>
              </a:ext>
            </a:extLst>
          </p:cNvPr>
          <p:cNvSpPr/>
          <p:nvPr/>
        </p:nvSpPr>
        <p:spPr>
          <a:xfrm>
            <a:off x="1954104" y="1880170"/>
            <a:ext cx="1024155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0747F8-DE41-F447-85E9-E52C669241CA}"/>
              </a:ext>
            </a:extLst>
          </p:cNvPr>
          <p:cNvSpPr txBox="1"/>
          <p:nvPr/>
        </p:nvSpPr>
        <p:spPr>
          <a:xfrm>
            <a:off x="6176208" y="3027148"/>
            <a:ext cx="4782489" cy="223984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giải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207514-BB22-154E-996E-708FE567F459}"/>
              </a:ext>
            </a:extLst>
          </p:cNvPr>
          <p:cNvSpPr txBox="1"/>
          <p:nvPr/>
        </p:nvSpPr>
        <p:spPr>
          <a:xfrm>
            <a:off x="6442362" y="4099454"/>
            <a:ext cx="4257708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……………………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568D27-275F-6E42-A186-D541DCB16393}"/>
              </a:ext>
            </a:extLst>
          </p:cNvPr>
          <p:cNvSpPr txBox="1"/>
          <p:nvPr/>
        </p:nvSpPr>
        <p:spPr>
          <a:xfrm>
            <a:off x="7095736" y="4706340"/>
            <a:ext cx="2943909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……………….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AE7E3AC-2DDF-AD4D-829E-E481CE372B5B}"/>
              </a:ext>
            </a:extLst>
          </p:cNvPr>
          <p:cNvCxnSpPr>
            <a:cxnSpLocks/>
          </p:cNvCxnSpPr>
          <p:nvPr/>
        </p:nvCxnSpPr>
        <p:spPr>
          <a:xfrm>
            <a:off x="8995654" y="1811092"/>
            <a:ext cx="4822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42724AC-853C-0742-B42B-D05F0916DA40}"/>
              </a:ext>
            </a:extLst>
          </p:cNvPr>
          <p:cNvSpPr txBox="1"/>
          <p:nvPr/>
        </p:nvSpPr>
        <p:spPr>
          <a:xfrm>
            <a:off x="6199071" y="3521604"/>
            <a:ext cx="4662817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FC57EA-6AE6-0B4E-9D88-E82F3AF21726}"/>
              </a:ext>
            </a:extLst>
          </p:cNvPr>
          <p:cNvSpPr txBox="1"/>
          <p:nvPr/>
        </p:nvSpPr>
        <p:spPr>
          <a:xfrm>
            <a:off x="6343825" y="3510442"/>
            <a:ext cx="633259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BEB97C9-D484-0748-88AB-66054EA082F4}"/>
              </a:ext>
            </a:extLst>
          </p:cNvPr>
          <p:cNvSpPr txBox="1"/>
          <p:nvPr/>
        </p:nvSpPr>
        <p:spPr>
          <a:xfrm>
            <a:off x="7655340" y="3534732"/>
            <a:ext cx="2732111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Arial"/>
              </a:rPr>
              <a:t>c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òn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DB00B2-16F0-4745-9309-501E5329AF81}"/>
              </a:ext>
            </a:extLst>
          </p:cNvPr>
          <p:cNvSpPr txBox="1"/>
          <p:nvPr/>
        </p:nvSpPr>
        <p:spPr>
          <a:xfrm>
            <a:off x="7128119" y="3552145"/>
            <a:ext cx="2943909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F24D6B-2CEC-FC42-9F9F-C31E92491610}"/>
              </a:ext>
            </a:extLst>
          </p:cNvPr>
          <p:cNvSpPr txBox="1"/>
          <p:nvPr/>
        </p:nvSpPr>
        <p:spPr>
          <a:xfrm>
            <a:off x="6985879" y="3523109"/>
            <a:ext cx="752195" cy="57785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540B7C-F413-9E43-BA1F-AC6BF124D5CC}"/>
              </a:ext>
            </a:extLst>
          </p:cNvPr>
          <p:cNvSpPr txBox="1"/>
          <p:nvPr/>
        </p:nvSpPr>
        <p:spPr>
          <a:xfrm>
            <a:off x="9190788" y="3510442"/>
            <a:ext cx="124068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194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20" grpId="0"/>
      <p:bldP spid="20" grpId="1"/>
      <p:bldP spid="21" grpId="0"/>
      <p:bldP spid="21" grpId="1"/>
      <p:bldP spid="23" grpId="0" animBg="1"/>
      <p:bldP spid="23" grpId="1" animBg="1"/>
      <p:bldP spid="18" grpId="0" animBg="1"/>
      <p:bldP spid="24" grpId="0" animBg="1"/>
      <p:bldP spid="25" grpId="0" animBg="1"/>
      <p:bldP spid="30" grpId="0" animBg="1"/>
      <p:bldP spid="30" grpId="1" animBg="1"/>
      <p:bldP spid="26" grpId="0" animBg="1"/>
      <p:bldP spid="26" grpId="1" animBg="1"/>
      <p:bldP spid="28" grpId="0" animBg="1"/>
      <p:bldP spid="28" grpId="1" animBg="1"/>
      <p:bldP spid="31" grpId="0" animBg="1"/>
      <p:bldP spid="32" grpId="0" animBg="1"/>
      <p:bldP spid="32" grpId="1" animBg="1"/>
      <p:bldP spid="33" grpId="0" animBg="1"/>
      <p:bldP spid="3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54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2A3BC-1D3E-B445-B126-C37FB2455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7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D04EAD-3EAE-4D44-9E2D-8284EA5E6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1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54" y="3186337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30421" y="3006461"/>
            <a:ext cx="3972714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88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31D959BC-F1D2-45FE-8A02-4EB8AB979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CA23FD-7812-4A6F-A1D9-C8D796DA68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73" r="25393"/>
          <a:stretch/>
        </p:blipFill>
        <p:spPr>
          <a:xfrm>
            <a:off x="5656055" y="0"/>
            <a:ext cx="6535946" cy="2960877"/>
          </a:xfrm>
          <a:prstGeom prst="rect">
            <a:avLst/>
          </a:prstGeom>
        </p:spPr>
      </p:pic>
      <p:pic>
        <p:nvPicPr>
          <p:cNvPr id="1026" name="Picture 2" descr="Download Nobi Child Nobita Cartoon Doraemon PNG Download Free HQ PNG Image  | FreePNGImg">
            <a:extLst>
              <a:ext uri="{FF2B5EF4-FFF2-40B4-BE49-F238E27FC236}">
                <a16:creationId xmlns:a16="http://schemas.microsoft.com/office/drawing/2014/main" id="{3D0F50FD-8CD3-4F6F-A18D-771F3B968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055" y="1499980"/>
            <a:ext cx="9696665" cy="519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6705601" y="149998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MẢNH GHÉP</a:t>
            </a:r>
          </a:p>
        </p:txBody>
      </p:sp>
      <p:pic>
        <p:nvPicPr>
          <p:cNvPr id="1030" name="Picture 6" descr="100+ hình ảnh doremon yasuo - hinhanhsieudep.net">
            <a:extLst>
              <a:ext uri="{FF2B5EF4-FFF2-40B4-BE49-F238E27FC236}">
                <a16:creationId xmlns:a16="http://schemas.microsoft.com/office/drawing/2014/main" id="{774CE22B-387C-4B5E-BF1F-31EEC31C8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45" y="246826"/>
            <a:ext cx="5817655" cy="12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41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2B426E4-6897-406A-BC60-BF51FE0D4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10821"/>
            <a:ext cx="12191966" cy="6914541"/>
          </a:xfrm>
          <a:prstGeom prst="rect">
            <a:avLst/>
          </a:prstGeom>
        </p:spPr>
      </p:pic>
      <p:pic>
        <p:nvPicPr>
          <p:cNvPr id="3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1EF07EA3-5CBA-439C-8525-B1455F3AB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964" y="-766699"/>
            <a:ext cx="3828136" cy="382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CC6DFC17-25C7-4C08-BF20-E44A7DEAFF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10" y="3389075"/>
            <a:ext cx="4950381" cy="3468925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FDEE5D25-8E8A-4121-801F-0B215229D05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617"/>
          <a:stretch/>
        </p:blipFill>
        <p:spPr>
          <a:xfrm>
            <a:off x="17410" y="-10821"/>
            <a:ext cx="4078577" cy="4206240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  <a:extLst>
              <a:ext uri="{FF2B5EF4-FFF2-40B4-BE49-F238E27FC236}">
                <a16:creationId xmlns:a16="http://schemas.microsoft.com/office/drawing/2014/main" id="{C9694E0D-6587-4BDB-BE71-B92CC45243E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368"/>
          <a:stretch/>
        </p:blipFill>
        <p:spPr>
          <a:xfrm>
            <a:off x="3199274" y="-4723"/>
            <a:ext cx="4944285" cy="3450035"/>
          </a:xfrm>
          <a:prstGeom prst="rect">
            <a:avLst/>
          </a:prstGeom>
        </p:spPr>
      </p:pic>
      <p:pic>
        <p:nvPicPr>
          <p:cNvPr id="7" name="Picture 6">
            <a:hlinkClick r:id="rId13" action="ppaction://hlinksldjump"/>
            <a:extLst>
              <a:ext uri="{FF2B5EF4-FFF2-40B4-BE49-F238E27FC236}">
                <a16:creationId xmlns:a16="http://schemas.microsoft.com/office/drawing/2014/main" id="{77F541A2-23F9-4560-84E9-1608064B12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1586" y="-4723"/>
            <a:ext cx="4950381" cy="3462828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  <a:extLst>
              <a:ext uri="{FF2B5EF4-FFF2-40B4-BE49-F238E27FC236}">
                <a16:creationId xmlns:a16="http://schemas.microsoft.com/office/drawing/2014/main" id="{8E951F9F-1C59-49B8-A567-1ED70C6C6A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16249" y="2688078"/>
            <a:ext cx="4078577" cy="4206605"/>
          </a:xfrm>
          <a:prstGeom prst="rect">
            <a:avLst/>
          </a:prstGeom>
        </p:spPr>
      </p:pic>
      <p:pic>
        <p:nvPicPr>
          <p:cNvPr id="12" name="Picture 11">
            <a:hlinkClick r:id="rId17" action="ppaction://hlinksldjump"/>
            <a:extLst>
              <a:ext uri="{FF2B5EF4-FFF2-40B4-BE49-F238E27FC236}">
                <a16:creationId xmlns:a16="http://schemas.microsoft.com/office/drawing/2014/main" id="{7EDD3AAF-DB8E-4561-93C6-EEAC45E531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65818" y="3434795"/>
            <a:ext cx="4944285" cy="34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ổng hợp ảnh Doremon PNG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8" y="3708887"/>
            <a:ext cx="1989772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44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Kết quả của phép tính 7 + 5 là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7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794563"/>
            <a:ext cx="3078408" cy="32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</a:t>
            </a:r>
            <a:r>
              <a:rPr kumimoji="0" lang="en-US" sz="44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que tính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vi-VN" sz="3200" b="1">
                <a:solidFill>
                  <a:srgbClr val="002060"/>
                </a:solidFill>
                <a:latin typeface="+mj-lt"/>
              </a:rPr>
              <a:t>Việt có 12 que tính, Mai cho Việt thêm 7 que tính. Hỏi Việt có tất cả bao nhiêu que tính?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85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137834"/>
            <a:ext cx="2888932" cy="34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tuổi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>
                <a:solidFill>
                  <a:srgbClr val="002060"/>
                </a:solidFill>
                <a:latin typeface="+mj-lt"/>
              </a:rPr>
              <a:t>Năm nay Hoàng 9 tuổi. Hoàng nhiều hơn Nam 2 tuổi. Hỏi năm nay Nam mấy tuổi?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3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98132" y="3381226"/>
            <a:ext cx="3910012" cy="313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các phép tính sau đây: 9 + 3, 8 + 5, 6 + 5 . Phép tính nào có kết quả lớn nhất?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47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155931"/>
            <a:ext cx="2873692" cy="341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4831080" y="3381226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6 = 3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005840" y="289560"/>
            <a:ext cx="10759440" cy="225552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44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hiệu khi biết số bị trừ là 9, số trừ là 6.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limate Change by Slidesgo">
  <a:themeElements>
    <a:clrScheme name="Simple Light">
      <a:dk1>
        <a:srgbClr val="057D3A"/>
      </a:dk1>
      <a:lt1>
        <a:srgbClr val="E0ECBF"/>
      </a:lt1>
      <a:dk2>
        <a:srgbClr val="005364"/>
      </a:dk2>
      <a:lt2>
        <a:srgbClr val="FFFFFF"/>
      </a:lt2>
      <a:accent1>
        <a:srgbClr val="9EC96E"/>
      </a:accent1>
      <a:accent2>
        <a:srgbClr val="057D3A"/>
      </a:accent2>
      <a:accent3>
        <a:srgbClr val="00C8CE"/>
      </a:accent3>
      <a:accent4>
        <a:srgbClr val="24749D"/>
      </a:accent4>
      <a:accent5>
        <a:srgbClr val="005364"/>
      </a:accent5>
      <a:accent6>
        <a:srgbClr val="FFCEBB"/>
      </a:accent6>
      <a:hlink>
        <a:srgbClr val="057D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294</Words>
  <Application>Microsoft Macintosh PowerPoint</Application>
  <PresentationFormat>Widescreen</PresentationFormat>
  <Paragraphs>54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Arial</vt:lpstr>
      <vt:lpstr>Arial-Rounded</vt:lpstr>
      <vt:lpstr>Calibri</vt:lpstr>
      <vt:lpstr>Calibri Light</vt:lpstr>
      <vt:lpstr>Lilita One</vt:lpstr>
      <vt:lpstr>Nanum Pen Script</vt:lpstr>
      <vt:lpstr>Poppins</vt:lpstr>
      <vt:lpstr>Ranchers</vt:lpstr>
      <vt:lpstr>Times New Roman</vt:lpstr>
      <vt:lpstr>UTM Cookies</vt:lpstr>
      <vt:lpstr>UTM Futura Extra</vt:lpstr>
      <vt:lpstr>1_Office Theme</vt:lpstr>
      <vt:lpstr>2_Office Theme</vt:lpstr>
      <vt:lpstr>Office Theme</vt:lpstr>
      <vt:lpstr>Climate Change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6</cp:revision>
  <dcterms:created xsi:type="dcterms:W3CDTF">2021-10-02T14:13:05Z</dcterms:created>
  <dcterms:modified xsi:type="dcterms:W3CDTF">2021-10-07T15:30:18Z</dcterms:modified>
</cp:coreProperties>
</file>