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2FC9FF"/>
    <a:srgbClr val="A7E8FF"/>
    <a:srgbClr val="E3DA29"/>
    <a:srgbClr val="FF9933"/>
    <a:srgbClr val="69D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>
                  <a:solidFill>
                    <a:schemeClr val="tx1"/>
                  </a:solidFill>
                  <a:latin typeface=".VnAvant" pitchFamily="34" charset="0"/>
                </a:rPr>
                <a:t> 1</a:t>
              </a:r>
            </a:p>
            <a:p>
              <a:pPr algn="ctr">
                <a:lnSpc>
                  <a:spcPct val="150000"/>
                </a:lnSpc>
              </a:pPr>
              <a:r>
                <a:rPr lang="en-US" sz="48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C¸c</a:t>
              </a:r>
              <a:r>
                <a:rPr lang="en-US" sz="4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800" b="1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sè</a:t>
              </a:r>
              <a:r>
                <a:rPr lang="en-US" sz="4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0, 1, 2, 3, 4, 5</a:t>
              </a:r>
              <a:endParaRPr lang="vi-VN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>
                <a:solidFill>
                  <a:srgbClr val="FF9933"/>
                </a:solidFill>
                <a:latin typeface="HP-087" pitchFamily="34" charset="0"/>
              </a:rPr>
              <a:t> 1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978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57200" y="7620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1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52600" y="909502"/>
            <a:ext cx="31597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>
                <a:solidFill>
                  <a:srgbClr val="0070C0"/>
                </a:solidFill>
              </a:rPr>
              <a:t>Tập</a:t>
            </a:r>
            <a:r>
              <a:rPr lang="en-US" sz="5400" dirty="0">
                <a:solidFill>
                  <a:srgbClr val="0070C0"/>
                </a:solidFill>
              </a:rPr>
              <a:t> </a:t>
            </a:r>
            <a:r>
              <a:rPr lang="en-US" sz="5400" dirty="0" err="1">
                <a:solidFill>
                  <a:srgbClr val="0070C0"/>
                </a:solidFill>
              </a:rPr>
              <a:t>viết</a:t>
            </a:r>
            <a:r>
              <a:rPr lang="en-US" sz="5400" dirty="0">
                <a:solidFill>
                  <a:srgbClr val="0070C0"/>
                </a:solidFill>
              </a:rPr>
              <a:t> </a:t>
            </a:r>
            <a:r>
              <a:rPr lang="en-US" sz="5400" dirty="0" err="1">
                <a:solidFill>
                  <a:srgbClr val="0070C0"/>
                </a:solidFill>
              </a:rPr>
              <a:t>số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6" t="30000" r="33586" b="58542"/>
          <a:stretch/>
        </p:blipFill>
        <p:spPr bwMode="auto">
          <a:xfrm>
            <a:off x="762000" y="2705346"/>
            <a:ext cx="7837667" cy="1561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04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Oval 3"/>
          <p:cNvSpPr/>
          <p:nvPr/>
        </p:nvSpPr>
        <p:spPr>
          <a:xfrm>
            <a:off x="457200" y="7620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/>
              <a:t>2</a:t>
            </a:r>
            <a:endParaRPr lang="vi-VN" sz="72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600200" y="879987"/>
            <a:ext cx="1295400" cy="914400"/>
          </a:xfrm>
          <a:prstGeom prst="round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Số</a:t>
            </a:r>
            <a:endParaRPr lang="vi-VN" sz="4400" dirty="0"/>
          </a:p>
        </p:txBody>
      </p:sp>
      <p:sp>
        <p:nvSpPr>
          <p:cNvPr id="7" name="Title 6"/>
          <p:cNvSpPr txBox="1">
            <a:spLocks noGrp="1"/>
          </p:cNvSpPr>
          <p:nvPr>
            <p:ph type="title"/>
          </p:nvPr>
        </p:nvSpPr>
        <p:spPr>
          <a:xfrm>
            <a:off x="2900516" y="905470"/>
            <a:ext cx="5052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6200" y="2286000"/>
            <a:ext cx="8568382" cy="4038600"/>
            <a:chOff x="76200" y="2286000"/>
            <a:chExt cx="8568382" cy="4038600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45" t="27291" r="30776" b="41876"/>
            <a:stretch/>
          </p:blipFill>
          <p:spPr bwMode="auto">
            <a:xfrm>
              <a:off x="76200" y="2286000"/>
              <a:ext cx="8568382" cy="4038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Rounded Rectangle 7"/>
            <p:cNvSpPr/>
            <p:nvPr/>
          </p:nvSpPr>
          <p:spPr>
            <a:xfrm>
              <a:off x="2362200" y="3505200"/>
              <a:ext cx="609600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2FC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5105400" y="3505200"/>
              <a:ext cx="609600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2FC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7848600" y="3505200"/>
              <a:ext cx="609600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2FC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2364658" y="5486400"/>
              <a:ext cx="609600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2FC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5105400" y="5481484"/>
              <a:ext cx="609600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2FC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7848600" y="5481484"/>
              <a:ext cx="609600" cy="6096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2FC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418120" y="3512403"/>
            <a:ext cx="4331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CC0066"/>
                </a:solidFill>
                <a:latin typeface="HP001"/>
                <a:ea typeface="HP001"/>
              </a:rPr>
              <a:t>1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05400" y="3512403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CC0066"/>
                </a:solidFill>
                <a:latin typeface="HP001"/>
              </a:rPr>
              <a:t>3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903240" y="3512403"/>
            <a:ext cx="5549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CC0066"/>
                </a:solidFill>
                <a:latin typeface="HP001"/>
                <a:ea typeface="HP001"/>
              </a:rPr>
              <a:t>5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89520" y="5493603"/>
            <a:ext cx="5774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CC0066"/>
                </a:solidFill>
                <a:latin typeface="HP001"/>
                <a:ea typeface="HP001"/>
              </a:rPr>
              <a:t>ț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37598" y="5493603"/>
            <a:ext cx="6110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CC0066"/>
                </a:solidFill>
                <a:latin typeface="HP001"/>
                <a:ea typeface="HP001"/>
              </a:rPr>
              <a:t>ȝ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903240" y="5493603"/>
            <a:ext cx="4331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CC0066"/>
                </a:solidFill>
                <a:latin typeface="HP001"/>
                <a:ea typeface="HP001"/>
              </a:rPr>
              <a:t>1</a:t>
            </a:r>
            <a:endParaRPr lang="vi-VN" sz="48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7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/>
      <p:bldP spid="15" grpId="0"/>
      <p:bldP spid="17" grpId="0"/>
      <p:bldP spid="18" grpId="0"/>
      <p:bldP spid="19" grpId="0"/>
      <p:bldP spid="28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45" t="31667" r="31127" b="49583"/>
          <a:stretch/>
        </p:blipFill>
        <p:spPr bwMode="auto">
          <a:xfrm>
            <a:off x="336973" y="1676400"/>
            <a:ext cx="8426027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514600" y="3048000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ounded Rectangle 5"/>
          <p:cNvSpPr/>
          <p:nvPr/>
        </p:nvSpPr>
        <p:spPr>
          <a:xfrm>
            <a:off x="5257800" y="2984090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ounded Rectangle 6"/>
          <p:cNvSpPr/>
          <p:nvPr/>
        </p:nvSpPr>
        <p:spPr>
          <a:xfrm>
            <a:off x="8001000" y="2971800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TextBox 7"/>
          <p:cNvSpPr txBox="1"/>
          <p:nvPr/>
        </p:nvSpPr>
        <p:spPr>
          <a:xfrm>
            <a:off x="2486096" y="3055203"/>
            <a:ext cx="6110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CC0066"/>
                </a:solidFill>
                <a:latin typeface="HP001"/>
                <a:ea typeface="HP001"/>
              </a:rPr>
              <a:t>ȝ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58068" y="2979003"/>
            <a:ext cx="4331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CC0066"/>
                </a:solidFill>
                <a:latin typeface="HP001"/>
                <a:ea typeface="HP001"/>
              </a:rPr>
              <a:t>1</a:t>
            </a:r>
            <a:endParaRPr lang="vi-VN" sz="4800" b="1" dirty="0">
              <a:solidFill>
                <a:srgbClr val="CC0066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89234" y="2979003"/>
            <a:ext cx="5565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CC0066"/>
                </a:solidFill>
                <a:latin typeface="HP001"/>
                <a:ea typeface="HP001"/>
              </a:rPr>
              <a:t>0</a:t>
            </a:r>
            <a:endParaRPr lang="vi-VN" sz="4800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38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Oval 3"/>
          <p:cNvSpPr/>
          <p:nvPr/>
        </p:nvSpPr>
        <p:spPr>
          <a:xfrm>
            <a:off x="457200" y="7620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/>
              <a:t>3</a:t>
            </a:r>
            <a:endParaRPr lang="vi-VN" sz="72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600200" y="879987"/>
            <a:ext cx="1295400" cy="914400"/>
          </a:xfrm>
          <a:prstGeom prst="round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Số</a:t>
            </a:r>
            <a:endParaRPr lang="vi-VN" sz="4400" dirty="0"/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2900516" y="905470"/>
            <a:ext cx="505267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05" t="29167" r="30893" b="49166"/>
          <a:stretch/>
        </p:blipFill>
        <p:spPr bwMode="auto">
          <a:xfrm>
            <a:off x="152400" y="2209800"/>
            <a:ext cx="8771792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3579935" y="2819400"/>
            <a:ext cx="611065" cy="838200"/>
            <a:chOff x="3579935" y="2819400"/>
            <a:chExt cx="611065" cy="838200"/>
          </a:xfrm>
        </p:grpSpPr>
        <p:sp>
          <p:nvSpPr>
            <p:cNvPr id="8" name="Rounded Rectangle 7"/>
            <p:cNvSpPr/>
            <p:nvPr/>
          </p:nvSpPr>
          <p:spPr>
            <a:xfrm>
              <a:off x="3581400" y="2819400"/>
              <a:ext cx="609600" cy="457200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79935" y="2826603"/>
              <a:ext cx="61106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P001"/>
                  <a:ea typeface="HP001"/>
                </a:rPr>
                <a:t>ȝ</a:t>
              </a:r>
              <a:endParaRPr lang="vi-VN" sz="48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878265" y="2819400"/>
            <a:ext cx="609600" cy="838200"/>
            <a:chOff x="3581400" y="2819400"/>
            <a:chExt cx="609600" cy="838200"/>
          </a:xfrm>
        </p:grpSpPr>
        <p:sp>
          <p:nvSpPr>
            <p:cNvPr id="12" name="Rounded Rectangle 11"/>
            <p:cNvSpPr/>
            <p:nvPr/>
          </p:nvSpPr>
          <p:spPr>
            <a:xfrm>
              <a:off x="3581400" y="2819400"/>
              <a:ext cx="609600" cy="457200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608720" y="2826603"/>
              <a:ext cx="55496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P001"/>
                  <a:ea typeface="HP001"/>
                </a:rPr>
                <a:t>3</a:t>
              </a:r>
              <a:endParaRPr lang="vi-VN" sz="48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835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1" y="152400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9507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"/>
            <a:ext cx="2438400" cy="2330369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1" y="1242552"/>
            <a:ext cx="1236704" cy="990600"/>
          </a:xfrm>
          <a:prstGeom prst="rect">
            <a:avLst/>
          </a:prstGeom>
        </p:spPr>
      </p:pic>
      <p:sp>
        <p:nvSpPr>
          <p:cNvPr id="7" name="Cube 6"/>
          <p:cNvSpPr/>
          <p:nvPr/>
        </p:nvSpPr>
        <p:spPr>
          <a:xfrm>
            <a:off x="5410200" y="609600"/>
            <a:ext cx="2133600" cy="1828800"/>
          </a:xfrm>
          <a:prstGeom prst="cube">
            <a:avLst/>
          </a:prstGeom>
          <a:solidFill>
            <a:srgbClr val="E3DA2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ounded Rectangle 7"/>
          <p:cNvSpPr/>
          <p:nvPr/>
        </p:nvSpPr>
        <p:spPr>
          <a:xfrm>
            <a:off x="1219200" y="3581400"/>
            <a:ext cx="2514599" cy="2438400"/>
          </a:xfrm>
          <a:prstGeom prst="roundRect">
            <a:avLst/>
          </a:prstGeom>
          <a:solidFill>
            <a:srgbClr val="A7E8FF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b="1" dirty="0">
                <a:solidFill>
                  <a:schemeClr val="accent5">
                    <a:lumMod val="75000"/>
                  </a:schemeClr>
                </a:solidFill>
                <a:latin typeface=".VnArial" pitchFamily="34" charset="0"/>
              </a:rPr>
              <a:t>1</a:t>
            </a:r>
            <a:endParaRPr lang="vi-VN" sz="199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6" t="32088" r="80815" b="53608"/>
          <a:stretch/>
        </p:blipFill>
        <p:spPr bwMode="auto">
          <a:xfrm>
            <a:off x="5562600" y="3542071"/>
            <a:ext cx="2362200" cy="2325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173541" y="5968425"/>
            <a:ext cx="11416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/>
              <a:t>một</a:t>
            </a:r>
            <a:endParaRPr lang="vi-VN" sz="4400" dirty="0"/>
          </a:p>
        </p:txBody>
      </p:sp>
    </p:spTree>
    <p:extLst>
      <p:ext uri="{BB962C8B-B14F-4D97-AF65-F5344CB8AC3E}">
        <p14:creationId xmlns:p14="http://schemas.microsoft.com/office/powerpoint/2010/main" val="4000719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"/>
            <a:ext cx="2438400" cy="2330369"/>
          </a:xfrm>
        </p:spPr>
      </p:pic>
      <p:sp>
        <p:nvSpPr>
          <p:cNvPr id="7" name="Cube 6"/>
          <p:cNvSpPr/>
          <p:nvPr/>
        </p:nvSpPr>
        <p:spPr>
          <a:xfrm>
            <a:off x="4038600" y="575187"/>
            <a:ext cx="1524000" cy="1406013"/>
          </a:xfrm>
          <a:prstGeom prst="cube">
            <a:avLst/>
          </a:prstGeom>
          <a:solidFill>
            <a:srgbClr val="E3DA2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ounded Rectangle 7"/>
          <p:cNvSpPr/>
          <p:nvPr/>
        </p:nvSpPr>
        <p:spPr>
          <a:xfrm>
            <a:off x="1219200" y="3581400"/>
            <a:ext cx="2514599" cy="2438400"/>
          </a:xfrm>
          <a:prstGeom prst="roundRect">
            <a:avLst/>
          </a:prstGeom>
          <a:solidFill>
            <a:srgbClr val="A7E8FF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b="1" dirty="0">
                <a:solidFill>
                  <a:schemeClr val="accent5">
                    <a:lumMod val="75000"/>
                  </a:schemeClr>
                </a:solidFill>
                <a:latin typeface=".VnArial" pitchFamily="34" charset="0"/>
              </a:rPr>
              <a:t>2</a:t>
            </a:r>
            <a:endParaRPr lang="vi-VN" sz="199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286394"/>
            <a:ext cx="1797619" cy="1075806"/>
          </a:xfrm>
          <a:prstGeom prst="rect">
            <a:avLst/>
          </a:prstGeom>
        </p:spPr>
      </p:pic>
      <p:sp>
        <p:nvSpPr>
          <p:cNvPr id="9" name="Cube 8"/>
          <p:cNvSpPr/>
          <p:nvPr/>
        </p:nvSpPr>
        <p:spPr>
          <a:xfrm rot="21040065">
            <a:off x="5791200" y="600180"/>
            <a:ext cx="1524000" cy="1406013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8" t="47379" r="80966" b="37292"/>
          <a:stretch/>
        </p:blipFill>
        <p:spPr bwMode="auto">
          <a:xfrm>
            <a:off x="5867400" y="3505200"/>
            <a:ext cx="2227182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173541" y="5968425"/>
            <a:ext cx="8819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/>
              <a:t>hai</a:t>
            </a:r>
            <a:endParaRPr lang="vi-VN" sz="4400" dirty="0"/>
          </a:p>
        </p:txBody>
      </p:sp>
    </p:spTree>
    <p:extLst>
      <p:ext uri="{BB962C8B-B14F-4D97-AF65-F5344CB8AC3E}">
        <p14:creationId xmlns:p14="http://schemas.microsoft.com/office/powerpoint/2010/main" val="1139290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"/>
            <a:ext cx="2438400" cy="2330369"/>
          </a:xfrm>
        </p:spPr>
      </p:pic>
      <p:sp>
        <p:nvSpPr>
          <p:cNvPr id="7" name="Cube 6"/>
          <p:cNvSpPr/>
          <p:nvPr/>
        </p:nvSpPr>
        <p:spPr>
          <a:xfrm rot="20555606">
            <a:off x="4225018" y="610055"/>
            <a:ext cx="1320067" cy="1215424"/>
          </a:xfrm>
          <a:prstGeom prst="cube">
            <a:avLst/>
          </a:prstGeom>
          <a:solidFill>
            <a:srgbClr val="E3DA2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ounded Rectangle 7"/>
          <p:cNvSpPr/>
          <p:nvPr/>
        </p:nvSpPr>
        <p:spPr>
          <a:xfrm>
            <a:off x="1219200" y="3581400"/>
            <a:ext cx="2514599" cy="2438400"/>
          </a:xfrm>
          <a:prstGeom prst="roundRect">
            <a:avLst/>
          </a:prstGeom>
          <a:solidFill>
            <a:srgbClr val="A7E8FF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b="1" dirty="0">
                <a:solidFill>
                  <a:schemeClr val="accent5">
                    <a:lumMod val="75000"/>
                  </a:schemeClr>
                </a:solidFill>
                <a:latin typeface=".VnArial" pitchFamily="34" charset="0"/>
              </a:rPr>
              <a:t>3</a:t>
            </a:r>
            <a:endParaRPr lang="vi-VN" sz="199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Cube 8"/>
          <p:cNvSpPr/>
          <p:nvPr/>
        </p:nvSpPr>
        <p:spPr>
          <a:xfrm rot="1039730">
            <a:off x="5828022" y="599881"/>
            <a:ext cx="1216563" cy="1067461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Cube 13"/>
          <p:cNvSpPr/>
          <p:nvPr/>
        </p:nvSpPr>
        <p:spPr>
          <a:xfrm rot="757067">
            <a:off x="7321673" y="767061"/>
            <a:ext cx="1175146" cy="1115581"/>
          </a:xfrm>
          <a:prstGeom prst="cub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14400"/>
            <a:ext cx="1786812" cy="16002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2" t="31855" r="80966" b="53125"/>
          <a:stretch/>
        </p:blipFill>
        <p:spPr bwMode="auto">
          <a:xfrm>
            <a:off x="6019800" y="3575482"/>
            <a:ext cx="2286000" cy="2368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715471" y="5968425"/>
            <a:ext cx="7521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/>
              <a:t>ba</a:t>
            </a:r>
            <a:endParaRPr lang="vi-VN" sz="4400" dirty="0"/>
          </a:p>
        </p:txBody>
      </p:sp>
    </p:spTree>
    <p:extLst>
      <p:ext uri="{BB962C8B-B14F-4D97-AF65-F5344CB8AC3E}">
        <p14:creationId xmlns:p14="http://schemas.microsoft.com/office/powerpoint/2010/main" val="2394067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"/>
            <a:ext cx="2438400" cy="2330369"/>
          </a:xfrm>
        </p:spPr>
      </p:pic>
      <p:sp>
        <p:nvSpPr>
          <p:cNvPr id="7" name="Cube 6"/>
          <p:cNvSpPr/>
          <p:nvPr/>
        </p:nvSpPr>
        <p:spPr>
          <a:xfrm rot="20555606">
            <a:off x="4225018" y="610055"/>
            <a:ext cx="1320067" cy="1215424"/>
          </a:xfrm>
          <a:prstGeom prst="cube">
            <a:avLst/>
          </a:prstGeom>
          <a:solidFill>
            <a:srgbClr val="E3DA2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ounded Rectangle 7"/>
          <p:cNvSpPr/>
          <p:nvPr/>
        </p:nvSpPr>
        <p:spPr>
          <a:xfrm>
            <a:off x="1219200" y="3581400"/>
            <a:ext cx="2514599" cy="2438400"/>
          </a:xfrm>
          <a:prstGeom prst="roundRect">
            <a:avLst/>
          </a:prstGeom>
          <a:solidFill>
            <a:srgbClr val="A7E8FF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b="1" dirty="0">
                <a:solidFill>
                  <a:schemeClr val="accent5">
                    <a:lumMod val="75000"/>
                  </a:schemeClr>
                </a:solidFill>
                <a:latin typeface=".VnArial" pitchFamily="34" charset="0"/>
              </a:rPr>
              <a:t>4</a:t>
            </a:r>
            <a:endParaRPr lang="vi-VN" sz="199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Cube 8"/>
          <p:cNvSpPr/>
          <p:nvPr/>
        </p:nvSpPr>
        <p:spPr>
          <a:xfrm rot="1039730">
            <a:off x="5828022" y="599881"/>
            <a:ext cx="1216563" cy="1067461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Cube 13"/>
          <p:cNvSpPr/>
          <p:nvPr/>
        </p:nvSpPr>
        <p:spPr>
          <a:xfrm rot="757067">
            <a:off x="7321673" y="767061"/>
            <a:ext cx="1175146" cy="1115581"/>
          </a:xfrm>
          <a:prstGeom prst="cub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C00000"/>
              </a:solidFill>
            </a:endParaRPr>
          </a:p>
        </p:txBody>
      </p:sp>
      <p:sp>
        <p:nvSpPr>
          <p:cNvPr id="10" name="Cube 9"/>
          <p:cNvSpPr/>
          <p:nvPr/>
        </p:nvSpPr>
        <p:spPr>
          <a:xfrm rot="1039730">
            <a:off x="5088375" y="1839942"/>
            <a:ext cx="1216563" cy="1067461"/>
          </a:xfrm>
          <a:prstGeom prst="cub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55627"/>
            <a:ext cx="1581145" cy="1582773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6" t="47500" r="80966" b="37709"/>
          <a:stretch/>
        </p:blipFill>
        <p:spPr bwMode="auto">
          <a:xfrm>
            <a:off x="6059290" y="3718560"/>
            <a:ext cx="2233321" cy="2249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620264" y="5968425"/>
            <a:ext cx="10759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/>
              <a:t>bốn</a:t>
            </a:r>
            <a:endParaRPr lang="vi-VN" sz="4400" dirty="0"/>
          </a:p>
        </p:txBody>
      </p:sp>
    </p:spTree>
    <p:extLst>
      <p:ext uri="{BB962C8B-B14F-4D97-AF65-F5344CB8AC3E}">
        <p14:creationId xmlns:p14="http://schemas.microsoft.com/office/powerpoint/2010/main" val="241591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0" grpId="0" animBg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"/>
            <a:ext cx="2438400" cy="2330369"/>
          </a:xfrm>
        </p:spPr>
      </p:pic>
      <p:sp>
        <p:nvSpPr>
          <p:cNvPr id="7" name="Cube 6"/>
          <p:cNvSpPr/>
          <p:nvPr/>
        </p:nvSpPr>
        <p:spPr>
          <a:xfrm rot="20555606">
            <a:off x="4225018" y="610055"/>
            <a:ext cx="1320067" cy="1215424"/>
          </a:xfrm>
          <a:prstGeom prst="cube">
            <a:avLst/>
          </a:prstGeom>
          <a:solidFill>
            <a:srgbClr val="E3DA2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ounded Rectangle 7"/>
          <p:cNvSpPr/>
          <p:nvPr/>
        </p:nvSpPr>
        <p:spPr>
          <a:xfrm>
            <a:off x="1219200" y="3581400"/>
            <a:ext cx="2514599" cy="2438400"/>
          </a:xfrm>
          <a:prstGeom prst="roundRect">
            <a:avLst/>
          </a:prstGeom>
          <a:solidFill>
            <a:srgbClr val="A7E8FF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b="1" dirty="0">
                <a:solidFill>
                  <a:schemeClr val="accent5">
                    <a:lumMod val="75000"/>
                  </a:schemeClr>
                </a:solidFill>
                <a:latin typeface=".VnArial" pitchFamily="34" charset="0"/>
              </a:rPr>
              <a:t>5</a:t>
            </a:r>
            <a:endParaRPr lang="vi-VN" sz="199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Cube 8"/>
          <p:cNvSpPr/>
          <p:nvPr/>
        </p:nvSpPr>
        <p:spPr>
          <a:xfrm rot="1039730">
            <a:off x="5828022" y="599881"/>
            <a:ext cx="1216563" cy="1067461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Cube 13"/>
          <p:cNvSpPr/>
          <p:nvPr/>
        </p:nvSpPr>
        <p:spPr>
          <a:xfrm rot="757067">
            <a:off x="7321673" y="767061"/>
            <a:ext cx="1175146" cy="1115581"/>
          </a:xfrm>
          <a:prstGeom prst="cub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C00000"/>
              </a:solidFill>
            </a:endParaRPr>
          </a:p>
        </p:txBody>
      </p:sp>
      <p:sp>
        <p:nvSpPr>
          <p:cNvPr id="10" name="Cube 9"/>
          <p:cNvSpPr/>
          <p:nvPr/>
        </p:nvSpPr>
        <p:spPr>
          <a:xfrm rot="1039730">
            <a:off x="5088375" y="1839942"/>
            <a:ext cx="1216563" cy="1067461"/>
          </a:xfrm>
          <a:prstGeom prst="cub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Cube 12"/>
          <p:cNvSpPr/>
          <p:nvPr/>
        </p:nvSpPr>
        <p:spPr>
          <a:xfrm rot="1039730">
            <a:off x="6567669" y="1981252"/>
            <a:ext cx="1216563" cy="1067461"/>
          </a:xfrm>
          <a:prstGeom prst="cub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66891"/>
            <a:ext cx="1443026" cy="1406781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7" t="47292" r="80967" b="37292"/>
          <a:stretch/>
        </p:blipFill>
        <p:spPr bwMode="auto">
          <a:xfrm>
            <a:off x="6010598" y="3834581"/>
            <a:ext cx="1905000" cy="2088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173541" y="5968425"/>
            <a:ext cx="12025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/>
              <a:t>năm</a:t>
            </a:r>
            <a:endParaRPr lang="vi-VN" sz="4400" dirty="0"/>
          </a:p>
        </p:txBody>
      </p:sp>
    </p:spTree>
    <p:extLst>
      <p:ext uri="{BB962C8B-B14F-4D97-AF65-F5344CB8AC3E}">
        <p14:creationId xmlns:p14="http://schemas.microsoft.com/office/powerpoint/2010/main" val="360126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0" grpId="0" animBg="1"/>
      <p:bldP spid="13" grpId="0" animBg="1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"/>
            <a:ext cx="2438400" cy="2330369"/>
          </a:xfrm>
        </p:spPr>
      </p:pic>
      <p:sp>
        <p:nvSpPr>
          <p:cNvPr id="8" name="Rounded Rectangle 7"/>
          <p:cNvSpPr/>
          <p:nvPr/>
        </p:nvSpPr>
        <p:spPr>
          <a:xfrm>
            <a:off x="1219200" y="3581400"/>
            <a:ext cx="2514599" cy="2438400"/>
          </a:xfrm>
          <a:prstGeom prst="roundRect">
            <a:avLst/>
          </a:prstGeom>
          <a:solidFill>
            <a:srgbClr val="A7E8FF"/>
          </a:solidFill>
          <a:ln>
            <a:solidFill>
              <a:srgbClr val="2FC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b="1" dirty="0">
                <a:solidFill>
                  <a:schemeClr val="accent5">
                    <a:lumMod val="75000"/>
                  </a:schemeClr>
                </a:solidFill>
                <a:latin typeface=".VnArial" pitchFamily="34" charset="0"/>
              </a:rPr>
              <a:t>0</a:t>
            </a:r>
            <a:endParaRPr lang="vi-VN" sz="199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5" t="47379" r="80966" b="37917"/>
          <a:stretch/>
        </p:blipFill>
        <p:spPr bwMode="auto">
          <a:xfrm>
            <a:off x="6096000" y="2519513"/>
            <a:ext cx="2324297" cy="2293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458890" y="5105400"/>
            <a:ext cx="15985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/>
              <a:t>không</a:t>
            </a:r>
            <a:endParaRPr lang="vi-VN" sz="4400" dirty="0"/>
          </a:p>
        </p:txBody>
      </p:sp>
    </p:spTree>
    <p:extLst>
      <p:ext uri="{BB962C8B-B14F-4D97-AF65-F5344CB8AC3E}">
        <p14:creationId xmlns:p14="http://schemas.microsoft.com/office/powerpoint/2010/main" val="59352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14" t="27218" r="55680" b="58958"/>
          <a:stretch/>
        </p:blipFill>
        <p:spPr bwMode="auto">
          <a:xfrm>
            <a:off x="76200" y="152400"/>
            <a:ext cx="3520684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4104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52</Words>
  <Application>Microsoft Office PowerPoint</Application>
  <PresentationFormat>On-screen Show (4:3)</PresentationFormat>
  <Paragraphs>34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.VnArial</vt:lpstr>
      <vt:lpstr>.VnAvant</vt:lpstr>
      <vt:lpstr>.VnAvantH</vt:lpstr>
      <vt:lpstr>Arial</vt:lpstr>
      <vt:lpstr>Calibri</vt:lpstr>
      <vt:lpstr>HP001</vt:lpstr>
      <vt:lpstr>HP-087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?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Nguyen Thi Hoa</cp:lastModifiedBy>
  <cp:revision>8</cp:revision>
  <dcterms:created xsi:type="dcterms:W3CDTF">2006-08-16T00:00:00Z</dcterms:created>
  <dcterms:modified xsi:type="dcterms:W3CDTF">2020-08-30T14:47:43Z</dcterms:modified>
</cp:coreProperties>
</file>